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701" r:id="rId4"/>
  </p:sldMasterIdLst>
  <p:notesMasterIdLst>
    <p:notesMasterId r:id="rId35"/>
  </p:notesMasterIdLst>
  <p:sldIdLst>
    <p:sldId id="740" r:id="rId5"/>
    <p:sldId id="256" r:id="rId6"/>
    <p:sldId id="278" r:id="rId7"/>
    <p:sldId id="258" r:id="rId8"/>
    <p:sldId id="268" r:id="rId9"/>
    <p:sldId id="269" r:id="rId10"/>
    <p:sldId id="279" r:id="rId11"/>
    <p:sldId id="281" r:id="rId12"/>
    <p:sldId id="275" r:id="rId13"/>
    <p:sldId id="272" r:id="rId14"/>
    <p:sldId id="273" r:id="rId15"/>
    <p:sldId id="277" r:id="rId16"/>
    <p:sldId id="282" r:id="rId17"/>
    <p:sldId id="260" r:id="rId18"/>
    <p:sldId id="317" r:id="rId19"/>
    <p:sldId id="319" r:id="rId20"/>
    <p:sldId id="320" r:id="rId21"/>
    <p:sldId id="321" r:id="rId22"/>
    <p:sldId id="322" r:id="rId23"/>
    <p:sldId id="323" r:id="rId24"/>
    <p:sldId id="325" r:id="rId25"/>
    <p:sldId id="354" r:id="rId26"/>
    <p:sldId id="356" r:id="rId27"/>
    <p:sldId id="370" r:id="rId28"/>
    <p:sldId id="369" r:id="rId29"/>
    <p:sldId id="368" r:id="rId30"/>
    <p:sldId id="366" r:id="rId31"/>
    <p:sldId id="367" r:id="rId32"/>
    <p:sldId id="355" r:id="rId33"/>
    <p:sldId id="74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E17F1B-9ED4-4874-8378-25344092E6DD}">
          <p14:sldIdLst>
            <p14:sldId id="740"/>
            <p14:sldId id="256"/>
            <p14:sldId id="278"/>
            <p14:sldId id="258"/>
            <p14:sldId id="268"/>
            <p14:sldId id="269"/>
            <p14:sldId id="279"/>
            <p14:sldId id="281"/>
            <p14:sldId id="275"/>
            <p14:sldId id="272"/>
            <p14:sldId id="273"/>
            <p14:sldId id="277"/>
            <p14:sldId id="282"/>
            <p14:sldId id="260"/>
            <p14:sldId id="317"/>
            <p14:sldId id="319"/>
            <p14:sldId id="320"/>
            <p14:sldId id="321"/>
            <p14:sldId id="322"/>
            <p14:sldId id="323"/>
            <p14:sldId id="325"/>
          </p14:sldIdLst>
        </p14:section>
        <p14:section name="Standardabschnitt" id="{9152458D-D975-4659-9756-A6BAF0E2F024}">
          <p14:sldIdLst>
            <p14:sldId id="354"/>
            <p14:sldId id="356"/>
            <p14:sldId id="370"/>
            <p14:sldId id="369"/>
            <p14:sldId id="368"/>
            <p14:sldId id="366"/>
            <p14:sldId id="367"/>
            <p14:sldId id="355"/>
          </p14:sldIdLst>
        </p14:section>
        <p14:section name="Facts &amp; Figures" id="{91C60FB2-7DB9-8E4D-96DE-A3F240424676}">
          <p14:sldIdLst>
            <p14:sldId id="7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2"/>
    <p:restoredTop sz="95884"/>
  </p:normalViewPr>
  <p:slideViewPr>
    <p:cSldViewPr snapToGrid="0" snapToObjects="1">
      <p:cViewPr varScale="1">
        <p:scale>
          <a:sx n="121" d="100"/>
          <a:sy n="121" d="100"/>
        </p:scale>
        <p:origin x="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F29E9A-1C81-41D1-934C-E2E9132CC72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29B459E0-8877-44FF-B674-8AA673F8E08C}">
      <dgm:prSet phldrT="[Text]"/>
      <dgm:spPr>
        <a:solidFill>
          <a:schemeClr val="accent2">
            <a:lumMod val="20000"/>
            <a:lumOff val="80000"/>
          </a:schemeClr>
        </a:solidFill>
      </dgm:spPr>
      <dgm:t>
        <a:bodyPr/>
        <a:lstStyle/>
        <a:p>
          <a:r>
            <a:rPr lang="en-GB" dirty="0">
              <a:solidFill>
                <a:schemeClr val="tx1"/>
              </a:solidFill>
            </a:rPr>
            <a:t>Improve sexual health</a:t>
          </a:r>
        </a:p>
      </dgm:t>
    </dgm:pt>
    <dgm:pt modelId="{33207344-C850-44A3-B6F9-CD0CD33D7AF9}" type="parTrans" cxnId="{4BC8DAF7-9491-4B96-A8B5-BD09694E2E89}">
      <dgm:prSet/>
      <dgm:spPr/>
      <dgm:t>
        <a:bodyPr/>
        <a:lstStyle/>
        <a:p>
          <a:endParaRPr lang="en-GB"/>
        </a:p>
      </dgm:t>
    </dgm:pt>
    <dgm:pt modelId="{57B7F0ED-2F8F-4128-A475-7C1085560BFF}" type="sibTrans" cxnId="{4BC8DAF7-9491-4B96-A8B5-BD09694E2E89}">
      <dgm:prSet/>
      <dgm:spPr/>
      <dgm:t>
        <a:bodyPr/>
        <a:lstStyle/>
        <a:p>
          <a:endParaRPr lang="en-GB"/>
        </a:p>
      </dgm:t>
    </dgm:pt>
    <dgm:pt modelId="{BDB0F6E5-89CA-4CD7-9004-44F52BFCD528}">
      <dgm:prSet phldrT="[Text]"/>
      <dgm:spPr>
        <a:solidFill>
          <a:schemeClr val="accent2">
            <a:lumMod val="20000"/>
            <a:lumOff val="80000"/>
          </a:schemeClr>
        </a:solidFill>
      </dgm:spPr>
      <dgm:t>
        <a:bodyPr/>
        <a:lstStyle/>
        <a:p>
          <a:r>
            <a:rPr lang="en-GB" dirty="0">
              <a:solidFill>
                <a:schemeClr val="tx1"/>
              </a:solidFill>
            </a:rPr>
            <a:t>Basic knowledge about STI prevention</a:t>
          </a:r>
        </a:p>
      </dgm:t>
    </dgm:pt>
    <dgm:pt modelId="{83A5764A-F5EB-41FD-857E-FB20D8BFF785}" type="parTrans" cxnId="{9EE91719-8155-4CCE-9226-32F9E58E05B8}">
      <dgm:prSet/>
      <dgm:spPr/>
      <dgm:t>
        <a:bodyPr/>
        <a:lstStyle/>
        <a:p>
          <a:endParaRPr lang="en-GB"/>
        </a:p>
      </dgm:t>
    </dgm:pt>
    <dgm:pt modelId="{FD2FED99-46E6-4838-82C1-DA64C4FEE625}" type="sibTrans" cxnId="{9EE91719-8155-4CCE-9226-32F9E58E05B8}">
      <dgm:prSet/>
      <dgm:spPr/>
      <dgm:t>
        <a:bodyPr/>
        <a:lstStyle/>
        <a:p>
          <a:endParaRPr lang="en-GB"/>
        </a:p>
      </dgm:t>
    </dgm:pt>
    <dgm:pt modelId="{00445C6F-8D88-46B0-B139-3EF141B87C9A}">
      <dgm:prSet phldrT="[Text]"/>
      <dgm:spPr>
        <a:solidFill>
          <a:schemeClr val="accent2">
            <a:lumMod val="20000"/>
            <a:lumOff val="80000"/>
          </a:schemeClr>
        </a:solidFill>
      </dgm:spPr>
      <dgm:t>
        <a:bodyPr/>
        <a:lstStyle/>
        <a:p>
          <a:r>
            <a:rPr lang="en-GB" dirty="0">
              <a:solidFill>
                <a:schemeClr val="tx1"/>
              </a:solidFill>
            </a:rPr>
            <a:t>Individual risk awareness</a:t>
          </a:r>
        </a:p>
      </dgm:t>
    </dgm:pt>
    <dgm:pt modelId="{8530D93C-D1B9-4A85-9764-5CE6A9DFD13D}" type="parTrans" cxnId="{A774EE61-9A17-476C-9492-1DD47E98E2DE}">
      <dgm:prSet/>
      <dgm:spPr/>
      <dgm:t>
        <a:bodyPr/>
        <a:lstStyle/>
        <a:p>
          <a:endParaRPr lang="en-GB"/>
        </a:p>
      </dgm:t>
    </dgm:pt>
    <dgm:pt modelId="{C3C51889-71DC-44E0-8164-83A1E5F5E800}" type="sibTrans" cxnId="{A774EE61-9A17-476C-9492-1DD47E98E2DE}">
      <dgm:prSet/>
      <dgm:spPr/>
      <dgm:t>
        <a:bodyPr/>
        <a:lstStyle/>
        <a:p>
          <a:endParaRPr lang="en-GB"/>
        </a:p>
      </dgm:t>
    </dgm:pt>
    <dgm:pt modelId="{B1958ECF-26CD-4E39-B734-4805C234F683}">
      <dgm:prSet phldrT="[Text]"/>
      <dgm:spPr>
        <a:solidFill>
          <a:schemeClr val="accent2">
            <a:lumMod val="20000"/>
            <a:lumOff val="80000"/>
          </a:schemeClr>
        </a:solidFill>
      </dgm:spPr>
      <dgm:t>
        <a:bodyPr/>
        <a:lstStyle/>
        <a:p>
          <a:r>
            <a:rPr lang="en-GB" dirty="0">
              <a:solidFill>
                <a:schemeClr val="tx1"/>
              </a:solidFill>
            </a:rPr>
            <a:t>Reflection on risks</a:t>
          </a:r>
        </a:p>
      </dgm:t>
    </dgm:pt>
    <dgm:pt modelId="{42A6D418-80B9-4266-BB5E-DC2739CCECBA}" type="parTrans" cxnId="{FA388A90-7B3F-4AB3-ADBF-448E988B0E49}">
      <dgm:prSet/>
      <dgm:spPr/>
      <dgm:t>
        <a:bodyPr/>
        <a:lstStyle/>
        <a:p>
          <a:endParaRPr lang="en-GB"/>
        </a:p>
      </dgm:t>
    </dgm:pt>
    <dgm:pt modelId="{C61097ED-3BF7-4D53-BD8E-61E4194A6BEF}" type="sibTrans" cxnId="{FA388A90-7B3F-4AB3-ADBF-448E988B0E49}">
      <dgm:prSet/>
      <dgm:spPr/>
      <dgm:t>
        <a:bodyPr/>
        <a:lstStyle/>
        <a:p>
          <a:endParaRPr lang="en-GB"/>
        </a:p>
      </dgm:t>
    </dgm:pt>
    <dgm:pt modelId="{3EC2EC0F-5243-4E43-B449-3D63D6358628}">
      <dgm:prSet phldrT="[Text]"/>
      <dgm:spPr>
        <a:solidFill>
          <a:schemeClr val="accent2">
            <a:lumMod val="20000"/>
            <a:lumOff val="80000"/>
          </a:schemeClr>
        </a:solidFill>
      </dgm:spPr>
      <dgm:t>
        <a:bodyPr/>
        <a:lstStyle/>
        <a:p>
          <a:r>
            <a:rPr lang="en-GB" dirty="0">
              <a:solidFill>
                <a:schemeClr val="tx1"/>
              </a:solidFill>
            </a:rPr>
            <a:t>Confidence to risk minimizing strategies</a:t>
          </a:r>
        </a:p>
      </dgm:t>
    </dgm:pt>
    <dgm:pt modelId="{C5AA83E2-0B2F-4460-914E-80FF56E591AD}" type="parTrans" cxnId="{82A0D231-9A4E-433F-B006-436924109B9F}">
      <dgm:prSet/>
      <dgm:spPr/>
      <dgm:t>
        <a:bodyPr/>
        <a:lstStyle/>
        <a:p>
          <a:endParaRPr lang="en-GB"/>
        </a:p>
      </dgm:t>
    </dgm:pt>
    <dgm:pt modelId="{A9454377-066B-400B-A87A-001B2F138B0D}" type="sibTrans" cxnId="{82A0D231-9A4E-433F-B006-436924109B9F}">
      <dgm:prSet/>
      <dgm:spPr/>
      <dgm:t>
        <a:bodyPr/>
        <a:lstStyle/>
        <a:p>
          <a:endParaRPr lang="en-GB"/>
        </a:p>
      </dgm:t>
    </dgm:pt>
    <dgm:pt modelId="{F3A7E4D0-79A9-49FC-8110-5AB461FFFD16}">
      <dgm:prSet phldrT="[Text]"/>
      <dgm:spPr>
        <a:solidFill>
          <a:schemeClr val="accent2">
            <a:lumMod val="20000"/>
            <a:lumOff val="80000"/>
          </a:schemeClr>
        </a:solidFill>
      </dgm:spPr>
      <dgm:t>
        <a:bodyPr/>
        <a:lstStyle/>
        <a:p>
          <a:r>
            <a:rPr lang="en-GB" dirty="0">
              <a:solidFill>
                <a:schemeClr val="tx1"/>
              </a:solidFill>
            </a:rPr>
            <a:t>Readiness for risk minimizing strategies</a:t>
          </a:r>
        </a:p>
      </dgm:t>
    </dgm:pt>
    <dgm:pt modelId="{FD37F8A2-3EAE-421E-A330-017A39384A31}" type="parTrans" cxnId="{46F38759-F3E9-45C5-94A7-51C3D388CA9C}">
      <dgm:prSet/>
      <dgm:spPr/>
      <dgm:t>
        <a:bodyPr/>
        <a:lstStyle/>
        <a:p>
          <a:endParaRPr lang="en-GB"/>
        </a:p>
      </dgm:t>
    </dgm:pt>
    <dgm:pt modelId="{7CB251A1-8346-4666-8A50-AA9D07775DA2}" type="sibTrans" cxnId="{46F38759-F3E9-45C5-94A7-51C3D388CA9C}">
      <dgm:prSet/>
      <dgm:spPr/>
      <dgm:t>
        <a:bodyPr/>
        <a:lstStyle/>
        <a:p>
          <a:endParaRPr lang="en-GB"/>
        </a:p>
      </dgm:t>
    </dgm:pt>
    <dgm:pt modelId="{2593E0A7-1691-41C3-9C54-4CCB5B50D3BA}">
      <dgm:prSet phldrT="[Text]" custT="1"/>
      <dgm:spPr>
        <a:solidFill>
          <a:schemeClr val="bg1">
            <a:lumMod val="85000"/>
          </a:schemeClr>
        </a:solidFill>
      </dgm:spPr>
      <dgm:t>
        <a:bodyPr/>
        <a:lstStyle/>
        <a:p>
          <a:r>
            <a:rPr lang="en-GB" sz="1400" b="1" dirty="0"/>
            <a:t>Impact</a:t>
          </a:r>
        </a:p>
      </dgm:t>
    </dgm:pt>
    <dgm:pt modelId="{C08CDB73-A9FE-4EA0-8D47-EA59E5A6E571}" type="parTrans" cxnId="{B9860624-B678-4F9E-9DEE-5B9E8ABFD5E0}">
      <dgm:prSet/>
      <dgm:spPr/>
      <dgm:t>
        <a:bodyPr/>
        <a:lstStyle/>
        <a:p>
          <a:endParaRPr lang="en-GB"/>
        </a:p>
      </dgm:t>
    </dgm:pt>
    <dgm:pt modelId="{B63ED1D2-E9C3-4AB9-A5DF-DB782BFADD2A}" type="sibTrans" cxnId="{B9860624-B678-4F9E-9DEE-5B9E8ABFD5E0}">
      <dgm:prSet/>
      <dgm:spPr/>
      <dgm:t>
        <a:bodyPr/>
        <a:lstStyle/>
        <a:p>
          <a:endParaRPr lang="en-GB"/>
        </a:p>
      </dgm:t>
    </dgm:pt>
    <dgm:pt modelId="{5F197A06-34C2-4CAC-AA08-75CE0EB67BF0}">
      <dgm:prSet phldrT="[Text]" custT="1"/>
      <dgm:spPr>
        <a:solidFill>
          <a:schemeClr val="bg1">
            <a:lumMod val="85000"/>
          </a:schemeClr>
        </a:solidFill>
      </dgm:spPr>
      <dgm:t>
        <a:bodyPr/>
        <a:lstStyle/>
        <a:p>
          <a:r>
            <a:rPr lang="en-GB" sz="1400" b="1" dirty="0"/>
            <a:t>Outcome</a:t>
          </a:r>
        </a:p>
      </dgm:t>
    </dgm:pt>
    <dgm:pt modelId="{FDD97B12-574F-4112-AD16-2FDA804108A6}" type="parTrans" cxnId="{10B24116-01CF-4EF5-98AA-4344A6621591}">
      <dgm:prSet/>
      <dgm:spPr/>
      <dgm:t>
        <a:bodyPr/>
        <a:lstStyle/>
        <a:p>
          <a:endParaRPr lang="en-GB"/>
        </a:p>
      </dgm:t>
    </dgm:pt>
    <dgm:pt modelId="{73A8AECF-6A0F-47A8-BFE2-1F09AFF40F90}" type="sibTrans" cxnId="{10B24116-01CF-4EF5-98AA-4344A6621591}">
      <dgm:prSet/>
      <dgm:spPr/>
      <dgm:t>
        <a:bodyPr/>
        <a:lstStyle/>
        <a:p>
          <a:endParaRPr lang="en-GB"/>
        </a:p>
      </dgm:t>
    </dgm:pt>
    <dgm:pt modelId="{BE0D1E16-9E1A-46DC-87AD-E92D73403D60}">
      <dgm:prSet phldrT="[Text]" custT="1"/>
      <dgm:spPr>
        <a:solidFill>
          <a:schemeClr val="bg1">
            <a:lumMod val="85000"/>
          </a:schemeClr>
        </a:solidFill>
      </dgm:spPr>
      <dgm:t>
        <a:bodyPr/>
        <a:lstStyle/>
        <a:p>
          <a:r>
            <a:rPr lang="en-GB" sz="1400" b="1" dirty="0"/>
            <a:t>Output</a:t>
          </a:r>
        </a:p>
      </dgm:t>
    </dgm:pt>
    <dgm:pt modelId="{5475BB1B-4229-4EC6-89EF-760D8C334E08}" type="parTrans" cxnId="{CD5A3079-78D5-4104-B133-57355DEC6C27}">
      <dgm:prSet/>
      <dgm:spPr/>
      <dgm:t>
        <a:bodyPr/>
        <a:lstStyle/>
        <a:p>
          <a:endParaRPr lang="en-GB"/>
        </a:p>
      </dgm:t>
    </dgm:pt>
    <dgm:pt modelId="{C91A8324-7C5A-4960-930B-505884FA4405}" type="sibTrans" cxnId="{CD5A3079-78D5-4104-B133-57355DEC6C27}">
      <dgm:prSet/>
      <dgm:spPr/>
      <dgm:t>
        <a:bodyPr/>
        <a:lstStyle/>
        <a:p>
          <a:endParaRPr lang="en-GB"/>
        </a:p>
      </dgm:t>
    </dgm:pt>
    <dgm:pt modelId="{11D262CB-60EF-4168-9662-EB4282D11F4D}">
      <dgm:prSet phldrT="[Text]"/>
      <dgm:spPr>
        <a:solidFill>
          <a:schemeClr val="accent2">
            <a:lumMod val="20000"/>
            <a:lumOff val="80000"/>
          </a:schemeClr>
        </a:solidFill>
      </dgm:spPr>
      <dgm:t>
        <a:bodyPr/>
        <a:lstStyle/>
        <a:p>
          <a:r>
            <a:rPr lang="en-GB" dirty="0">
              <a:solidFill>
                <a:schemeClr val="tx1"/>
              </a:solidFill>
            </a:rPr>
            <a:t>Access to information</a:t>
          </a:r>
        </a:p>
      </dgm:t>
    </dgm:pt>
    <dgm:pt modelId="{823BAC35-A611-4670-A229-A2671C1C565C}" type="parTrans" cxnId="{4364D85C-40C3-40C0-BE65-30AA3BE8C855}">
      <dgm:prSet/>
      <dgm:spPr/>
      <dgm:t>
        <a:bodyPr/>
        <a:lstStyle/>
        <a:p>
          <a:endParaRPr lang="en-GB"/>
        </a:p>
      </dgm:t>
    </dgm:pt>
    <dgm:pt modelId="{36C92C16-8EC3-4C24-8351-D4A66C766F36}" type="sibTrans" cxnId="{4364D85C-40C3-40C0-BE65-30AA3BE8C855}">
      <dgm:prSet/>
      <dgm:spPr/>
      <dgm:t>
        <a:bodyPr/>
        <a:lstStyle/>
        <a:p>
          <a:endParaRPr lang="en-GB"/>
        </a:p>
      </dgm:t>
    </dgm:pt>
    <dgm:pt modelId="{24B036E3-0658-4AC9-89EF-F823E8810263}">
      <dgm:prSet phldrT="[Text]" custT="1"/>
      <dgm:spPr>
        <a:solidFill>
          <a:schemeClr val="bg1">
            <a:lumMod val="85000"/>
          </a:schemeClr>
        </a:solidFill>
      </dgm:spPr>
      <dgm:t>
        <a:bodyPr/>
        <a:lstStyle/>
        <a:p>
          <a:r>
            <a:rPr lang="en-GB" sz="1400" b="1" dirty="0"/>
            <a:t>Activities</a:t>
          </a:r>
        </a:p>
      </dgm:t>
    </dgm:pt>
    <dgm:pt modelId="{200E31CE-B7A2-47ED-B6D5-4F152E931FAF}" type="parTrans" cxnId="{DEC2CC66-C424-462B-8405-4578A3F27D7C}">
      <dgm:prSet/>
      <dgm:spPr/>
      <dgm:t>
        <a:bodyPr/>
        <a:lstStyle/>
        <a:p>
          <a:endParaRPr lang="en-GB"/>
        </a:p>
      </dgm:t>
    </dgm:pt>
    <dgm:pt modelId="{19CA74BB-9931-4904-9986-D8A3C655FB6D}" type="sibTrans" cxnId="{DEC2CC66-C424-462B-8405-4578A3F27D7C}">
      <dgm:prSet/>
      <dgm:spPr/>
      <dgm:t>
        <a:bodyPr/>
        <a:lstStyle/>
        <a:p>
          <a:endParaRPr lang="en-GB"/>
        </a:p>
      </dgm:t>
    </dgm:pt>
    <dgm:pt modelId="{26FB979D-9253-4FF3-B855-283BDAE3495D}">
      <dgm:prSet phldrT="[Text]"/>
      <dgm:spPr>
        <a:solidFill>
          <a:schemeClr val="accent2">
            <a:lumMod val="20000"/>
            <a:lumOff val="80000"/>
          </a:schemeClr>
        </a:solidFill>
      </dgm:spPr>
      <dgm:t>
        <a:bodyPr/>
        <a:lstStyle/>
        <a:p>
          <a:r>
            <a:rPr lang="en-GB" dirty="0">
              <a:solidFill>
                <a:schemeClr val="tx1"/>
              </a:solidFill>
            </a:rPr>
            <a:t>Provision of information</a:t>
          </a:r>
        </a:p>
      </dgm:t>
    </dgm:pt>
    <dgm:pt modelId="{6950BB83-23C8-413E-A4AE-827B8E1F1004}" type="parTrans" cxnId="{B793880D-AF0B-4167-9E96-6002AED06FEC}">
      <dgm:prSet/>
      <dgm:spPr/>
      <dgm:t>
        <a:bodyPr/>
        <a:lstStyle/>
        <a:p>
          <a:endParaRPr lang="en-GB"/>
        </a:p>
      </dgm:t>
    </dgm:pt>
    <dgm:pt modelId="{BD891A3D-B95E-4A36-A7C8-36B870523551}" type="sibTrans" cxnId="{B793880D-AF0B-4167-9E96-6002AED06FEC}">
      <dgm:prSet/>
      <dgm:spPr/>
      <dgm:t>
        <a:bodyPr/>
        <a:lstStyle/>
        <a:p>
          <a:endParaRPr lang="en-GB"/>
        </a:p>
      </dgm:t>
    </dgm:pt>
    <dgm:pt modelId="{0B304045-F28E-48E9-B015-B7588B6F4532}">
      <dgm:prSet phldrT="[Text]"/>
      <dgm:spPr>
        <a:solidFill>
          <a:schemeClr val="accent2">
            <a:lumMod val="20000"/>
            <a:lumOff val="80000"/>
          </a:schemeClr>
        </a:solidFill>
      </dgm:spPr>
      <dgm:t>
        <a:bodyPr/>
        <a:lstStyle/>
        <a:p>
          <a:r>
            <a:rPr lang="en-GB" dirty="0">
              <a:solidFill>
                <a:schemeClr val="tx1"/>
              </a:solidFill>
            </a:rPr>
            <a:t>Risk assessment</a:t>
          </a:r>
        </a:p>
      </dgm:t>
    </dgm:pt>
    <dgm:pt modelId="{8DE748AA-E630-4DD9-9F4F-7097CC415BAA}" type="parTrans" cxnId="{875D27C2-42F6-4967-B6B0-6E8A28FB57E2}">
      <dgm:prSet/>
      <dgm:spPr/>
      <dgm:t>
        <a:bodyPr/>
        <a:lstStyle/>
        <a:p>
          <a:endParaRPr lang="en-GB"/>
        </a:p>
      </dgm:t>
    </dgm:pt>
    <dgm:pt modelId="{A5584A2D-EAAA-4466-8EAA-C5DA4DF1DF29}" type="sibTrans" cxnId="{875D27C2-42F6-4967-B6B0-6E8A28FB57E2}">
      <dgm:prSet/>
      <dgm:spPr/>
      <dgm:t>
        <a:bodyPr/>
        <a:lstStyle/>
        <a:p>
          <a:endParaRPr lang="en-GB"/>
        </a:p>
      </dgm:t>
    </dgm:pt>
    <dgm:pt modelId="{2ECA0816-F277-4D84-B577-14B8651F2F56}">
      <dgm:prSet phldrT="[Text]"/>
      <dgm:spPr>
        <a:solidFill>
          <a:schemeClr val="accent2">
            <a:lumMod val="20000"/>
            <a:lumOff val="80000"/>
          </a:schemeClr>
        </a:solidFill>
      </dgm:spPr>
      <dgm:t>
        <a:bodyPr/>
        <a:lstStyle/>
        <a:p>
          <a:r>
            <a:rPr lang="en-GB" dirty="0">
              <a:solidFill>
                <a:schemeClr val="tx1"/>
              </a:solidFill>
            </a:rPr>
            <a:t>Brief motivational intervention</a:t>
          </a:r>
        </a:p>
      </dgm:t>
    </dgm:pt>
    <dgm:pt modelId="{1FE64997-1828-4D62-B1CA-496BFB1694F3}" type="parTrans" cxnId="{6E96B8AB-11E9-4505-972F-0CEE57B11FAE}">
      <dgm:prSet/>
      <dgm:spPr/>
      <dgm:t>
        <a:bodyPr/>
        <a:lstStyle/>
        <a:p>
          <a:endParaRPr lang="en-GB"/>
        </a:p>
      </dgm:t>
    </dgm:pt>
    <dgm:pt modelId="{F8AD29E4-3263-448A-802A-56B16A0846D5}" type="sibTrans" cxnId="{6E96B8AB-11E9-4505-972F-0CEE57B11FAE}">
      <dgm:prSet/>
      <dgm:spPr/>
      <dgm:t>
        <a:bodyPr/>
        <a:lstStyle/>
        <a:p>
          <a:endParaRPr lang="en-GB"/>
        </a:p>
      </dgm:t>
    </dgm:pt>
    <dgm:pt modelId="{C5A34E3E-361F-4F54-BCD7-3BB286718018}" type="pres">
      <dgm:prSet presAssocID="{9BF29E9A-1C81-41D1-934C-E2E9132CC722}" presName="mainComposite" presStyleCnt="0">
        <dgm:presLayoutVars>
          <dgm:chPref val="1"/>
          <dgm:dir/>
          <dgm:animOne val="branch"/>
          <dgm:animLvl val="lvl"/>
          <dgm:resizeHandles val="exact"/>
        </dgm:presLayoutVars>
      </dgm:prSet>
      <dgm:spPr/>
    </dgm:pt>
    <dgm:pt modelId="{C7960526-C5FA-4522-8511-A018FBCA2D5B}" type="pres">
      <dgm:prSet presAssocID="{9BF29E9A-1C81-41D1-934C-E2E9132CC722}" presName="hierFlow" presStyleCnt="0"/>
      <dgm:spPr/>
    </dgm:pt>
    <dgm:pt modelId="{FD577EDA-75E0-476F-9756-6C645258D4CD}" type="pres">
      <dgm:prSet presAssocID="{9BF29E9A-1C81-41D1-934C-E2E9132CC722}" presName="firstBuf" presStyleCnt="0"/>
      <dgm:spPr/>
    </dgm:pt>
    <dgm:pt modelId="{6795AF13-B8EB-4BA8-8779-E38FA154E5D4}" type="pres">
      <dgm:prSet presAssocID="{9BF29E9A-1C81-41D1-934C-E2E9132CC722}" presName="hierChild1" presStyleCnt="0">
        <dgm:presLayoutVars>
          <dgm:chPref val="1"/>
          <dgm:animOne val="branch"/>
          <dgm:animLvl val="lvl"/>
        </dgm:presLayoutVars>
      </dgm:prSet>
      <dgm:spPr/>
    </dgm:pt>
    <dgm:pt modelId="{868FD8E7-EBF4-4A38-A6F3-146BEE632B73}" type="pres">
      <dgm:prSet presAssocID="{29B459E0-8877-44FF-B674-8AA673F8E08C}" presName="Name14" presStyleCnt="0"/>
      <dgm:spPr/>
    </dgm:pt>
    <dgm:pt modelId="{82BB2C78-D5E9-48C1-92FA-5827FA57417B}" type="pres">
      <dgm:prSet presAssocID="{29B459E0-8877-44FF-B674-8AA673F8E08C}" presName="level1Shape" presStyleLbl="node0" presStyleIdx="0" presStyleCnt="1">
        <dgm:presLayoutVars>
          <dgm:chPref val="3"/>
        </dgm:presLayoutVars>
      </dgm:prSet>
      <dgm:spPr/>
    </dgm:pt>
    <dgm:pt modelId="{3354DB05-08D6-4914-85D0-76C5D1DFC6C0}" type="pres">
      <dgm:prSet presAssocID="{29B459E0-8877-44FF-B674-8AA673F8E08C}" presName="hierChild2" presStyleCnt="0"/>
      <dgm:spPr/>
    </dgm:pt>
    <dgm:pt modelId="{2792251D-2D2E-4E35-BF3B-3436130E6866}" type="pres">
      <dgm:prSet presAssocID="{83A5764A-F5EB-41FD-857E-FB20D8BFF785}" presName="Name19" presStyleLbl="parChTrans1D2" presStyleIdx="0" presStyleCnt="3"/>
      <dgm:spPr/>
    </dgm:pt>
    <dgm:pt modelId="{9BF81CE8-066C-4AA6-8443-14D5D3177A98}" type="pres">
      <dgm:prSet presAssocID="{BDB0F6E5-89CA-4CD7-9004-44F52BFCD528}" presName="Name21" presStyleCnt="0"/>
      <dgm:spPr/>
    </dgm:pt>
    <dgm:pt modelId="{9B3ABC8B-4D03-4DFD-988F-6DA1C2887B52}" type="pres">
      <dgm:prSet presAssocID="{BDB0F6E5-89CA-4CD7-9004-44F52BFCD528}" presName="level2Shape" presStyleLbl="node2" presStyleIdx="0" presStyleCnt="3"/>
      <dgm:spPr/>
    </dgm:pt>
    <dgm:pt modelId="{78B63F1B-6FB6-43A5-AAF6-E4D74B27EC43}" type="pres">
      <dgm:prSet presAssocID="{BDB0F6E5-89CA-4CD7-9004-44F52BFCD528}" presName="hierChild3" presStyleCnt="0"/>
      <dgm:spPr/>
    </dgm:pt>
    <dgm:pt modelId="{1ED46B2C-82F8-4B8D-9EDC-C91922ADE4E1}" type="pres">
      <dgm:prSet presAssocID="{823BAC35-A611-4670-A229-A2671C1C565C}" presName="Name19" presStyleLbl="parChTrans1D3" presStyleIdx="0" presStyleCnt="3"/>
      <dgm:spPr/>
    </dgm:pt>
    <dgm:pt modelId="{0A3B8F45-6CD3-4623-97BC-7213FE6367F3}" type="pres">
      <dgm:prSet presAssocID="{11D262CB-60EF-4168-9662-EB4282D11F4D}" presName="Name21" presStyleCnt="0"/>
      <dgm:spPr/>
    </dgm:pt>
    <dgm:pt modelId="{CF8F504B-F340-4AFA-BAF7-7EA5CDC66845}" type="pres">
      <dgm:prSet presAssocID="{11D262CB-60EF-4168-9662-EB4282D11F4D}" presName="level2Shape" presStyleLbl="node3" presStyleIdx="0" presStyleCnt="3"/>
      <dgm:spPr/>
    </dgm:pt>
    <dgm:pt modelId="{0FBE6C8A-F686-4F76-BA21-C33E7E8A15E9}" type="pres">
      <dgm:prSet presAssocID="{11D262CB-60EF-4168-9662-EB4282D11F4D}" presName="hierChild3" presStyleCnt="0"/>
      <dgm:spPr/>
    </dgm:pt>
    <dgm:pt modelId="{4ECFD18E-2ED8-43D0-A6D1-5CE35C0D3509}" type="pres">
      <dgm:prSet presAssocID="{6950BB83-23C8-413E-A4AE-827B8E1F1004}" presName="Name19" presStyleLbl="parChTrans1D4" presStyleIdx="0" presStyleCnt="3"/>
      <dgm:spPr/>
    </dgm:pt>
    <dgm:pt modelId="{029A603D-859B-433C-9F27-9B6F541C10C5}" type="pres">
      <dgm:prSet presAssocID="{26FB979D-9253-4FF3-B855-283BDAE3495D}" presName="Name21" presStyleCnt="0"/>
      <dgm:spPr/>
    </dgm:pt>
    <dgm:pt modelId="{827DFBAE-BF07-4741-9B52-8E075CEBABB9}" type="pres">
      <dgm:prSet presAssocID="{26FB979D-9253-4FF3-B855-283BDAE3495D}" presName="level2Shape" presStyleLbl="node4" presStyleIdx="0" presStyleCnt="3"/>
      <dgm:spPr/>
    </dgm:pt>
    <dgm:pt modelId="{62715ECE-6ED4-4EA0-9C87-99491D9FCB2F}" type="pres">
      <dgm:prSet presAssocID="{26FB979D-9253-4FF3-B855-283BDAE3495D}" presName="hierChild3" presStyleCnt="0"/>
      <dgm:spPr/>
    </dgm:pt>
    <dgm:pt modelId="{C6D0A131-729D-49C4-AC86-C4234143F345}" type="pres">
      <dgm:prSet presAssocID="{8530D93C-D1B9-4A85-9764-5CE6A9DFD13D}" presName="Name19" presStyleLbl="parChTrans1D2" presStyleIdx="1" presStyleCnt="3"/>
      <dgm:spPr/>
    </dgm:pt>
    <dgm:pt modelId="{B8B36997-8D5D-4B3A-A406-470F1DEE8584}" type="pres">
      <dgm:prSet presAssocID="{00445C6F-8D88-46B0-B139-3EF141B87C9A}" presName="Name21" presStyleCnt="0"/>
      <dgm:spPr/>
    </dgm:pt>
    <dgm:pt modelId="{82BE3A2E-DAB0-4CDE-B01C-972180FBBCD5}" type="pres">
      <dgm:prSet presAssocID="{00445C6F-8D88-46B0-B139-3EF141B87C9A}" presName="level2Shape" presStyleLbl="node2" presStyleIdx="1" presStyleCnt="3"/>
      <dgm:spPr/>
    </dgm:pt>
    <dgm:pt modelId="{08CF0474-E471-4009-804C-0EC46C999FF0}" type="pres">
      <dgm:prSet presAssocID="{00445C6F-8D88-46B0-B139-3EF141B87C9A}" presName="hierChild3" presStyleCnt="0"/>
      <dgm:spPr/>
    </dgm:pt>
    <dgm:pt modelId="{E64D7E10-A626-44BE-BD3A-2BA49CFFFE02}" type="pres">
      <dgm:prSet presAssocID="{42A6D418-80B9-4266-BB5E-DC2739CCECBA}" presName="Name19" presStyleLbl="parChTrans1D3" presStyleIdx="1" presStyleCnt="3"/>
      <dgm:spPr/>
    </dgm:pt>
    <dgm:pt modelId="{584F2DDB-DC8A-487E-B7AC-F1ACD71FEFF2}" type="pres">
      <dgm:prSet presAssocID="{B1958ECF-26CD-4E39-B734-4805C234F683}" presName="Name21" presStyleCnt="0"/>
      <dgm:spPr/>
    </dgm:pt>
    <dgm:pt modelId="{13BDBC1B-1C37-499C-B8B1-9F80F8B101FF}" type="pres">
      <dgm:prSet presAssocID="{B1958ECF-26CD-4E39-B734-4805C234F683}" presName="level2Shape" presStyleLbl="node3" presStyleIdx="1" presStyleCnt="3"/>
      <dgm:spPr/>
    </dgm:pt>
    <dgm:pt modelId="{E6403585-9776-47D8-96FF-BDA108A0FFD1}" type="pres">
      <dgm:prSet presAssocID="{B1958ECF-26CD-4E39-B734-4805C234F683}" presName="hierChild3" presStyleCnt="0"/>
      <dgm:spPr/>
    </dgm:pt>
    <dgm:pt modelId="{562D5992-7F22-4006-9F59-909CA94C4D18}" type="pres">
      <dgm:prSet presAssocID="{8DE748AA-E630-4DD9-9F4F-7097CC415BAA}" presName="Name19" presStyleLbl="parChTrans1D4" presStyleIdx="1" presStyleCnt="3"/>
      <dgm:spPr/>
    </dgm:pt>
    <dgm:pt modelId="{4230CAD3-8EAC-4C62-8E89-07CDAC646337}" type="pres">
      <dgm:prSet presAssocID="{0B304045-F28E-48E9-B015-B7588B6F4532}" presName="Name21" presStyleCnt="0"/>
      <dgm:spPr/>
    </dgm:pt>
    <dgm:pt modelId="{D1E5F01F-0E18-4CDF-BE30-4823D96E8C98}" type="pres">
      <dgm:prSet presAssocID="{0B304045-F28E-48E9-B015-B7588B6F4532}" presName="level2Shape" presStyleLbl="node4" presStyleIdx="1" presStyleCnt="3"/>
      <dgm:spPr/>
    </dgm:pt>
    <dgm:pt modelId="{FB890B98-02EC-4C1E-8AB3-72B113C6B2F9}" type="pres">
      <dgm:prSet presAssocID="{0B304045-F28E-48E9-B015-B7588B6F4532}" presName="hierChild3" presStyleCnt="0"/>
      <dgm:spPr/>
    </dgm:pt>
    <dgm:pt modelId="{7FE8AA6E-DE8F-43AF-B822-74DB3A16C3E2}" type="pres">
      <dgm:prSet presAssocID="{C5AA83E2-0B2F-4460-914E-80FF56E591AD}" presName="Name19" presStyleLbl="parChTrans1D2" presStyleIdx="2" presStyleCnt="3"/>
      <dgm:spPr/>
    </dgm:pt>
    <dgm:pt modelId="{8C672CD2-4765-442B-9368-12DEA14FF9E8}" type="pres">
      <dgm:prSet presAssocID="{3EC2EC0F-5243-4E43-B449-3D63D6358628}" presName="Name21" presStyleCnt="0"/>
      <dgm:spPr/>
    </dgm:pt>
    <dgm:pt modelId="{DF704A4E-64ED-4395-A8F3-2517E4D4C6C8}" type="pres">
      <dgm:prSet presAssocID="{3EC2EC0F-5243-4E43-B449-3D63D6358628}" presName="level2Shape" presStyleLbl="node2" presStyleIdx="2" presStyleCnt="3"/>
      <dgm:spPr/>
    </dgm:pt>
    <dgm:pt modelId="{C689D170-4605-4F4F-A1D8-69290E2B3DD0}" type="pres">
      <dgm:prSet presAssocID="{3EC2EC0F-5243-4E43-B449-3D63D6358628}" presName="hierChild3" presStyleCnt="0"/>
      <dgm:spPr/>
    </dgm:pt>
    <dgm:pt modelId="{F0FBCE2A-FE87-4D5D-9B92-07FD6BB94063}" type="pres">
      <dgm:prSet presAssocID="{FD37F8A2-3EAE-421E-A330-017A39384A31}" presName="Name19" presStyleLbl="parChTrans1D3" presStyleIdx="2" presStyleCnt="3"/>
      <dgm:spPr/>
    </dgm:pt>
    <dgm:pt modelId="{11B79A1A-BAFC-4FB7-AD10-15FA2733FABB}" type="pres">
      <dgm:prSet presAssocID="{F3A7E4D0-79A9-49FC-8110-5AB461FFFD16}" presName="Name21" presStyleCnt="0"/>
      <dgm:spPr/>
    </dgm:pt>
    <dgm:pt modelId="{3CE6A368-529C-48DC-BA6D-84145D03F0A2}" type="pres">
      <dgm:prSet presAssocID="{F3A7E4D0-79A9-49FC-8110-5AB461FFFD16}" presName="level2Shape" presStyleLbl="node3" presStyleIdx="2" presStyleCnt="3"/>
      <dgm:spPr/>
    </dgm:pt>
    <dgm:pt modelId="{65A62B00-D057-46DD-8366-D6674225B0FA}" type="pres">
      <dgm:prSet presAssocID="{F3A7E4D0-79A9-49FC-8110-5AB461FFFD16}" presName="hierChild3" presStyleCnt="0"/>
      <dgm:spPr/>
    </dgm:pt>
    <dgm:pt modelId="{8872C475-6561-484D-9FE4-E1F0EBAB4349}" type="pres">
      <dgm:prSet presAssocID="{1FE64997-1828-4D62-B1CA-496BFB1694F3}" presName="Name19" presStyleLbl="parChTrans1D4" presStyleIdx="2" presStyleCnt="3"/>
      <dgm:spPr/>
    </dgm:pt>
    <dgm:pt modelId="{F4F615C5-B104-496B-A754-673C3098F9AD}" type="pres">
      <dgm:prSet presAssocID="{2ECA0816-F277-4D84-B577-14B8651F2F56}" presName="Name21" presStyleCnt="0"/>
      <dgm:spPr/>
    </dgm:pt>
    <dgm:pt modelId="{458521EE-3319-491A-BA2A-13A39BDB6BD4}" type="pres">
      <dgm:prSet presAssocID="{2ECA0816-F277-4D84-B577-14B8651F2F56}" presName="level2Shape" presStyleLbl="node4" presStyleIdx="2" presStyleCnt="3"/>
      <dgm:spPr/>
    </dgm:pt>
    <dgm:pt modelId="{F3D68CCD-B976-4E5D-B48B-8BB8CEDFDEE3}" type="pres">
      <dgm:prSet presAssocID="{2ECA0816-F277-4D84-B577-14B8651F2F56}" presName="hierChild3" presStyleCnt="0"/>
      <dgm:spPr/>
    </dgm:pt>
    <dgm:pt modelId="{B85012A1-7DF8-4A0A-B0A9-04B8B2AF3857}" type="pres">
      <dgm:prSet presAssocID="{9BF29E9A-1C81-41D1-934C-E2E9132CC722}" presName="bgShapesFlow" presStyleCnt="0"/>
      <dgm:spPr/>
    </dgm:pt>
    <dgm:pt modelId="{1868D6CE-B5E5-41CF-8EF0-E049187AB24C}" type="pres">
      <dgm:prSet presAssocID="{2593E0A7-1691-41C3-9C54-4CCB5B50D3BA}" presName="rectComp" presStyleCnt="0"/>
      <dgm:spPr/>
    </dgm:pt>
    <dgm:pt modelId="{460C9EA4-7602-4D14-B66E-07F4C1C340F2}" type="pres">
      <dgm:prSet presAssocID="{2593E0A7-1691-41C3-9C54-4CCB5B50D3BA}" presName="bgRect" presStyleLbl="bgShp" presStyleIdx="0" presStyleCnt="4"/>
      <dgm:spPr/>
    </dgm:pt>
    <dgm:pt modelId="{EB566867-50AC-4C2C-81D6-2CF34DC19B19}" type="pres">
      <dgm:prSet presAssocID="{2593E0A7-1691-41C3-9C54-4CCB5B50D3BA}" presName="bgRectTx" presStyleLbl="bgShp" presStyleIdx="0" presStyleCnt="4">
        <dgm:presLayoutVars>
          <dgm:bulletEnabled val="1"/>
        </dgm:presLayoutVars>
      </dgm:prSet>
      <dgm:spPr/>
    </dgm:pt>
    <dgm:pt modelId="{F1B792BB-EE10-4362-B7ED-16AF4D1AA7B9}" type="pres">
      <dgm:prSet presAssocID="{2593E0A7-1691-41C3-9C54-4CCB5B50D3BA}" presName="spComp" presStyleCnt="0"/>
      <dgm:spPr/>
    </dgm:pt>
    <dgm:pt modelId="{8C3FD97C-3330-4001-9504-D0629C8C7C34}" type="pres">
      <dgm:prSet presAssocID="{2593E0A7-1691-41C3-9C54-4CCB5B50D3BA}" presName="vSp" presStyleCnt="0"/>
      <dgm:spPr/>
    </dgm:pt>
    <dgm:pt modelId="{BC50FBA8-7A00-439E-8114-268AEC4BCB78}" type="pres">
      <dgm:prSet presAssocID="{5F197A06-34C2-4CAC-AA08-75CE0EB67BF0}" presName="rectComp" presStyleCnt="0"/>
      <dgm:spPr/>
    </dgm:pt>
    <dgm:pt modelId="{4100C772-E5D9-4BEB-9D19-8F8F092F0EAD}" type="pres">
      <dgm:prSet presAssocID="{5F197A06-34C2-4CAC-AA08-75CE0EB67BF0}" presName="bgRect" presStyleLbl="bgShp" presStyleIdx="1" presStyleCnt="4"/>
      <dgm:spPr/>
    </dgm:pt>
    <dgm:pt modelId="{DEA03A85-DC97-4DB6-81F8-9E5C14B7FD20}" type="pres">
      <dgm:prSet presAssocID="{5F197A06-34C2-4CAC-AA08-75CE0EB67BF0}" presName="bgRectTx" presStyleLbl="bgShp" presStyleIdx="1" presStyleCnt="4">
        <dgm:presLayoutVars>
          <dgm:bulletEnabled val="1"/>
        </dgm:presLayoutVars>
      </dgm:prSet>
      <dgm:spPr/>
    </dgm:pt>
    <dgm:pt modelId="{0A46CB34-FB67-40CE-97F3-1B66E41513C6}" type="pres">
      <dgm:prSet presAssocID="{5F197A06-34C2-4CAC-AA08-75CE0EB67BF0}" presName="spComp" presStyleCnt="0"/>
      <dgm:spPr/>
    </dgm:pt>
    <dgm:pt modelId="{A009F9EA-EA40-4BA6-B9F5-65788891D90A}" type="pres">
      <dgm:prSet presAssocID="{5F197A06-34C2-4CAC-AA08-75CE0EB67BF0}" presName="vSp" presStyleCnt="0"/>
      <dgm:spPr/>
    </dgm:pt>
    <dgm:pt modelId="{B37ED659-5463-40E9-AF99-5FB47161ABB7}" type="pres">
      <dgm:prSet presAssocID="{BE0D1E16-9E1A-46DC-87AD-E92D73403D60}" presName="rectComp" presStyleCnt="0"/>
      <dgm:spPr/>
    </dgm:pt>
    <dgm:pt modelId="{758885C6-7AEA-4F6E-9A6D-D378A6A854F4}" type="pres">
      <dgm:prSet presAssocID="{BE0D1E16-9E1A-46DC-87AD-E92D73403D60}" presName="bgRect" presStyleLbl="bgShp" presStyleIdx="2" presStyleCnt="4"/>
      <dgm:spPr/>
    </dgm:pt>
    <dgm:pt modelId="{22A6B195-0126-4ACE-BDBE-5B30D3EDBE21}" type="pres">
      <dgm:prSet presAssocID="{BE0D1E16-9E1A-46DC-87AD-E92D73403D60}" presName="bgRectTx" presStyleLbl="bgShp" presStyleIdx="2" presStyleCnt="4">
        <dgm:presLayoutVars>
          <dgm:bulletEnabled val="1"/>
        </dgm:presLayoutVars>
      </dgm:prSet>
      <dgm:spPr/>
    </dgm:pt>
    <dgm:pt modelId="{7FEEDC5D-08C8-43BB-8C1E-58C32667C0B7}" type="pres">
      <dgm:prSet presAssocID="{BE0D1E16-9E1A-46DC-87AD-E92D73403D60}" presName="spComp" presStyleCnt="0"/>
      <dgm:spPr/>
    </dgm:pt>
    <dgm:pt modelId="{0465ECA9-CFA6-49D4-B13D-EEEE52871416}" type="pres">
      <dgm:prSet presAssocID="{BE0D1E16-9E1A-46DC-87AD-E92D73403D60}" presName="vSp" presStyleCnt="0"/>
      <dgm:spPr/>
    </dgm:pt>
    <dgm:pt modelId="{541B4635-12B1-4EE9-A2E8-06F99348EABE}" type="pres">
      <dgm:prSet presAssocID="{24B036E3-0658-4AC9-89EF-F823E8810263}" presName="rectComp" presStyleCnt="0"/>
      <dgm:spPr/>
    </dgm:pt>
    <dgm:pt modelId="{A0302AE1-78F2-47ED-B855-9B31DFDAB3CF}" type="pres">
      <dgm:prSet presAssocID="{24B036E3-0658-4AC9-89EF-F823E8810263}" presName="bgRect" presStyleLbl="bgShp" presStyleIdx="3" presStyleCnt="4"/>
      <dgm:spPr/>
    </dgm:pt>
    <dgm:pt modelId="{0DF13F0B-2DFF-4164-BF5C-9DEC421C85DA}" type="pres">
      <dgm:prSet presAssocID="{24B036E3-0658-4AC9-89EF-F823E8810263}" presName="bgRectTx" presStyleLbl="bgShp" presStyleIdx="3" presStyleCnt="4">
        <dgm:presLayoutVars>
          <dgm:bulletEnabled val="1"/>
        </dgm:presLayoutVars>
      </dgm:prSet>
      <dgm:spPr/>
    </dgm:pt>
  </dgm:ptLst>
  <dgm:cxnLst>
    <dgm:cxn modelId="{5FCE6E01-D6E6-40F7-9FDD-CF20443C64B0}" type="presOf" srcId="{BDB0F6E5-89CA-4CD7-9004-44F52BFCD528}" destId="{9B3ABC8B-4D03-4DFD-988F-6DA1C2887B52}" srcOrd="0" destOrd="0" presId="urn:microsoft.com/office/officeart/2005/8/layout/hierarchy6"/>
    <dgm:cxn modelId="{E815E102-90D4-473F-8656-F42D17337E8F}" type="presOf" srcId="{B1958ECF-26CD-4E39-B734-4805C234F683}" destId="{13BDBC1B-1C37-499C-B8B1-9F80F8B101FF}" srcOrd="0" destOrd="0" presId="urn:microsoft.com/office/officeart/2005/8/layout/hierarchy6"/>
    <dgm:cxn modelId="{5C322003-5425-4549-9684-D68410475731}" type="presOf" srcId="{1FE64997-1828-4D62-B1CA-496BFB1694F3}" destId="{8872C475-6561-484D-9FE4-E1F0EBAB4349}" srcOrd="0" destOrd="0" presId="urn:microsoft.com/office/officeart/2005/8/layout/hierarchy6"/>
    <dgm:cxn modelId="{F32D3E03-0CFF-45CD-BC7E-EA82CAB336A8}" type="presOf" srcId="{24B036E3-0658-4AC9-89EF-F823E8810263}" destId="{0DF13F0B-2DFF-4164-BF5C-9DEC421C85DA}" srcOrd="1" destOrd="0" presId="urn:microsoft.com/office/officeart/2005/8/layout/hierarchy6"/>
    <dgm:cxn modelId="{B793880D-AF0B-4167-9E96-6002AED06FEC}" srcId="{11D262CB-60EF-4168-9662-EB4282D11F4D}" destId="{26FB979D-9253-4FF3-B855-283BDAE3495D}" srcOrd="0" destOrd="0" parTransId="{6950BB83-23C8-413E-A4AE-827B8E1F1004}" sibTransId="{BD891A3D-B95E-4A36-A7C8-36B870523551}"/>
    <dgm:cxn modelId="{10B24116-01CF-4EF5-98AA-4344A6621591}" srcId="{9BF29E9A-1C81-41D1-934C-E2E9132CC722}" destId="{5F197A06-34C2-4CAC-AA08-75CE0EB67BF0}" srcOrd="2" destOrd="0" parTransId="{FDD97B12-574F-4112-AD16-2FDA804108A6}" sibTransId="{73A8AECF-6A0F-47A8-BFE2-1F09AFF40F90}"/>
    <dgm:cxn modelId="{9EE91719-8155-4CCE-9226-32F9E58E05B8}" srcId="{29B459E0-8877-44FF-B674-8AA673F8E08C}" destId="{BDB0F6E5-89CA-4CD7-9004-44F52BFCD528}" srcOrd="0" destOrd="0" parTransId="{83A5764A-F5EB-41FD-857E-FB20D8BFF785}" sibTransId="{FD2FED99-46E6-4838-82C1-DA64C4FEE625}"/>
    <dgm:cxn modelId="{54F1E520-5DCF-4EAF-8516-126E728B566E}" type="presOf" srcId="{2593E0A7-1691-41C3-9C54-4CCB5B50D3BA}" destId="{460C9EA4-7602-4D14-B66E-07F4C1C340F2}" srcOrd="0" destOrd="0" presId="urn:microsoft.com/office/officeart/2005/8/layout/hierarchy6"/>
    <dgm:cxn modelId="{B9860624-B678-4F9E-9DEE-5B9E8ABFD5E0}" srcId="{9BF29E9A-1C81-41D1-934C-E2E9132CC722}" destId="{2593E0A7-1691-41C3-9C54-4CCB5B50D3BA}" srcOrd="1" destOrd="0" parTransId="{C08CDB73-A9FE-4EA0-8D47-EA59E5A6E571}" sibTransId="{B63ED1D2-E9C3-4AB9-A5DF-DB782BFADD2A}"/>
    <dgm:cxn modelId="{D2F4EB2A-DD73-4038-A1DE-B62ADA0212BF}" type="presOf" srcId="{0B304045-F28E-48E9-B015-B7588B6F4532}" destId="{D1E5F01F-0E18-4CDF-BE30-4823D96E8C98}" srcOrd="0" destOrd="0" presId="urn:microsoft.com/office/officeart/2005/8/layout/hierarchy6"/>
    <dgm:cxn modelId="{82A0D231-9A4E-433F-B006-436924109B9F}" srcId="{29B459E0-8877-44FF-B674-8AA673F8E08C}" destId="{3EC2EC0F-5243-4E43-B449-3D63D6358628}" srcOrd="2" destOrd="0" parTransId="{C5AA83E2-0B2F-4460-914E-80FF56E591AD}" sibTransId="{A9454377-066B-400B-A87A-001B2F138B0D}"/>
    <dgm:cxn modelId="{FB67C33A-4A57-4113-899C-0E83AEB40A52}" type="presOf" srcId="{823BAC35-A611-4670-A229-A2671C1C565C}" destId="{1ED46B2C-82F8-4B8D-9EDC-C91922ADE4E1}" srcOrd="0" destOrd="0" presId="urn:microsoft.com/office/officeart/2005/8/layout/hierarchy6"/>
    <dgm:cxn modelId="{8AB7623B-0F35-4D27-93E4-4E71487D5ED5}" type="presOf" srcId="{2593E0A7-1691-41C3-9C54-4CCB5B50D3BA}" destId="{EB566867-50AC-4C2C-81D6-2CF34DC19B19}" srcOrd="1" destOrd="0" presId="urn:microsoft.com/office/officeart/2005/8/layout/hierarchy6"/>
    <dgm:cxn modelId="{65BC2340-EBFB-450E-AD0A-42584B14D8E6}" type="presOf" srcId="{9BF29E9A-1C81-41D1-934C-E2E9132CC722}" destId="{C5A34E3E-361F-4F54-BCD7-3BB286718018}" srcOrd="0" destOrd="0" presId="urn:microsoft.com/office/officeart/2005/8/layout/hierarchy6"/>
    <dgm:cxn modelId="{E9AB6251-139D-4EED-878C-BAD0273671D1}" type="presOf" srcId="{8DE748AA-E630-4DD9-9F4F-7097CC415BAA}" destId="{562D5992-7F22-4006-9F59-909CA94C4D18}" srcOrd="0" destOrd="0" presId="urn:microsoft.com/office/officeart/2005/8/layout/hierarchy6"/>
    <dgm:cxn modelId="{B1017458-E3F0-42AB-95B2-F7A557620DB5}" type="presOf" srcId="{26FB979D-9253-4FF3-B855-283BDAE3495D}" destId="{827DFBAE-BF07-4741-9B52-8E075CEBABB9}" srcOrd="0" destOrd="0" presId="urn:microsoft.com/office/officeart/2005/8/layout/hierarchy6"/>
    <dgm:cxn modelId="{46F38759-F3E9-45C5-94A7-51C3D388CA9C}" srcId="{3EC2EC0F-5243-4E43-B449-3D63D6358628}" destId="{F3A7E4D0-79A9-49FC-8110-5AB461FFFD16}" srcOrd="0" destOrd="0" parTransId="{FD37F8A2-3EAE-421E-A330-017A39384A31}" sibTransId="{7CB251A1-8346-4666-8A50-AA9D07775DA2}"/>
    <dgm:cxn modelId="{4364D85C-40C3-40C0-BE65-30AA3BE8C855}" srcId="{BDB0F6E5-89CA-4CD7-9004-44F52BFCD528}" destId="{11D262CB-60EF-4168-9662-EB4282D11F4D}" srcOrd="0" destOrd="0" parTransId="{823BAC35-A611-4670-A229-A2671C1C565C}" sibTransId="{36C92C16-8EC3-4C24-8351-D4A66C766F36}"/>
    <dgm:cxn modelId="{74598C5D-B3C1-482C-AFAC-21D33D41CAFB}" type="presOf" srcId="{24B036E3-0658-4AC9-89EF-F823E8810263}" destId="{A0302AE1-78F2-47ED-B855-9B31DFDAB3CF}" srcOrd="0" destOrd="0" presId="urn:microsoft.com/office/officeart/2005/8/layout/hierarchy6"/>
    <dgm:cxn modelId="{A774EE61-9A17-476C-9492-1DD47E98E2DE}" srcId="{29B459E0-8877-44FF-B674-8AA673F8E08C}" destId="{00445C6F-8D88-46B0-B139-3EF141B87C9A}" srcOrd="1" destOrd="0" parTransId="{8530D93C-D1B9-4A85-9764-5CE6A9DFD13D}" sibTransId="{C3C51889-71DC-44E0-8164-83A1E5F5E800}"/>
    <dgm:cxn modelId="{DEC2CC66-C424-462B-8405-4578A3F27D7C}" srcId="{9BF29E9A-1C81-41D1-934C-E2E9132CC722}" destId="{24B036E3-0658-4AC9-89EF-F823E8810263}" srcOrd="4" destOrd="0" parTransId="{200E31CE-B7A2-47ED-B6D5-4F152E931FAF}" sibTransId="{19CA74BB-9931-4904-9986-D8A3C655FB6D}"/>
    <dgm:cxn modelId="{CD5A3079-78D5-4104-B133-57355DEC6C27}" srcId="{9BF29E9A-1C81-41D1-934C-E2E9132CC722}" destId="{BE0D1E16-9E1A-46DC-87AD-E92D73403D60}" srcOrd="3" destOrd="0" parTransId="{5475BB1B-4229-4EC6-89EF-760D8C334E08}" sibTransId="{C91A8324-7C5A-4960-930B-505884FA4405}"/>
    <dgm:cxn modelId="{16847C7C-8413-4111-B0CC-04D3EAD65967}" type="presOf" srcId="{42A6D418-80B9-4266-BB5E-DC2739CCECBA}" destId="{E64D7E10-A626-44BE-BD3A-2BA49CFFFE02}" srcOrd="0" destOrd="0" presId="urn:microsoft.com/office/officeart/2005/8/layout/hierarchy6"/>
    <dgm:cxn modelId="{4168BF7D-A1E6-490E-9261-09E2F32EB460}" type="presOf" srcId="{BE0D1E16-9E1A-46DC-87AD-E92D73403D60}" destId="{758885C6-7AEA-4F6E-9A6D-D378A6A854F4}" srcOrd="0" destOrd="0" presId="urn:microsoft.com/office/officeart/2005/8/layout/hierarchy6"/>
    <dgm:cxn modelId="{2E5D177E-B8F5-4D57-94B1-0F85EB48992E}" type="presOf" srcId="{6950BB83-23C8-413E-A4AE-827B8E1F1004}" destId="{4ECFD18E-2ED8-43D0-A6D1-5CE35C0D3509}" srcOrd="0" destOrd="0" presId="urn:microsoft.com/office/officeart/2005/8/layout/hierarchy6"/>
    <dgm:cxn modelId="{A379FC84-596F-4205-94D6-E0A48242DEF2}" type="presOf" srcId="{83A5764A-F5EB-41FD-857E-FB20D8BFF785}" destId="{2792251D-2D2E-4E35-BF3B-3436130E6866}" srcOrd="0" destOrd="0" presId="urn:microsoft.com/office/officeart/2005/8/layout/hierarchy6"/>
    <dgm:cxn modelId="{5861EE86-FD43-49C3-A94E-9839FF0EC7F2}" type="presOf" srcId="{5F197A06-34C2-4CAC-AA08-75CE0EB67BF0}" destId="{DEA03A85-DC97-4DB6-81F8-9E5C14B7FD20}" srcOrd="1" destOrd="0" presId="urn:microsoft.com/office/officeart/2005/8/layout/hierarchy6"/>
    <dgm:cxn modelId="{09FD888E-97A2-46E2-9EAE-39EF9EF323CB}" type="presOf" srcId="{2ECA0816-F277-4D84-B577-14B8651F2F56}" destId="{458521EE-3319-491A-BA2A-13A39BDB6BD4}" srcOrd="0" destOrd="0" presId="urn:microsoft.com/office/officeart/2005/8/layout/hierarchy6"/>
    <dgm:cxn modelId="{FA388A90-7B3F-4AB3-ADBF-448E988B0E49}" srcId="{00445C6F-8D88-46B0-B139-3EF141B87C9A}" destId="{B1958ECF-26CD-4E39-B734-4805C234F683}" srcOrd="0" destOrd="0" parTransId="{42A6D418-80B9-4266-BB5E-DC2739CCECBA}" sibTransId="{C61097ED-3BF7-4D53-BD8E-61E4194A6BEF}"/>
    <dgm:cxn modelId="{418A85A0-5ADE-48B6-8D52-A3F03912872C}" type="presOf" srcId="{8530D93C-D1B9-4A85-9764-5CE6A9DFD13D}" destId="{C6D0A131-729D-49C4-AC86-C4234143F345}" srcOrd="0" destOrd="0" presId="urn:microsoft.com/office/officeart/2005/8/layout/hierarchy6"/>
    <dgm:cxn modelId="{3D27B0AA-F83E-4CAB-9FFA-D0B621813602}" type="presOf" srcId="{BE0D1E16-9E1A-46DC-87AD-E92D73403D60}" destId="{22A6B195-0126-4ACE-BDBE-5B30D3EDBE21}" srcOrd="1" destOrd="0" presId="urn:microsoft.com/office/officeart/2005/8/layout/hierarchy6"/>
    <dgm:cxn modelId="{6E96B8AB-11E9-4505-972F-0CEE57B11FAE}" srcId="{F3A7E4D0-79A9-49FC-8110-5AB461FFFD16}" destId="{2ECA0816-F277-4D84-B577-14B8651F2F56}" srcOrd="0" destOrd="0" parTransId="{1FE64997-1828-4D62-B1CA-496BFB1694F3}" sibTransId="{F8AD29E4-3263-448A-802A-56B16A0846D5}"/>
    <dgm:cxn modelId="{D84538AD-7919-4947-B186-348EBB881E0E}" type="presOf" srcId="{FD37F8A2-3EAE-421E-A330-017A39384A31}" destId="{F0FBCE2A-FE87-4D5D-9B92-07FD6BB94063}" srcOrd="0" destOrd="0" presId="urn:microsoft.com/office/officeart/2005/8/layout/hierarchy6"/>
    <dgm:cxn modelId="{CF45BAB5-7BC6-456E-B1B4-A0FCF693580E}" type="presOf" srcId="{29B459E0-8877-44FF-B674-8AA673F8E08C}" destId="{82BB2C78-D5E9-48C1-92FA-5827FA57417B}" srcOrd="0" destOrd="0" presId="urn:microsoft.com/office/officeart/2005/8/layout/hierarchy6"/>
    <dgm:cxn modelId="{708F24B6-5370-4D64-99F7-CBF35542736D}" type="presOf" srcId="{11D262CB-60EF-4168-9662-EB4282D11F4D}" destId="{CF8F504B-F340-4AFA-BAF7-7EA5CDC66845}" srcOrd="0" destOrd="0" presId="urn:microsoft.com/office/officeart/2005/8/layout/hierarchy6"/>
    <dgm:cxn modelId="{875D27C2-42F6-4967-B6B0-6E8A28FB57E2}" srcId="{B1958ECF-26CD-4E39-B734-4805C234F683}" destId="{0B304045-F28E-48E9-B015-B7588B6F4532}" srcOrd="0" destOrd="0" parTransId="{8DE748AA-E630-4DD9-9F4F-7097CC415BAA}" sibTransId="{A5584A2D-EAAA-4466-8EAA-C5DA4DF1DF29}"/>
    <dgm:cxn modelId="{F7F3EAD4-1470-4026-81C8-AF496055174D}" type="presOf" srcId="{00445C6F-8D88-46B0-B139-3EF141B87C9A}" destId="{82BE3A2E-DAB0-4CDE-B01C-972180FBBCD5}" srcOrd="0" destOrd="0" presId="urn:microsoft.com/office/officeart/2005/8/layout/hierarchy6"/>
    <dgm:cxn modelId="{F7812FDB-3CEB-4650-B141-05EDC4F5F38B}" type="presOf" srcId="{5F197A06-34C2-4CAC-AA08-75CE0EB67BF0}" destId="{4100C772-E5D9-4BEB-9D19-8F8F092F0EAD}" srcOrd="0" destOrd="0" presId="urn:microsoft.com/office/officeart/2005/8/layout/hierarchy6"/>
    <dgm:cxn modelId="{411226E0-39EF-401D-8586-E70BBCE09F28}" type="presOf" srcId="{C5AA83E2-0B2F-4460-914E-80FF56E591AD}" destId="{7FE8AA6E-DE8F-43AF-B822-74DB3A16C3E2}" srcOrd="0" destOrd="0" presId="urn:microsoft.com/office/officeart/2005/8/layout/hierarchy6"/>
    <dgm:cxn modelId="{0CA749E8-3E85-4308-8E97-9978894A82BB}" type="presOf" srcId="{3EC2EC0F-5243-4E43-B449-3D63D6358628}" destId="{DF704A4E-64ED-4395-A8F3-2517E4D4C6C8}" srcOrd="0" destOrd="0" presId="urn:microsoft.com/office/officeart/2005/8/layout/hierarchy6"/>
    <dgm:cxn modelId="{5B5F85F2-D196-4D70-A70C-822705FADABA}" type="presOf" srcId="{F3A7E4D0-79A9-49FC-8110-5AB461FFFD16}" destId="{3CE6A368-529C-48DC-BA6D-84145D03F0A2}" srcOrd="0" destOrd="0" presId="urn:microsoft.com/office/officeart/2005/8/layout/hierarchy6"/>
    <dgm:cxn modelId="{4BC8DAF7-9491-4B96-A8B5-BD09694E2E89}" srcId="{9BF29E9A-1C81-41D1-934C-E2E9132CC722}" destId="{29B459E0-8877-44FF-B674-8AA673F8E08C}" srcOrd="0" destOrd="0" parTransId="{33207344-C850-44A3-B6F9-CD0CD33D7AF9}" sibTransId="{57B7F0ED-2F8F-4128-A475-7C1085560BFF}"/>
    <dgm:cxn modelId="{9411D5B9-193B-43DE-B89F-83436243F375}" type="presParOf" srcId="{C5A34E3E-361F-4F54-BCD7-3BB286718018}" destId="{C7960526-C5FA-4522-8511-A018FBCA2D5B}" srcOrd="0" destOrd="0" presId="urn:microsoft.com/office/officeart/2005/8/layout/hierarchy6"/>
    <dgm:cxn modelId="{D047C436-4429-4462-B602-BE91981A98BB}" type="presParOf" srcId="{C7960526-C5FA-4522-8511-A018FBCA2D5B}" destId="{FD577EDA-75E0-476F-9756-6C645258D4CD}" srcOrd="0" destOrd="0" presId="urn:microsoft.com/office/officeart/2005/8/layout/hierarchy6"/>
    <dgm:cxn modelId="{A9DBA9ED-9216-47C4-B158-D4EE608D8234}" type="presParOf" srcId="{C7960526-C5FA-4522-8511-A018FBCA2D5B}" destId="{6795AF13-B8EB-4BA8-8779-E38FA154E5D4}" srcOrd="1" destOrd="0" presId="urn:microsoft.com/office/officeart/2005/8/layout/hierarchy6"/>
    <dgm:cxn modelId="{5923568C-B71C-444F-BE0E-CDC064FD9AA0}" type="presParOf" srcId="{6795AF13-B8EB-4BA8-8779-E38FA154E5D4}" destId="{868FD8E7-EBF4-4A38-A6F3-146BEE632B73}" srcOrd="0" destOrd="0" presId="urn:microsoft.com/office/officeart/2005/8/layout/hierarchy6"/>
    <dgm:cxn modelId="{379A0BBE-277A-4748-B14A-3ECD40424CDC}" type="presParOf" srcId="{868FD8E7-EBF4-4A38-A6F3-146BEE632B73}" destId="{82BB2C78-D5E9-48C1-92FA-5827FA57417B}" srcOrd="0" destOrd="0" presId="urn:microsoft.com/office/officeart/2005/8/layout/hierarchy6"/>
    <dgm:cxn modelId="{0CFDEE26-F221-4C6C-AEC9-12DDB448B7AD}" type="presParOf" srcId="{868FD8E7-EBF4-4A38-A6F3-146BEE632B73}" destId="{3354DB05-08D6-4914-85D0-76C5D1DFC6C0}" srcOrd="1" destOrd="0" presId="urn:microsoft.com/office/officeart/2005/8/layout/hierarchy6"/>
    <dgm:cxn modelId="{0CA5BF32-8AF9-481A-8E5A-F1EADAC17DA8}" type="presParOf" srcId="{3354DB05-08D6-4914-85D0-76C5D1DFC6C0}" destId="{2792251D-2D2E-4E35-BF3B-3436130E6866}" srcOrd="0" destOrd="0" presId="urn:microsoft.com/office/officeart/2005/8/layout/hierarchy6"/>
    <dgm:cxn modelId="{1142877E-3230-415A-A60F-B55E89238049}" type="presParOf" srcId="{3354DB05-08D6-4914-85D0-76C5D1DFC6C0}" destId="{9BF81CE8-066C-4AA6-8443-14D5D3177A98}" srcOrd="1" destOrd="0" presId="urn:microsoft.com/office/officeart/2005/8/layout/hierarchy6"/>
    <dgm:cxn modelId="{F610AF06-A296-4031-ACA6-F3CAD46E3AF8}" type="presParOf" srcId="{9BF81CE8-066C-4AA6-8443-14D5D3177A98}" destId="{9B3ABC8B-4D03-4DFD-988F-6DA1C2887B52}" srcOrd="0" destOrd="0" presId="urn:microsoft.com/office/officeart/2005/8/layout/hierarchy6"/>
    <dgm:cxn modelId="{88190A4B-8CDB-4AB7-85FE-AAE8B0EA5F9C}" type="presParOf" srcId="{9BF81CE8-066C-4AA6-8443-14D5D3177A98}" destId="{78B63F1B-6FB6-43A5-AAF6-E4D74B27EC43}" srcOrd="1" destOrd="0" presId="urn:microsoft.com/office/officeart/2005/8/layout/hierarchy6"/>
    <dgm:cxn modelId="{637AC1FC-C377-414B-A0BE-C3009B62986D}" type="presParOf" srcId="{78B63F1B-6FB6-43A5-AAF6-E4D74B27EC43}" destId="{1ED46B2C-82F8-4B8D-9EDC-C91922ADE4E1}" srcOrd="0" destOrd="0" presId="urn:microsoft.com/office/officeart/2005/8/layout/hierarchy6"/>
    <dgm:cxn modelId="{70155037-E730-45FD-A272-E470AF000509}" type="presParOf" srcId="{78B63F1B-6FB6-43A5-AAF6-E4D74B27EC43}" destId="{0A3B8F45-6CD3-4623-97BC-7213FE6367F3}" srcOrd="1" destOrd="0" presId="urn:microsoft.com/office/officeart/2005/8/layout/hierarchy6"/>
    <dgm:cxn modelId="{39A032AD-2C85-43B7-B419-9214F46FB75D}" type="presParOf" srcId="{0A3B8F45-6CD3-4623-97BC-7213FE6367F3}" destId="{CF8F504B-F340-4AFA-BAF7-7EA5CDC66845}" srcOrd="0" destOrd="0" presId="urn:microsoft.com/office/officeart/2005/8/layout/hierarchy6"/>
    <dgm:cxn modelId="{8494B55E-B532-4F48-8E8C-38D3DEA0BF25}" type="presParOf" srcId="{0A3B8F45-6CD3-4623-97BC-7213FE6367F3}" destId="{0FBE6C8A-F686-4F76-BA21-C33E7E8A15E9}" srcOrd="1" destOrd="0" presId="urn:microsoft.com/office/officeart/2005/8/layout/hierarchy6"/>
    <dgm:cxn modelId="{0DC0C97E-9239-4C63-8BD1-045343F59147}" type="presParOf" srcId="{0FBE6C8A-F686-4F76-BA21-C33E7E8A15E9}" destId="{4ECFD18E-2ED8-43D0-A6D1-5CE35C0D3509}" srcOrd="0" destOrd="0" presId="urn:microsoft.com/office/officeart/2005/8/layout/hierarchy6"/>
    <dgm:cxn modelId="{D79FC9C9-721D-4BB1-997B-F2932442AE04}" type="presParOf" srcId="{0FBE6C8A-F686-4F76-BA21-C33E7E8A15E9}" destId="{029A603D-859B-433C-9F27-9B6F541C10C5}" srcOrd="1" destOrd="0" presId="urn:microsoft.com/office/officeart/2005/8/layout/hierarchy6"/>
    <dgm:cxn modelId="{B1532BAC-C126-470D-8F35-D051AF097F21}" type="presParOf" srcId="{029A603D-859B-433C-9F27-9B6F541C10C5}" destId="{827DFBAE-BF07-4741-9B52-8E075CEBABB9}" srcOrd="0" destOrd="0" presId="urn:microsoft.com/office/officeart/2005/8/layout/hierarchy6"/>
    <dgm:cxn modelId="{A59F2D62-1715-45DD-9EE8-B9452DE8A20F}" type="presParOf" srcId="{029A603D-859B-433C-9F27-9B6F541C10C5}" destId="{62715ECE-6ED4-4EA0-9C87-99491D9FCB2F}" srcOrd="1" destOrd="0" presId="urn:microsoft.com/office/officeart/2005/8/layout/hierarchy6"/>
    <dgm:cxn modelId="{6D41B531-E358-4647-BE1C-113D2146416C}" type="presParOf" srcId="{3354DB05-08D6-4914-85D0-76C5D1DFC6C0}" destId="{C6D0A131-729D-49C4-AC86-C4234143F345}" srcOrd="2" destOrd="0" presId="urn:microsoft.com/office/officeart/2005/8/layout/hierarchy6"/>
    <dgm:cxn modelId="{24597D72-74A4-40CB-9E07-3EB3C6994AA1}" type="presParOf" srcId="{3354DB05-08D6-4914-85D0-76C5D1DFC6C0}" destId="{B8B36997-8D5D-4B3A-A406-470F1DEE8584}" srcOrd="3" destOrd="0" presId="urn:microsoft.com/office/officeart/2005/8/layout/hierarchy6"/>
    <dgm:cxn modelId="{EA03E73C-9636-4A3E-A044-0E02B1E4C2B1}" type="presParOf" srcId="{B8B36997-8D5D-4B3A-A406-470F1DEE8584}" destId="{82BE3A2E-DAB0-4CDE-B01C-972180FBBCD5}" srcOrd="0" destOrd="0" presId="urn:microsoft.com/office/officeart/2005/8/layout/hierarchy6"/>
    <dgm:cxn modelId="{8A3A939A-BA02-4909-9FD9-6046EC6C983B}" type="presParOf" srcId="{B8B36997-8D5D-4B3A-A406-470F1DEE8584}" destId="{08CF0474-E471-4009-804C-0EC46C999FF0}" srcOrd="1" destOrd="0" presId="urn:microsoft.com/office/officeart/2005/8/layout/hierarchy6"/>
    <dgm:cxn modelId="{DB179A77-9433-46A2-BFCA-34F914DEED56}" type="presParOf" srcId="{08CF0474-E471-4009-804C-0EC46C999FF0}" destId="{E64D7E10-A626-44BE-BD3A-2BA49CFFFE02}" srcOrd="0" destOrd="0" presId="urn:microsoft.com/office/officeart/2005/8/layout/hierarchy6"/>
    <dgm:cxn modelId="{E2157201-184C-462D-A0B8-E14A1B52024C}" type="presParOf" srcId="{08CF0474-E471-4009-804C-0EC46C999FF0}" destId="{584F2DDB-DC8A-487E-B7AC-F1ACD71FEFF2}" srcOrd="1" destOrd="0" presId="urn:microsoft.com/office/officeart/2005/8/layout/hierarchy6"/>
    <dgm:cxn modelId="{F3B64975-CE8B-4FF5-997E-2784D1B987ED}" type="presParOf" srcId="{584F2DDB-DC8A-487E-B7AC-F1ACD71FEFF2}" destId="{13BDBC1B-1C37-499C-B8B1-9F80F8B101FF}" srcOrd="0" destOrd="0" presId="urn:microsoft.com/office/officeart/2005/8/layout/hierarchy6"/>
    <dgm:cxn modelId="{FE1AAF21-DF70-402F-9F7E-0FE0E84FDA97}" type="presParOf" srcId="{584F2DDB-DC8A-487E-B7AC-F1ACD71FEFF2}" destId="{E6403585-9776-47D8-96FF-BDA108A0FFD1}" srcOrd="1" destOrd="0" presId="urn:microsoft.com/office/officeart/2005/8/layout/hierarchy6"/>
    <dgm:cxn modelId="{A1707253-C961-4074-ADD4-4E34E48A6651}" type="presParOf" srcId="{E6403585-9776-47D8-96FF-BDA108A0FFD1}" destId="{562D5992-7F22-4006-9F59-909CA94C4D18}" srcOrd="0" destOrd="0" presId="urn:microsoft.com/office/officeart/2005/8/layout/hierarchy6"/>
    <dgm:cxn modelId="{265A5C0D-150C-4DE6-AB10-03C81B97B6A4}" type="presParOf" srcId="{E6403585-9776-47D8-96FF-BDA108A0FFD1}" destId="{4230CAD3-8EAC-4C62-8E89-07CDAC646337}" srcOrd="1" destOrd="0" presId="urn:microsoft.com/office/officeart/2005/8/layout/hierarchy6"/>
    <dgm:cxn modelId="{E643E03E-A009-4F51-80A5-64EF63BC473B}" type="presParOf" srcId="{4230CAD3-8EAC-4C62-8E89-07CDAC646337}" destId="{D1E5F01F-0E18-4CDF-BE30-4823D96E8C98}" srcOrd="0" destOrd="0" presId="urn:microsoft.com/office/officeart/2005/8/layout/hierarchy6"/>
    <dgm:cxn modelId="{C3F0714C-5D40-49E0-B997-37A6E6F05F1B}" type="presParOf" srcId="{4230CAD3-8EAC-4C62-8E89-07CDAC646337}" destId="{FB890B98-02EC-4C1E-8AB3-72B113C6B2F9}" srcOrd="1" destOrd="0" presId="urn:microsoft.com/office/officeart/2005/8/layout/hierarchy6"/>
    <dgm:cxn modelId="{23A3A620-27B3-470F-B8A7-D375D955C04B}" type="presParOf" srcId="{3354DB05-08D6-4914-85D0-76C5D1DFC6C0}" destId="{7FE8AA6E-DE8F-43AF-B822-74DB3A16C3E2}" srcOrd="4" destOrd="0" presId="urn:microsoft.com/office/officeart/2005/8/layout/hierarchy6"/>
    <dgm:cxn modelId="{C4241553-5D3C-4FDC-93AC-527A260BB514}" type="presParOf" srcId="{3354DB05-08D6-4914-85D0-76C5D1DFC6C0}" destId="{8C672CD2-4765-442B-9368-12DEA14FF9E8}" srcOrd="5" destOrd="0" presId="urn:microsoft.com/office/officeart/2005/8/layout/hierarchy6"/>
    <dgm:cxn modelId="{D5EBDB83-55ED-4571-B03F-C01A0145D678}" type="presParOf" srcId="{8C672CD2-4765-442B-9368-12DEA14FF9E8}" destId="{DF704A4E-64ED-4395-A8F3-2517E4D4C6C8}" srcOrd="0" destOrd="0" presId="urn:microsoft.com/office/officeart/2005/8/layout/hierarchy6"/>
    <dgm:cxn modelId="{5A20CF59-7B2C-4EF8-B7F6-5007609E0488}" type="presParOf" srcId="{8C672CD2-4765-442B-9368-12DEA14FF9E8}" destId="{C689D170-4605-4F4F-A1D8-69290E2B3DD0}" srcOrd="1" destOrd="0" presId="urn:microsoft.com/office/officeart/2005/8/layout/hierarchy6"/>
    <dgm:cxn modelId="{8DC12724-9C7E-497E-B751-13707BD60926}" type="presParOf" srcId="{C689D170-4605-4F4F-A1D8-69290E2B3DD0}" destId="{F0FBCE2A-FE87-4D5D-9B92-07FD6BB94063}" srcOrd="0" destOrd="0" presId="urn:microsoft.com/office/officeart/2005/8/layout/hierarchy6"/>
    <dgm:cxn modelId="{0A2AC2D2-BECC-438F-87B7-59B61412021D}" type="presParOf" srcId="{C689D170-4605-4F4F-A1D8-69290E2B3DD0}" destId="{11B79A1A-BAFC-4FB7-AD10-15FA2733FABB}" srcOrd="1" destOrd="0" presId="urn:microsoft.com/office/officeart/2005/8/layout/hierarchy6"/>
    <dgm:cxn modelId="{F7BC4E27-8D9B-40A7-93B1-7150BD332E46}" type="presParOf" srcId="{11B79A1A-BAFC-4FB7-AD10-15FA2733FABB}" destId="{3CE6A368-529C-48DC-BA6D-84145D03F0A2}" srcOrd="0" destOrd="0" presId="urn:microsoft.com/office/officeart/2005/8/layout/hierarchy6"/>
    <dgm:cxn modelId="{4904A821-CB3E-4359-A925-7C1A2B3A8D34}" type="presParOf" srcId="{11B79A1A-BAFC-4FB7-AD10-15FA2733FABB}" destId="{65A62B00-D057-46DD-8366-D6674225B0FA}" srcOrd="1" destOrd="0" presId="urn:microsoft.com/office/officeart/2005/8/layout/hierarchy6"/>
    <dgm:cxn modelId="{44F3E066-851D-4D22-9060-0B0662D71B6E}" type="presParOf" srcId="{65A62B00-D057-46DD-8366-D6674225B0FA}" destId="{8872C475-6561-484D-9FE4-E1F0EBAB4349}" srcOrd="0" destOrd="0" presId="urn:microsoft.com/office/officeart/2005/8/layout/hierarchy6"/>
    <dgm:cxn modelId="{B461DBE0-724E-44DE-ADD6-AEFAFF2CB2D3}" type="presParOf" srcId="{65A62B00-D057-46DD-8366-D6674225B0FA}" destId="{F4F615C5-B104-496B-A754-673C3098F9AD}" srcOrd="1" destOrd="0" presId="urn:microsoft.com/office/officeart/2005/8/layout/hierarchy6"/>
    <dgm:cxn modelId="{B45CF6E6-98B2-444C-BBE5-04CA8E056D8B}" type="presParOf" srcId="{F4F615C5-B104-496B-A754-673C3098F9AD}" destId="{458521EE-3319-491A-BA2A-13A39BDB6BD4}" srcOrd="0" destOrd="0" presId="urn:microsoft.com/office/officeart/2005/8/layout/hierarchy6"/>
    <dgm:cxn modelId="{0CBEA56A-FC65-4CBD-ADEF-D79C99BE40E0}" type="presParOf" srcId="{F4F615C5-B104-496B-A754-673C3098F9AD}" destId="{F3D68CCD-B976-4E5D-B48B-8BB8CEDFDEE3}" srcOrd="1" destOrd="0" presId="urn:microsoft.com/office/officeart/2005/8/layout/hierarchy6"/>
    <dgm:cxn modelId="{D53AC5B4-F5E6-4604-903C-568CE31B1C3F}" type="presParOf" srcId="{C5A34E3E-361F-4F54-BCD7-3BB286718018}" destId="{B85012A1-7DF8-4A0A-B0A9-04B8B2AF3857}" srcOrd="1" destOrd="0" presId="urn:microsoft.com/office/officeart/2005/8/layout/hierarchy6"/>
    <dgm:cxn modelId="{EA42A058-E92C-4A63-8DBC-90FD935946A5}" type="presParOf" srcId="{B85012A1-7DF8-4A0A-B0A9-04B8B2AF3857}" destId="{1868D6CE-B5E5-41CF-8EF0-E049187AB24C}" srcOrd="0" destOrd="0" presId="urn:microsoft.com/office/officeart/2005/8/layout/hierarchy6"/>
    <dgm:cxn modelId="{509D0E14-BEB5-4A5E-AB01-295CBAD87BF8}" type="presParOf" srcId="{1868D6CE-B5E5-41CF-8EF0-E049187AB24C}" destId="{460C9EA4-7602-4D14-B66E-07F4C1C340F2}" srcOrd="0" destOrd="0" presId="urn:microsoft.com/office/officeart/2005/8/layout/hierarchy6"/>
    <dgm:cxn modelId="{6BE542B7-528D-4A24-9052-954C5C9B43F1}" type="presParOf" srcId="{1868D6CE-B5E5-41CF-8EF0-E049187AB24C}" destId="{EB566867-50AC-4C2C-81D6-2CF34DC19B19}" srcOrd="1" destOrd="0" presId="urn:microsoft.com/office/officeart/2005/8/layout/hierarchy6"/>
    <dgm:cxn modelId="{4B706548-B5B7-47A9-ACA9-87CAB34196C6}" type="presParOf" srcId="{B85012A1-7DF8-4A0A-B0A9-04B8B2AF3857}" destId="{F1B792BB-EE10-4362-B7ED-16AF4D1AA7B9}" srcOrd="1" destOrd="0" presId="urn:microsoft.com/office/officeart/2005/8/layout/hierarchy6"/>
    <dgm:cxn modelId="{BE69D5DA-DB97-4E30-AEBE-FCCB95AD8D01}" type="presParOf" srcId="{F1B792BB-EE10-4362-B7ED-16AF4D1AA7B9}" destId="{8C3FD97C-3330-4001-9504-D0629C8C7C34}" srcOrd="0" destOrd="0" presId="urn:microsoft.com/office/officeart/2005/8/layout/hierarchy6"/>
    <dgm:cxn modelId="{093BBC5F-F05E-4C5C-8528-D62067BF5181}" type="presParOf" srcId="{B85012A1-7DF8-4A0A-B0A9-04B8B2AF3857}" destId="{BC50FBA8-7A00-439E-8114-268AEC4BCB78}" srcOrd="2" destOrd="0" presId="urn:microsoft.com/office/officeart/2005/8/layout/hierarchy6"/>
    <dgm:cxn modelId="{6E5A7D17-1154-4DD8-8910-A2A9D70CCC83}" type="presParOf" srcId="{BC50FBA8-7A00-439E-8114-268AEC4BCB78}" destId="{4100C772-E5D9-4BEB-9D19-8F8F092F0EAD}" srcOrd="0" destOrd="0" presId="urn:microsoft.com/office/officeart/2005/8/layout/hierarchy6"/>
    <dgm:cxn modelId="{5F467BB8-1F64-499B-9037-DA08B0D95924}" type="presParOf" srcId="{BC50FBA8-7A00-439E-8114-268AEC4BCB78}" destId="{DEA03A85-DC97-4DB6-81F8-9E5C14B7FD20}" srcOrd="1" destOrd="0" presId="urn:microsoft.com/office/officeart/2005/8/layout/hierarchy6"/>
    <dgm:cxn modelId="{41E6FAB2-89D4-4371-9FDA-D9D185C633D5}" type="presParOf" srcId="{B85012A1-7DF8-4A0A-B0A9-04B8B2AF3857}" destId="{0A46CB34-FB67-40CE-97F3-1B66E41513C6}" srcOrd="3" destOrd="0" presId="urn:microsoft.com/office/officeart/2005/8/layout/hierarchy6"/>
    <dgm:cxn modelId="{4440C92D-819E-4E71-BEC3-D013C15A114F}" type="presParOf" srcId="{0A46CB34-FB67-40CE-97F3-1B66E41513C6}" destId="{A009F9EA-EA40-4BA6-B9F5-65788891D90A}" srcOrd="0" destOrd="0" presId="urn:microsoft.com/office/officeart/2005/8/layout/hierarchy6"/>
    <dgm:cxn modelId="{132ED719-7766-4625-853F-1580205F9982}" type="presParOf" srcId="{B85012A1-7DF8-4A0A-B0A9-04B8B2AF3857}" destId="{B37ED659-5463-40E9-AF99-5FB47161ABB7}" srcOrd="4" destOrd="0" presId="urn:microsoft.com/office/officeart/2005/8/layout/hierarchy6"/>
    <dgm:cxn modelId="{E90C9C4C-D547-49E2-8C46-6940A72EBAFB}" type="presParOf" srcId="{B37ED659-5463-40E9-AF99-5FB47161ABB7}" destId="{758885C6-7AEA-4F6E-9A6D-D378A6A854F4}" srcOrd="0" destOrd="0" presId="urn:microsoft.com/office/officeart/2005/8/layout/hierarchy6"/>
    <dgm:cxn modelId="{F7E05C99-FB67-44E3-B6EE-7C80DEE329E3}" type="presParOf" srcId="{B37ED659-5463-40E9-AF99-5FB47161ABB7}" destId="{22A6B195-0126-4ACE-BDBE-5B30D3EDBE21}" srcOrd="1" destOrd="0" presId="urn:microsoft.com/office/officeart/2005/8/layout/hierarchy6"/>
    <dgm:cxn modelId="{B4E525AE-5083-4645-A6B4-872F805F6BDB}" type="presParOf" srcId="{B85012A1-7DF8-4A0A-B0A9-04B8B2AF3857}" destId="{7FEEDC5D-08C8-43BB-8C1E-58C32667C0B7}" srcOrd="5" destOrd="0" presId="urn:microsoft.com/office/officeart/2005/8/layout/hierarchy6"/>
    <dgm:cxn modelId="{788EC9D0-E7FB-4639-979B-B0BC05DF2D97}" type="presParOf" srcId="{7FEEDC5D-08C8-43BB-8C1E-58C32667C0B7}" destId="{0465ECA9-CFA6-49D4-B13D-EEEE52871416}" srcOrd="0" destOrd="0" presId="urn:microsoft.com/office/officeart/2005/8/layout/hierarchy6"/>
    <dgm:cxn modelId="{DD4BFA0C-66F1-482F-A5C9-92BE6B2C45CB}" type="presParOf" srcId="{B85012A1-7DF8-4A0A-B0A9-04B8B2AF3857}" destId="{541B4635-12B1-4EE9-A2E8-06F99348EABE}" srcOrd="6" destOrd="0" presId="urn:microsoft.com/office/officeart/2005/8/layout/hierarchy6"/>
    <dgm:cxn modelId="{5C466D93-96B5-443A-8AD5-05476B137F7F}" type="presParOf" srcId="{541B4635-12B1-4EE9-A2E8-06F99348EABE}" destId="{A0302AE1-78F2-47ED-B855-9B31DFDAB3CF}" srcOrd="0" destOrd="0" presId="urn:microsoft.com/office/officeart/2005/8/layout/hierarchy6"/>
    <dgm:cxn modelId="{3ADEE0E4-4B0B-42F1-BF61-38B07746ABCA}" type="presParOf" srcId="{541B4635-12B1-4EE9-A2E8-06F99348EABE}" destId="{0DF13F0B-2DFF-4164-BF5C-9DEC421C85D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02AE1-78F2-47ED-B855-9B31DFDAB3CF}">
      <dsp:nvSpPr>
        <dsp:cNvPr id="0" name=""/>
        <dsp:cNvSpPr/>
      </dsp:nvSpPr>
      <dsp:spPr>
        <a:xfrm>
          <a:off x="0" y="3390218"/>
          <a:ext cx="5559371" cy="839334"/>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t>Activities</a:t>
          </a:r>
        </a:p>
      </dsp:txBody>
      <dsp:txXfrm>
        <a:off x="0" y="3390218"/>
        <a:ext cx="1667811" cy="839334"/>
      </dsp:txXfrm>
    </dsp:sp>
    <dsp:sp modelId="{758885C6-7AEA-4F6E-9A6D-D378A6A854F4}">
      <dsp:nvSpPr>
        <dsp:cNvPr id="0" name=""/>
        <dsp:cNvSpPr/>
      </dsp:nvSpPr>
      <dsp:spPr>
        <a:xfrm>
          <a:off x="0" y="2410994"/>
          <a:ext cx="5559371" cy="839334"/>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t>Output</a:t>
          </a:r>
        </a:p>
      </dsp:txBody>
      <dsp:txXfrm>
        <a:off x="0" y="2410994"/>
        <a:ext cx="1667811" cy="839334"/>
      </dsp:txXfrm>
    </dsp:sp>
    <dsp:sp modelId="{4100C772-E5D9-4BEB-9D19-8F8F092F0EAD}">
      <dsp:nvSpPr>
        <dsp:cNvPr id="0" name=""/>
        <dsp:cNvSpPr/>
      </dsp:nvSpPr>
      <dsp:spPr>
        <a:xfrm>
          <a:off x="0" y="1431770"/>
          <a:ext cx="5559371" cy="839334"/>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t>Outcome</a:t>
          </a:r>
        </a:p>
      </dsp:txBody>
      <dsp:txXfrm>
        <a:off x="0" y="1431770"/>
        <a:ext cx="1667811" cy="839334"/>
      </dsp:txXfrm>
    </dsp:sp>
    <dsp:sp modelId="{460C9EA4-7602-4D14-B66E-07F4C1C340F2}">
      <dsp:nvSpPr>
        <dsp:cNvPr id="0" name=""/>
        <dsp:cNvSpPr/>
      </dsp:nvSpPr>
      <dsp:spPr>
        <a:xfrm>
          <a:off x="0" y="452546"/>
          <a:ext cx="5559371" cy="839334"/>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t>Impact</a:t>
          </a:r>
        </a:p>
      </dsp:txBody>
      <dsp:txXfrm>
        <a:off x="0" y="452546"/>
        <a:ext cx="1667811" cy="839334"/>
      </dsp:txXfrm>
    </dsp:sp>
    <dsp:sp modelId="{82BB2C78-D5E9-48C1-92FA-5827FA57417B}">
      <dsp:nvSpPr>
        <dsp:cNvPr id="0" name=""/>
        <dsp:cNvSpPr/>
      </dsp:nvSpPr>
      <dsp:spPr>
        <a:xfrm>
          <a:off x="3033413" y="522491"/>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Improve sexual health</a:t>
          </a:r>
        </a:p>
      </dsp:txBody>
      <dsp:txXfrm>
        <a:off x="3053899" y="542977"/>
        <a:ext cx="1008196" cy="658473"/>
      </dsp:txXfrm>
    </dsp:sp>
    <dsp:sp modelId="{2792251D-2D2E-4E35-BF3B-3436130E6866}">
      <dsp:nvSpPr>
        <dsp:cNvPr id="0" name=""/>
        <dsp:cNvSpPr/>
      </dsp:nvSpPr>
      <dsp:spPr>
        <a:xfrm>
          <a:off x="2194078" y="1221937"/>
          <a:ext cx="1363918" cy="279778"/>
        </a:xfrm>
        <a:custGeom>
          <a:avLst/>
          <a:gdLst/>
          <a:ahLst/>
          <a:cxnLst/>
          <a:rect l="0" t="0" r="0" b="0"/>
          <a:pathLst>
            <a:path>
              <a:moveTo>
                <a:pt x="1363918" y="0"/>
              </a:moveTo>
              <a:lnTo>
                <a:pt x="1363918" y="139889"/>
              </a:lnTo>
              <a:lnTo>
                <a:pt x="0" y="139889"/>
              </a:lnTo>
              <a:lnTo>
                <a:pt x="0" y="2797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3ABC8B-4D03-4DFD-988F-6DA1C2887B52}">
      <dsp:nvSpPr>
        <dsp:cNvPr id="0" name=""/>
        <dsp:cNvSpPr/>
      </dsp:nvSpPr>
      <dsp:spPr>
        <a:xfrm>
          <a:off x="1669494" y="1501715"/>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Basic knowledge about STI prevention</a:t>
          </a:r>
        </a:p>
      </dsp:txBody>
      <dsp:txXfrm>
        <a:off x="1689980" y="1522201"/>
        <a:ext cx="1008196" cy="658473"/>
      </dsp:txXfrm>
    </dsp:sp>
    <dsp:sp modelId="{1ED46B2C-82F8-4B8D-9EDC-C91922ADE4E1}">
      <dsp:nvSpPr>
        <dsp:cNvPr id="0" name=""/>
        <dsp:cNvSpPr/>
      </dsp:nvSpPr>
      <dsp:spPr>
        <a:xfrm>
          <a:off x="2148358" y="2201160"/>
          <a:ext cx="91440" cy="279778"/>
        </a:xfrm>
        <a:custGeom>
          <a:avLst/>
          <a:gdLst/>
          <a:ahLst/>
          <a:cxnLst/>
          <a:rect l="0" t="0" r="0" b="0"/>
          <a:pathLst>
            <a:path>
              <a:moveTo>
                <a:pt x="45720" y="0"/>
              </a:moveTo>
              <a:lnTo>
                <a:pt x="45720" y="279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8F504B-F340-4AFA-BAF7-7EA5CDC66845}">
      <dsp:nvSpPr>
        <dsp:cNvPr id="0" name=""/>
        <dsp:cNvSpPr/>
      </dsp:nvSpPr>
      <dsp:spPr>
        <a:xfrm>
          <a:off x="1669494" y="2480939"/>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Access to information</a:t>
          </a:r>
        </a:p>
      </dsp:txBody>
      <dsp:txXfrm>
        <a:off x="1689980" y="2501425"/>
        <a:ext cx="1008196" cy="658473"/>
      </dsp:txXfrm>
    </dsp:sp>
    <dsp:sp modelId="{4ECFD18E-2ED8-43D0-A6D1-5CE35C0D3509}">
      <dsp:nvSpPr>
        <dsp:cNvPr id="0" name=""/>
        <dsp:cNvSpPr/>
      </dsp:nvSpPr>
      <dsp:spPr>
        <a:xfrm>
          <a:off x="2148358" y="3180384"/>
          <a:ext cx="91440" cy="279778"/>
        </a:xfrm>
        <a:custGeom>
          <a:avLst/>
          <a:gdLst/>
          <a:ahLst/>
          <a:cxnLst/>
          <a:rect l="0" t="0" r="0" b="0"/>
          <a:pathLst>
            <a:path>
              <a:moveTo>
                <a:pt x="45720" y="0"/>
              </a:moveTo>
              <a:lnTo>
                <a:pt x="45720" y="279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7DFBAE-BF07-4741-9B52-8E075CEBABB9}">
      <dsp:nvSpPr>
        <dsp:cNvPr id="0" name=""/>
        <dsp:cNvSpPr/>
      </dsp:nvSpPr>
      <dsp:spPr>
        <a:xfrm>
          <a:off x="1669494" y="3460162"/>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Provision of information</a:t>
          </a:r>
        </a:p>
      </dsp:txBody>
      <dsp:txXfrm>
        <a:off x="1689980" y="3480648"/>
        <a:ext cx="1008196" cy="658473"/>
      </dsp:txXfrm>
    </dsp:sp>
    <dsp:sp modelId="{C6D0A131-729D-49C4-AC86-C4234143F345}">
      <dsp:nvSpPr>
        <dsp:cNvPr id="0" name=""/>
        <dsp:cNvSpPr/>
      </dsp:nvSpPr>
      <dsp:spPr>
        <a:xfrm>
          <a:off x="3512277" y="1221937"/>
          <a:ext cx="91440" cy="279778"/>
        </a:xfrm>
        <a:custGeom>
          <a:avLst/>
          <a:gdLst/>
          <a:ahLst/>
          <a:cxnLst/>
          <a:rect l="0" t="0" r="0" b="0"/>
          <a:pathLst>
            <a:path>
              <a:moveTo>
                <a:pt x="45720" y="0"/>
              </a:moveTo>
              <a:lnTo>
                <a:pt x="45720" y="2797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BE3A2E-DAB0-4CDE-B01C-972180FBBCD5}">
      <dsp:nvSpPr>
        <dsp:cNvPr id="0" name=""/>
        <dsp:cNvSpPr/>
      </dsp:nvSpPr>
      <dsp:spPr>
        <a:xfrm>
          <a:off x="3033413" y="1501715"/>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Individual risk awareness</a:t>
          </a:r>
        </a:p>
      </dsp:txBody>
      <dsp:txXfrm>
        <a:off x="3053899" y="1522201"/>
        <a:ext cx="1008196" cy="658473"/>
      </dsp:txXfrm>
    </dsp:sp>
    <dsp:sp modelId="{E64D7E10-A626-44BE-BD3A-2BA49CFFFE02}">
      <dsp:nvSpPr>
        <dsp:cNvPr id="0" name=""/>
        <dsp:cNvSpPr/>
      </dsp:nvSpPr>
      <dsp:spPr>
        <a:xfrm>
          <a:off x="3512277" y="2201160"/>
          <a:ext cx="91440" cy="279778"/>
        </a:xfrm>
        <a:custGeom>
          <a:avLst/>
          <a:gdLst/>
          <a:ahLst/>
          <a:cxnLst/>
          <a:rect l="0" t="0" r="0" b="0"/>
          <a:pathLst>
            <a:path>
              <a:moveTo>
                <a:pt x="45720" y="0"/>
              </a:moveTo>
              <a:lnTo>
                <a:pt x="45720" y="279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BDBC1B-1C37-499C-B8B1-9F80F8B101FF}">
      <dsp:nvSpPr>
        <dsp:cNvPr id="0" name=""/>
        <dsp:cNvSpPr/>
      </dsp:nvSpPr>
      <dsp:spPr>
        <a:xfrm>
          <a:off x="3033413" y="2480939"/>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Reflection on risks</a:t>
          </a:r>
        </a:p>
      </dsp:txBody>
      <dsp:txXfrm>
        <a:off x="3053899" y="2501425"/>
        <a:ext cx="1008196" cy="658473"/>
      </dsp:txXfrm>
    </dsp:sp>
    <dsp:sp modelId="{562D5992-7F22-4006-9F59-909CA94C4D18}">
      <dsp:nvSpPr>
        <dsp:cNvPr id="0" name=""/>
        <dsp:cNvSpPr/>
      </dsp:nvSpPr>
      <dsp:spPr>
        <a:xfrm>
          <a:off x="3512277" y="3180384"/>
          <a:ext cx="91440" cy="279778"/>
        </a:xfrm>
        <a:custGeom>
          <a:avLst/>
          <a:gdLst/>
          <a:ahLst/>
          <a:cxnLst/>
          <a:rect l="0" t="0" r="0" b="0"/>
          <a:pathLst>
            <a:path>
              <a:moveTo>
                <a:pt x="45720" y="0"/>
              </a:moveTo>
              <a:lnTo>
                <a:pt x="45720" y="279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E5F01F-0E18-4CDF-BE30-4823D96E8C98}">
      <dsp:nvSpPr>
        <dsp:cNvPr id="0" name=""/>
        <dsp:cNvSpPr/>
      </dsp:nvSpPr>
      <dsp:spPr>
        <a:xfrm>
          <a:off x="3033413" y="3460162"/>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Risk assessment</a:t>
          </a:r>
        </a:p>
      </dsp:txBody>
      <dsp:txXfrm>
        <a:off x="3053899" y="3480648"/>
        <a:ext cx="1008196" cy="658473"/>
      </dsp:txXfrm>
    </dsp:sp>
    <dsp:sp modelId="{7FE8AA6E-DE8F-43AF-B822-74DB3A16C3E2}">
      <dsp:nvSpPr>
        <dsp:cNvPr id="0" name=""/>
        <dsp:cNvSpPr/>
      </dsp:nvSpPr>
      <dsp:spPr>
        <a:xfrm>
          <a:off x="3557997" y="1221937"/>
          <a:ext cx="1363918" cy="279778"/>
        </a:xfrm>
        <a:custGeom>
          <a:avLst/>
          <a:gdLst/>
          <a:ahLst/>
          <a:cxnLst/>
          <a:rect l="0" t="0" r="0" b="0"/>
          <a:pathLst>
            <a:path>
              <a:moveTo>
                <a:pt x="0" y="0"/>
              </a:moveTo>
              <a:lnTo>
                <a:pt x="0" y="139889"/>
              </a:lnTo>
              <a:lnTo>
                <a:pt x="1363918" y="139889"/>
              </a:lnTo>
              <a:lnTo>
                <a:pt x="1363918" y="2797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704A4E-64ED-4395-A8F3-2517E4D4C6C8}">
      <dsp:nvSpPr>
        <dsp:cNvPr id="0" name=""/>
        <dsp:cNvSpPr/>
      </dsp:nvSpPr>
      <dsp:spPr>
        <a:xfrm>
          <a:off x="4397332" y="1501715"/>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Confidence to risk minimizing strategies</a:t>
          </a:r>
        </a:p>
      </dsp:txBody>
      <dsp:txXfrm>
        <a:off x="4417818" y="1522201"/>
        <a:ext cx="1008196" cy="658473"/>
      </dsp:txXfrm>
    </dsp:sp>
    <dsp:sp modelId="{F0FBCE2A-FE87-4D5D-9B92-07FD6BB94063}">
      <dsp:nvSpPr>
        <dsp:cNvPr id="0" name=""/>
        <dsp:cNvSpPr/>
      </dsp:nvSpPr>
      <dsp:spPr>
        <a:xfrm>
          <a:off x="4876196" y="2201160"/>
          <a:ext cx="91440" cy="279778"/>
        </a:xfrm>
        <a:custGeom>
          <a:avLst/>
          <a:gdLst/>
          <a:ahLst/>
          <a:cxnLst/>
          <a:rect l="0" t="0" r="0" b="0"/>
          <a:pathLst>
            <a:path>
              <a:moveTo>
                <a:pt x="45720" y="0"/>
              </a:moveTo>
              <a:lnTo>
                <a:pt x="45720" y="279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E6A368-529C-48DC-BA6D-84145D03F0A2}">
      <dsp:nvSpPr>
        <dsp:cNvPr id="0" name=""/>
        <dsp:cNvSpPr/>
      </dsp:nvSpPr>
      <dsp:spPr>
        <a:xfrm>
          <a:off x="4397332" y="2480939"/>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Readiness for risk minimizing strategies</a:t>
          </a:r>
        </a:p>
      </dsp:txBody>
      <dsp:txXfrm>
        <a:off x="4417818" y="2501425"/>
        <a:ext cx="1008196" cy="658473"/>
      </dsp:txXfrm>
    </dsp:sp>
    <dsp:sp modelId="{8872C475-6561-484D-9FE4-E1F0EBAB4349}">
      <dsp:nvSpPr>
        <dsp:cNvPr id="0" name=""/>
        <dsp:cNvSpPr/>
      </dsp:nvSpPr>
      <dsp:spPr>
        <a:xfrm>
          <a:off x="4876196" y="3180384"/>
          <a:ext cx="91440" cy="279778"/>
        </a:xfrm>
        <a:custGeom>
          <a:avLst/>
          <a:gdLst/>
          <a:ahLst/>
          <a:cxnLst/>
          <a:rect l="0" t="0" r="0" b="0"/>
          <a:pathLst>
            <a:path>
              <a:moveTo>
                <a:pt x="45720" y="0"/>
              </a:moveTo>
              <a:lnTo>
                <a:pt x="45720" y="279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8521EE-3319-491A-BA2A-13A39BDB6BD4}">
      <dsp:nvSpPr>
        <dsp:cNvPr id="0" name=""/>
        <dsp:cNvSpPr/>
      </dsp:nvSpPr>
      <dsp:spPr>
        <a:xfrm>
          <a:off x="4397332" y="3460162"/>
          <a:ext cx="1049168" cy="699445"/>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Brief motivational intervention</a:t>
          </a:r>
        </a:p>
      </dsp:txBody>
      <dsp:txXfrm>
        <a:off x="4417818" y="3480648"/>
        <a:ext cx="1008196" cy="6584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4/7/26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GB" dirty="0"/>
              <a:t>Kurz background </a:t>
            </a:r>
            <a:r>
              <a:rPr lang="en-GB" dirty="0" err="1"/>
              <a:t>ein</a:t>
            </a:r>
            <a:r>
              <a:rPr lang="en-GB" dirty="0"/>
              <a:t> </a:t>
            </a:r>
            <a:r>
              <a:rPr lang="en-GB" dirty="0" err="1"/>
              <a:t>satz</a:t>
            </a:r>
            <a:r>
              <a:rPr lang="en-GB" dirty="0"/>
              <a:t> </a:t>
            </a:r>
            <a:r>
              <a:rPr lang="en-GB" dirty="0" err="1"/>
              <a:t>zu</a:t>
            </a:r>
            <a:r>
              <a:rPr lang="en-GB" dirty="0"/>
              <a:t> </a:t>
            </a:r>
            <a:r>
              <a:rPr lang="en-GB" dirty="0" err="1"/>
              <a:t>bekannten</a:t>
            </a:r>
            <a:r>
              <a:rPr lang="en-GB" dirty="0"/>
              <a:t> barriers?</a:t>
            </a:r>
          </a:p>
          <a:p>
            <a:r>
              <a:rPr lang="en-GB" dirty="0"/>
              <a:t>Aim</a:t>
            </a:r>
          </a:p>
          <a:p>
            <a:r>
              <a:rPr lang="en-GB" dirty="0"/>
              <a:t>Setting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83C81C81-E364-4366-A610-2DB15FF98538}" type="slidenum">
              <a:rPr kumimoji="0" lang="de-CH" sz="9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23</a:t>
            </a:fld>
            <a:endParaRPr kumimoji="0" lang="de-CH" sz="900" b="0" i="0" u="none" strike="noStrike" kern="1200" cap="none" spc="-1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3860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83C81C81-E364-4366-A610-2DB15FF98538}" type="slidenum">
              <a:rPr kumimoji="0" lang="de-CH" sz="9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29</a:t>
            </a:fld>
            <a:endParaRPr kumimoji="0" lang="de-CH" sz="900" b="0" i="0" u="none" strike="noStrike" kern="1200" cap="none" spc="-1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867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72C7E9-CA6E-C945-826B-68C1FAB00F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135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72C7E9-CA6E-C945-826B-68C1FAB00F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68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72C7E9-CA6E-C945-826B-68C1FAB00F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89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72C7E9-CA6E-C945-826B-68C1FAB00F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77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72C7E9-CA6E-C945-826B-68C1FAB00F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9838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72C7E9-CA6E-C945-826B-68C1FAB00F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513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72C7E9-CA6E-C945-826B-68C1FAB00F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49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GB" dirty="0" err="1"/>
              <a:t>Begrüssung</a:t>
            </a:r>
            <a:r>
              <a:rPr lang="en-GB" dirty="0"/>
              <a:t>, </a:t>
            </a:r>
            <a:r>
              <a:rPr lang="en-GB" dirty="0" err="1"/>
              <a:t>sagen</a:t>
            </a:r>
            <a:r>
              <a:rPr lang="en-GB" dirty="0"/>
              <a:t> </a:t>
            </a:r>
            <a:r>
              <a:rPr lang="en-GB" dirty="0" err="1"/>
              <a:t>wer</a:t>
            </a:r>
            <a:r>
              <a:rPr lang="en-GB" dirty="0"/>
              <a:t> </a:t>
            </a:r>
            <a:r>
              <a:rPr lang="en-GB" dirty="0" err="1"/>
              <a:t>wir</a:t>
            </a:r>
            <a:r>
              <a:rPr lang="en-GB" dirty="0"/>
              <a:t> </a:t>
            </a:r>
            <a:r>
              <a:rPr lang="en-GB" dirty="0" err="1"/>
              <a:t>sind</a:t>
            </a:r>
            <a:r>
              <a:rPr lang="en-GB" dirty="0"/>
              <a:t>? </a:t>
            </a:r>
            <a:r>
              <a:rPr lang="en-GB" dirty="0" err="1"/>
              <a:t>unrstricded</a:t>
            </a:r>
            <a:r>
              <a:rPr lang="en-GB" dirty="0"/>
              <a:t> funding Gilead</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Story around taboo </a:t>
            </a:r>
            <a:r>
              <a:rPr lang="en-GB" dirty="0" err="1"/>
              <a:t>einführen</a:t>
            </a:r>
            <a:r>
              <a:rPr lang="en-GB" dirty="0"/>
              <a:t> </a:t>
            </a:r>
            <a:r>
              <a:rPr lang="en-GB" dirty="0" err="1"/>
              <a:t>wie</a:t>
            </a:r>
            <a:r>
              <a:rPr lang="en-GB" dirty="0"/>
              <a:t>?</a:t>
            </a:r>
          </a:p>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83C81C81-E364-4366-A610-2DB15FF98538}" type="slidenum">
              <a:rPr kumimoji="0" lang="de-CH" sz="9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22</a:t>
            </a:fld>
            <a:endParaRPr kumimoji="0" lang="de-CH" sz="900" b="0" i="0" u="none" strike="noStrike" kern="1200" cap="none" spc="-1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3600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368" y="1680000"/>
            <a:ext cx="8400000" cy="1632000"/>
          </a:xfrm>
        </p:spPr>
        <p:txBody>
          <a:bodyPr/>
          <a:lstStyle>
            <a:lvl1pPr>
              <a:lnSpc>
                <a:spcPts val="5067"/>
              </a:lnSpc>
              <a:defRPr sz="5867" baseline="0">
                <a:solidFill>
                  <a:schemeClr val="bg1"/>
                </a:solidFill>
              </a:defRPr>
            </a:lvl1pPr>
          </a:lstStyle>
          <a:p>
            <a:r>
              <a:rPr lang="en-GB" noProof="0" dirty="0"/>
              <a:t>Click to edit title</a:t>
            </a:r>
          </a:p>
        </p:txBody>
      </p:sp>
      <p:sp>
        <p:nvSpPr>
          <p:cNvPr id="3" name="Subtitel 2"/>
          <p:cNvSpPr>
            <a:spLocks noGrp="1"/>
          </p:cNvSpPr>
          <p:nvPr>
            <p:ph type="subTitle" idx="1" hasCustomPrompt="1"/>
          </p:nvPr>
        </p:nvSpPr>
        <p:spPr>
          <a:xfrm>
            <a:off x="655368" y="3312000"/>
            <a:ext cx="8400000" cy="1080000"/>
          </a:xfrm>
        </p:spPr>
        <p:txBody>
          <a:bodyPr/>
          <a:lstStyle>
            <a:lvl1pPr marL="0" indent="0" algn="l">
              <a:buNone/>
              <a:defRPr b="0" i="0">
                <a:solidFill>
                  <a:schemeClr val="bg1"/>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0"/>
              <a:t>Click to edit subtitle</a:t>
            </a:r>
          </a:p>
        </p:txBody>
      </p:sp>
    </p:spTree>
    <p:extLst>
      <p:ext uri="{BB962C8B-B14F-4D97-AF65-F5344CB8AC3E}">
        <p14:creationId xmlns:p14="http://schemas.microsoft.com/office/powerpoint/2010/main" val="167832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368" y="1680000"/>
            <a:ext cx="8400000" cy="1632000"/>
          </a:xfrm>
        </p:spPr>
        <p:txBody>
          <a:bodyPr/>
          <a:lstStyle>
            <a:lvl1pPr>
              <a:lnSpc>
                <a:spcPts val="5067"/>
              </a:lnSpc>
              <a:defRPr sz="5867" baseline="0">
                <a:solidFill>
                  <a:srgbClr val="FFFFFF"/>
                </a:solidFill>
              </a:defRPr>
            </a:lvl1pPr>
          </a:lstStyle>
          <a:p>
            <a:r>
              <a:rPr lang="en-GB" noProof="0" dirty="0"/>
              <a:t>Click to edit title</a:t>
            </a:r>
          </a:p>
        </p:txBody>
      </p:sp>
      <p:sp>
        <p:nvSpPr>
          <p:cNvPr id="3" name="Subtitel 2"/>
          <p:cNvSpPr>
            <a:spLocks noGrp="1"/>
          </p:cNvSpPr>
          <p:nvPr>
            <p:ph type="subTitle" idx="1" hasCustomPrompt="1"/>
          </p:nvPr>
        </p:nvSpPr>
        <p:spPr>
          <a:xfrm>
            <a:off x="655368" y="3312000"/>
            <a:ext cx="8400000" cy="108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0"/>
              <a:t>Insert a picture and move it backwards </a:t>
            </a:r>
            <a:br>
              <a:rPr lang="en-GB" noProof="0" dirty="0"/>
            </a:br>
            <a:r>
              <a:rPr lang="en-GB" noProof="0" dirty="0"/>
              <a:t>with right mouse button &gt; send to back</a:t>
            </a:r>
          </a:p>
        </p:txBody>
      </p:sp>
    </p:spTree>
    <p:extLst>
      <p:ext uri="{BB962C8B-B14F-4D97-AF65-F5344CB8AC3E}">
        <p14:creationId xmlns:p14="http://schemas.microsoft.com/office/powerpoint/2010/main" val="295921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67" y="528000"/>
            <a:ext cx="10896000" cy="768000"/>
          </a:xfrm>
        </p:spPr>
        <p:txBody>
          <a:bodyPr/>
          <a:lstStyle>
            <a:lvl1pPr>
              <a:defRPr/>
            </a:lvl1pPr>
          </a:lstStyle>
          <a:p>
            <a:r>
              <a:rPr lang="en-GB" noProof="0" dirty="0"/>
              <a:t>Click to edit title</a:t>
            </a:r>
          </a:p>
        </p:txBody>
      </p:sp>
      <p:sp>
        <p:nvSpPr>
          <p:cNvPr id="3" name="Tijdelijke aanduiding voor inhoud 2"/>
          <p:cNvSpPr>
            <a:spLocks noGrp="1"/>
          </p:cNvSpPr>
          <p:nvPr>
            <p:ph idx="1" hasCustomPrompt="1"/>
          </p:nvPr>
        </p:nvSpPr>
        <p:spPr/>
        <p:txBody>
          <a:bodyPr/>
          <a:lstStyle>
            <a:lvl1pPr>
              <a:defRPr baseline="0"/>
            </a:lvl1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07-04-2026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814894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edit title</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en-GB" noProof="0" dirty="0"/>
              <a:t>Click to edit text</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07-04-2026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2240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edit title</a:t>
            </a:r>
          </a:p>
        </p:txBody>
      </p:sp>
      <p:sp>
        <p:nvSpPr>
          <p:cNvPr id="3" name="Tijdelijke aanduiding voor inhoud 2"/>
          <p:cNvSpPr>
            <a:spLocks noGrp="1"/>
          </p:cNvSpPr>
          <p:nvPr>
            <p:ph sz="half" idx="1" hasCustomPrompt="1"/>
          </p:nvPr>
        </p:nvSpPr>
        <p:spPr>
          <a:xfrm>
            <a:off x="657600" y="1296000"/>
            <a:ext cx="5352000" cy="4464000"/>
          </a:xfrm>
        </p:spPr>
        <p:txBody>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inhoud 3"/>
          <p:cNvSpPr>
            <a:spLocks noGrp="1"/>
          </p:cNvSpPr>
          <p:nvPr>
            <p:ph sz="half" idx="2" hasCustomPrompt="1"/>
          </p:nvPr>
        </p:nvSpPr>
        <p:spPr>
          <a:xfrm>
            <a:off x="6197602" y="1295999"/>
            <a:ext cx="5353767" cy="4464000"/>
          </a:xfrm>
        </p:spPr>
        <p:txBody>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07-04-2026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12345283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Click to edit title</a:t>
            </a:r>
          </a:p>
        </p:txBody>
      </p:sp>
      <p:sp>
        <p:nvSpPr>
          <p:cNvPr id="3" name="Tijdelijke aanduiding voor tekst 2"/>
          <p:cNvSpPr>
            <a:spLocks noGrp="1"/>
          </p:cNvSpPr>
          <p:nvPr>
            <p:ph type="body" idx="1" hasCustomPrompt="1"/>
          </p:nvPr>
        </p:nvSpPr>
        <p:spPr>
          <a:xfrm>
            <a:off x="657600" y="1296000"/>
            <a:ext cx="5330565" cy="432000"/>
          </a:xfrm>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Click tot edit text</a:t>
            </a:r>
          </a:p>
        </p:txBody>
      </p:sp>
      <p:sp>
        <p:nvSpPr>
          <p:cNvPr id="4" name="Tijdelijke aanduiding voor inhoud 3"/>
          <p:cNvSpPr>
            <a:spLocks noGrp="1"/>
          </p:cNvSpPr>
          <p:nvPr>
            <p:ph sz="half" idx="2" hasCustomPrompt="1"/>
          </p:nvPr>
        </p:nvSpPr>
        <p:spPr>
          <a:xfrm>
            <a:off x="655365" y="1728000"/>
            <a:ext cx="5332800" cy="4032000"/>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tekst 4"/>
          <p:cNvSpPr>
            <a:spLocks noGrp="1"/>
          </p:cNvSpPr>
          <p:nvPr>
            <p:ph type="body" sz="quarter" idx="3" hasCustomPrompt="1"/>
          </p:nvPr>
        </p:nvSpPr>
        <p:spPr>
          <a:xfrm>
            <a:off x="6193368" y="1296000"/>
            <a:ext cx="5352000" cy="432000"/>
          </a:xfrm>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Click tot edit text</a:t>
            </a:r>
          </a:p>
        </p:txBody>
      </p:sp>
      <p:sp>
        <p:nvSpPr>
          <p:cNvPr id="6" name="Tijdelijke aanduiding voor inhoud 5"/>
          <p:cNvSpPr>
            <a:spLocks noGrp="1"/>
          </p:cNvSpPr>
          <p:nvPr>
            <p:ph sz="quarter" idx="4" hasCustomPrompt="1"/>
          </p:nvPr>
        </p:nvSpPr>
        <p:spPr>
          <a:xfrm>
            <a:off x="6193367" y="1728000"/>
            <a:ext cx="5352000" cy="4032000"/>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07-04-2026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12771336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69" y="528000"/>
            <a:ext cx="5332799" cy="768000"/>
          </a:xfrm>
        </p:spPr>
        <p:txBody>
          <a:bodyPr/>
          <a:lstStyle>
            <a:lvl1pPr>
              <a:defRPr/>
            </a:lvl1pPr>
          </a:lstStyle>
          <a:p>
            <a:r>
              <a:rPr lang="en-GB" noProof="0" dirty="0"/>
              <a:t>Click to edit title</a:t>
            </a:r>
          </a:p>
        </p:txBody>
      </p:sp>
      <p:sp>
        <p:nvSpPr>
          <p:cNvPr id="3" name="Tijdelijke aanduiding voor tekst 2"/>
          <p:cNvSpPr>
            <a:spLocks noGrp="1"/>
          </p:cNvSpPr>
          <p:nvPr>
            <p:ph type="body" idx="1" hasCustomPrompt="1"/>
          </p:nvPr>
        </p:nvSpPr>
        <p:spPr>
          <a:xfrm>
            <a:off x="657600" y="1296000"/>
            <a:ext cx="5330565" cy="432000"/>
          </a:xfrm>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Click to edit text</a:t>
            </a:r>
          </a:p>
        </p:txBody>
      </p:sp>
      <p:sp>
        <p:nvSpPr>
          <p:cNvPr id="4" name="Tijdelijke aanduiding voor inhoud 3"/>
          <p:cNvSpPr>
            <a:spLocks noGrp="1"/>
          </p:cNvSpPr>
          <p:nvPr>
            <p:ph sz="half" idx="2" hasCustomPrompt="1"/>
          </p:nvPr>
        </p:nvSpPr>
        <p:spPr>
          <a:xfrm>
            <a:off x="655365" y="1728000"/>
            <a:ext cx="5332800" cy="4032000"/>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07-04-2026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6191999" y="528000"/>
            <a:ext cx="5352000" cy="5088000"/>
          </a:xfrm>
          <a:solidFill>
            <a:schemeClr val="bg1">
              <a:lumMod val="85000"/>
            </a:schemeClr>
          </a:solidFill>
        </p:spPr>
        <p:txBody>
          <a:bodyPr tIns="180000"/>
          <a:lstStyle>
            <a:lvl1pPr marL="0" indent="0" algn="ctr">
              <a:buNone/>
              <a:defRPr sz="2133" baseline="0">
                <a:solidFill>
                  <a:schemeClr val="bg1">
                    <a:lumMod val="5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noProof="0" dirty="0"/>
              <a:t>Click on the icon to</a:t>
            </a:r>
            <a:br>
              <a:rPr lang="en-GB" noProof="0" dirty="0"/>
            </a:br>
            <a:r>
              <a:rPr lang="en-GB" noProof="0" dirty="0"/>
              <a:t>insert a picture</a:t>
            </a:r>
          </a:p>
        </p:txBody>
      </p:sp>
    </p:spTree>
    <p:extLst>
      <p:ext uri="{BB962C8B-B14F-4D97-AF65-F5344CB8AC3E}">
        <p14:creationId xmlns:p14="http://schemas.microsoft.com/office/powerpoint/2010/main" val="209156287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2 Pictures">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69" y="528000"/>
            <a:ext cx="5332799" cy="768000"/>
          </a:xfrm>
        </p:spPr>
        <p:txBody>
          <a:bodyPr/>
          <a:lstStyle>
            <a:lvl1pPr>
              <a:defRPr baseline="0"/>
            </a:lvl1pPr>
          </a:lstStyle>
          <a:p>
            <a:r>
              <a:rPr lang="en-GB" noProof="0" dirty="0"/>
              <a:t>Click to edit title</a:t>
            </a:r>
          </a:p>
        </p:txBody>
      </p:sp>
      <p:sp>
        <p:nvSpPr>
          <p:cNvPr id="3" name="Tijdelijke aanduiding voor tekst 2"/>
          <p:cNvSpPr>
            <a:spLocks noGrp="1"/>
          </p:cNvSpPr>
          <p:nvPr>
            <p:ph type="body" idx="1" hasCustomPrompt="1"/>
          </p:nvPr>
        </p:nvSpPr>
        <p:spPr>
          <a:xfrm>
            <a:off x="655365" y="1296000"/>
            <a:ext cx="5332800" cy="432000"/>
          </a:xfrm>
        </p:spPr>
        <p:txBody>
          <a:bodyPr anchor="t" anchorCtr="0"/>
          <a:lstStyle>
            <a:lvl1pPr marL="0" indent="0">
              <a:buNone/>
              <a:defRPr sz="2400" b="0" i="0">
                <a:solidFill>
                  <a:schemeClr val="tx1"/>
                </a:solidFill>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Click to edit text</a:t>
            </a:r>
          </a:p>
        </p:txBody>
      </p:sp>
      <p:sp>
        <p:nvSpPr>
          <p:cNvPr id="4" name="Tijdelijke aanduiding voor inhoud 3"/>
          <p:cNvSpPr>
            <a:spLocks noGrp="1"/>
          </p:cNvSpPr>
          <p:nvPr>
            <p:ph sz="half" idx="2" hasCustomPrompt="1"/>
          </p:nvPr>
        </p:nvSpPr>
        <p:spPr>
          <a:xfrm>
            <a:off x="655365" y="1728000"/>
            <a:ext cx="5332800" cy="4032000"/>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07-04-2026</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6191999" y="528000"/>
            <a:ext cx="5352000" cy="2448000"/>
          </a:xfrm>
          <a:solidFill>
            <a:schemeClr val="bg1">
              <a:lumMod val="85000"/>
            </a:schemeClr>
          </a:solidFill>
        </p:spPr>
        <p:txBody>
          <a:bodyPr tIns="180000"/>
          <a:lstStyle>
            <a:lvl1pPr marL="0" indent="0" algn="ctr">
              <a:buNone/>
              <a:defRPr sz="2133" baseline="0">
                <a:solidFill>
                  <a:schemeClr val="bg1">
                    <a:lumMod val="5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noProof="0" dirty="0"/>
              <a:t>Click on the icon to </a:t>
            </a:r>
            <a:br>
              <a:rPr lang="en-GB" noProof="0" dirty="0"/>
            </a:br>
            <a:r>
              <a:rPr lang="en-GB" noProof="0" dirty="0"/>
              <a:t>insert a picture</a:t>
            </a:r>
          </a:p>
          <a:p>
            <a:endParaRPr lang="nl-NL" dirty="0"/>
          </a:p>
        </p:txBody>
      </p:sp>
      <p:sp>
        <p:nvSpPr>
          <p:cNvPr id="11" name="Tijdelijke aanduiding voor afbeelding 2"/>
          <p:cNvSpPr>
            <a:spLocks noGrp="1"/>
          </p:cNvSpPr>
          <p:nvPr>
            <p:ph type="pic" idx="14" hasCustomPrompt="1"/>
          </p:nvPr>
        </p:nvSpPr>
        <p:spPr>
          <a:xfrm>
            <a:off x="6191999" y="3168000"/>
            <a:ext cx="5352000" cy="2448000"/>
          </a:xfrm>
          <a:solidFill>
            <a:schemeClr val="bg1">
              <a:lumMod val="85000"/>
            </a:schemeClr>
          </a:solidFill>
        </p:spPr>
        <p:txBody>
          <a:bodyPr tIns="180000"/>
          <a:lstStyle>
            <a:lvl1pPr marL="0" indent="0" algn="ctr">
              <a:buNone/>
              <a:defRPr sz="2133">
                <a:solidFill>
                  <a:schemeClr val="bg1">
                    <a:lumMod val="5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noProof="0" dirty="0"/>
              <a:t>Click on the icon to </a:t>
            </a:r>
            <a:br>
              <a:rPr lang="en-GB" noProof="0" dirty="0"/>
            </a:br>
            <a:r>
              <a:rPr lang="en-GB" noProof="0" dirty="0"/>
              <a:t>insert a picture</a:t>
            </a:r>
          </a:p>
        </p:txBody>
      </p:sp>
    </p:spTree>
    <p:extLst>
      <p:ext uri="{BB962C8B-B14F-4D97-AF65-F5344CB8AC3E}">
        <p14:creationId xmlns:p14="http://schemas.microsoft.com/office/powerpoint/2010/main" val="48488401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Click to edit title</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07-04-2026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345086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07-04-2026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2356488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655367" y="1056001"/>
            <a:ext cx="10896000" cy="4558151"/>
          </a:xfrm>
          <a:solidFill>
            <a:schemeClr val="bg1">
              <a:lumMod val="85000"/>
            </a:schemeClr>
          </a:solidFill>
        </p:spPr>
        <p:txBody>
          <a:bodyPr tIns="180000"/>
          <a:lstStyle>
            <a:lvl1pPr marL="0" indent="0" algn="ctr">
              <a:buNone/>
              <a:defRPr sz="2133">
                <a:solidFill>
                  <a:schemeClr val="bg1">
                    <a:lumMod val="5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noProof="0" dirty="0"/>
              <a:t>Click on the icon to</a:t>
            </a:r>
            <a:br>
              <a:rPr lang="en-GB" noProof="0" dirty="0"/>
            </a:br>
            <a:r>
              <a:rPr lang="en-GB" noProof="0" dirty="0"/>
              <a:t>insert a picture</a:t>
            </a:r>
          </a:p>
        </p:txBody>
      </p:sp>
      <p:sp>
        <p:nvSpPr>
          <p:cNvPr id="2" name="Titel 1"/>
          <p:cNvSpPr>
            <a:spLocks noGrp="1"/>
          </p:cNvSpPr>
          <p:nvPr>
            <p:ph type="title" hasCustomPrompt="1"/>
          </p:nvPr>
        </p:nvSpPr>
        <p:spPr>
          <a:xfrm>
            <a:off x="655367" y="528000"/>
            <a:ext cx="10896000" cy="528000"/>
          </a:xfrm>
        </p:spPr>
        <p:txBody>
          <a:bodyPr anchor="t" anchorCtr="0"/>
          <a:lstStyle>
            <a:lvl1pPr algn="l">
              <a:lnSpc>
                <a:spcPts val="3333"/>
              </a:lnSpc>
              <a:defRPr sz="2667" b="1" baseline="0">
                <a:solidFill>
                  <a:schemeClr val="tx1"/>
                </a:solidFill>
                <a:latin typeface="+mj-lt"/>
              </a:defRPr>
            </a:lvl1pPr>
          </a:lstStyle>
          <a:p>
            <a:r>
              <a:rPr lang="en-GB" noProof="0" dirty="0"/>
              <a:t>Click to edit title</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07-04-2026</a:t>
            </a:fld>
            <a:endParaRPr lang="nl-NL"/>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19499892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ubhead/image placeholder">
    <p:bg>
      <p:bgPr>
        <a:solidFill>
          <a:srgbClr val="FFFFFF"/>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8A5D97F-EC44-47B6-A84F-9623C8BD5FF4}"/>
              </a:ext>
            </a:extLst>
          </p:cNvPr>
          <p:cNvSpPr>
            <a:spLocks noGrp="1"/>
          </p:cNvSpPr>
          <p:nvPr>
            <p:ph type="pic" sz="quarter" idx="10" hasCustomPrompt="1"/>
          </p:nvPr>
        </p:nvSpPr>
        <p:spPr>
          <a:xfrm>
            <a:off x="0" y="0"/>
            <a:ext cx="12192000" cy="6858000"/>
          </a:xfrm>
          <a:custGeom>
            <a:avLst/>
            <a:gdLst>
              <a:gd name="connsiteX0" fmla="*/ 614172 w 9144000"/>
              <a:gd name="connsiteY0" fmla="*/ 350462 h 5143500"/>
              <a:gd name="connsiteX1" fmla="*/ 614172 w 9144000"/>
              <a:gd name="connsiteY1" fmla="*/ 969206 h 5143500"/>
              <a:gd name="connsiteX2" fmla="*/ 8529828 w 9144000"/>
              <a:gd name="connsiteY2" fmla="*/ 969206 h 5143500"/>
              <a:gd name="connsiteX3" fmla="*/ 8529828 w 9144000"/>
              <a:gd name="connsiteY3" fmla="*/ 350462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614172" y="350462"/>
                </a:moveTo>
                <a:lnTo>
                  <a:pt x="614172" y="969206"/>
                </a:lnTo>
                <a:lnTo>
                  <a:pt x="8529828" y="969206"/>
                </a:lnTo>
                <a:lnTo>
                  <a:pt x="8529828" y="350462"/>
                </a:lnTo>
                <a:close/>
                <a:moveTo>
                  <a:pt x="0" y="0"/>
                </a:moveTo>
                <a:lnTo>
                  <a:pt x="9144000" y="0"/>
                </a:lnTo>
                <a:lnTo>
                  <a:pt x="9144000" y="5143500"/>
                </a:lnTo>
                <a:lnTo>
                  <a:pt x="0" y="5143500"/>
                </a:lnTo>
                <a:close/>
              </a:path>
            </a:pathLst>
          </a:custGeom>
          <a:solidFill>
            <a:schemeClr val="bg2"/>
          </a:solidFill>
        </p:spPr>
        <p:txBody>
          <a:bodyPr wrap="square">
            <a:noAutofit/>
          </a:bodyPr>
          <a:lstStyle>
            <a:lvl1pPr marL="0" indent="0">
              <a:buNone/>
              <a:defRPr sz="2400"/>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8" name="Title 3">
            <a:extLst>
              <a:ext uri="{FF2B5EF4-FFF2-40B4-BE49-F238E27FC236}">
                <a16:creationId xmlns:a16="http://schemas.microsoft.com/office/drawing/2014/main" id="{55FEDE03-B014-4B02-912B-09B580E462FC}"/>
              </a:ext>
            </a:extLst>
          </p:cNvPr>
          <p:cNvSpPr>
            <a:spLocks noGrp="1"/>
          </p:cNvSpPr>
          <p:nvPr>
            <p:ph type="title"/>
          </p:nvPr>
        </p:nvSpPr>
        <p:spPr>
          <a:xfrm>
            <a:off x="818896" y="4321170"/>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endParaRPr lang="en-US" dirty="0"/>
          </a:p>
        </p:txBody>
      </p:sp>
      <p:sp>
        <p:nvSpPr>
          <p:cNvPr id="11" name="Text Placeholder 6">
            <a:extLst>
              <a:ext uri="{FF2B5EF4-FFF2-40B4-BE49-F238E27FC236}">
                <a16:creationId xmlns:a16="http://schemas.microsoft.com/office/drawing/2014/main" id="{F3EF6069-0D17-4844-8DFB-83AF1E5A8246}"/>
              </a:ext>
            </a:extLst>
          </p:cNvPr>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9" name="Picture 8" descr="&quot;&quot;">
            <a:extLst>
              <a:ext uri="{FF2B5EF4-FFF2-40B4-BE49-F238E27FC236}">
                <a16:creationId xmlns:a16="http://schemas.microsoft.com/office/drawing/2014/main" id="{AE393CBD-5119-4A65-A8B6-14B6D2EF6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428860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321170"/>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1197036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321170"/>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598446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321170"/>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3465441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321170"/>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36101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321170"/>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667"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4141434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321170"/>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648345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subhead/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8896" y="4321170"/>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endParaRPr lang="en-US" dirty="0"/>
          </a:p>
        </p:txBody>
      </p:sp>
      <p:sp>
        <p:nvSpPr>
          <p:cNvPr id="8" name="Text Placeholder 6"/>
          <p:cNvSpPr>
            <a:spLocks noGrp="1"/>
          </p:cNvSpPr>
          <p:nvPr>
            <p:ph type="body" sz="quarter" idx="12" hasCustomPrompt="1"/>
          </p:nvPr>
        </p:nvSpPr>
        <p:spPr>
          <a:xfrm>
            <a:off x="818896" y="5277943"/>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801675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581400" y="2544930"/>
            <a:ext cx="5029200" cy="1695437"/>
          </a:xfrm>
          <a:prstGeom prst="rect">
            <a:avLst/>
          </a:prstGeom>
          <a:solidFill>
            <a:srgbClr val="FFFFFF"/>
          </a:solidFill>
        </p:spPr>
        <p:txBody>
          <a:bodyPr vert="horz" lIns="180000" tIns="108000" rIns="180000" bIns="108000">
            <a:spAutoFit/>
          </a:bodyPr>
          <a:lstStyle>
            <a:lvl1pPr algn="l">
              <a:defRPr sz="4800" b="1" baseline="0">
                <a:solidFill>
                  <a:schemeClr val="accent1"/>
                </a:solidFill>
              </a:defRPr>
            </a:lvl1pPr>
          </a:lstStyle>
          <a:p>
            <a:r>
              <a:rPr lang="en-GB" dirty="0"/>
              <a:t>Click to add section title</a:t>
            </a:r>
            <a:endParaRPr lang="en-US" dirty="0"/>
          </a:p>
        </p:txBody>
      </p:sp>
      <p:pic>
        <p:nvPicPr>
          <p:cNvPr id="6" name="Picture 5" descr="Logo&#10;&#10;Description automatically generated">
            <a:extLst>
              <a:ext uri="{FF2B5EF4-FFF2-40B4-BE49-F238E27FC236}">
                <a16:creationId xmlns:a16="http://schemas.microsoft.com/office/drawing/2014/main" id="{D89AA24C-C90A-4EF8-AF21-5771C7E1AA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160673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break/subhead/no image">
    <p:bg>
      <p:bgPr>
        <a:solidFill>
          <a:srgbClr val="FFFFFF"/>
        </a:solidFill>
        <a:effectLst/>
      </p:bgPr>
    </p:bg>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3132667" y="2472228"/>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r>
              <a:rPr lang="en-GB" dirty="0"/>
              <a:t>Click to add title</a:t>
            </a:r>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3132667" y="3429000"/>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6" name="Picture 5" descr="Logo&#10;&#10;Description automatically generated">
            <a:extLst>
              <a:ext uri="{FF2B5EF4-FFF2-40B4-BE49-F238E27FC236}">
                <a16:creationId xmlns:a16="http://schemas.microsoft.com/office/drawing/2014/main" id="{290353B3-55A1-4472-B50D-B3C106BEDF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3325873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image placeholder">
    <p:bg>
      <p:bgPr>
        <a:solidFill>
          <a:srgbClr val="FFFFFF"/>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C47107C-DEB1-48D3-8445-9B7BF7E69808}"/>
              </a:ext>
            </a:extLst>
          </p:cNvPr>
          <p:cNvSpPr>
            <a:spLocks noGrp="1"/>
          </p:cNvSpPr>
          <p:nvPr>
            <p:ph type="pic" sz="quarter" idx="13"/>
          </p:nvPr>
        </p:nvSpPr>
        <p:spPr>
          <a:xfrm>
            <a:off x="0" y="0"/>
            <a:ext cx="12192000" cy="6858000"/>
          </a:xfrm>
          <a:custGeom>
            <a:avLst/>
            <a:gdLst>
              <a:gd name="connsiteX0" fmla="*/ 801258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779084 h 5143500"/>
              <a:gd name="connsiteX5" fmla="*/ 801258 w 9144000"/>
              <a:gd name="connsiteY5" fmla="*/ 77908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143500">
                <a:moveTo>
                  <a:pt x="801258" y="0"/>
                </a:moveTo>
                <a:lnTo>
                  <a:pt x="9144000" y="0"/>
                </a:lnTo>
                <a:lnTo>
                  <a:pt x="9144000" y="5143500"/>
                </a:lnTo>
                <a:lnTo>
                  <a:pt x="0" y="5143500"/>
                </a:lnTo>
                <a:lnTo>
                  <a:pt x="0" y="779084"/>
                </a:lnTo>
                <a:lnTo>
                  <a:pt x="801258" y="779084"/>
                </a:lnTo>
                <a:close/>
              </a:path>
            </a:pathLst>
          </a:custGeom>
        </p:spPr>
        <p:txBody>
          <a:bodyPr wrap="square">
            <a:noAutofit/>
          </a:bodyPr>
          <a:lstStyle>
            <a:lvl1pPr marL="0" indent="0">
              <a:buFontTx/>
              <a:buNone/>
              <a:defRPr sz="2667"/>
            </a:lvl1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endParaRPr lang="en-GB" dirty="0"/>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endParaRPr lang="en-GB" dirty="0"/>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lang="en-GB" dirty="0"/>
              <a:t>Drag picture to placeholder or click icon behind text box to add</a:t>
            </a:r>
            <a:endParaRPr lang="en-US" dirty="0"/>
          </a:p>
          <a:p>
            <a:endParaRPr lang="en-GB" dirty="0"/>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3132667" y="2472228"/>
            <a:ext cx="5926667" cy="956773"/>
          </a:xfrm>
          <a:prstGeom prst="rect">
            <a:avLst/>
          </a:prstGeom>
          <a:solidFill>
            <a:srgbClr val="FFFFFF"/>
          </a:solidFill>
        </p:spPr>
        <p:txBody>
          <a:bodyPr vert="horz" lIns="180000" tIns="108000" rIns="180000" bIns="108000" anchor="b">
            <a:spAutoFit/>
          </a:bodyPr>
          <a:lstStyle>
            <a:lvl1pPr algn="l">
              <a:defRPr sz="4800" b="1" baseline="0">
                <a:solidFill>
                  <a:schemeClr val="accent1"/>
                </a:solidFill>
              </a:defRPr>
            </a:lvl1pPr>
          </a:lstStyle>
          <a:p>
            <a:r>
              <a:rPr lang="en-GB" dirty="0"/>
              <a:t>Click to add title</a:t>
            </a:r>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3132667" y="3429000"/>
            <a:ext cx="5926667"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6" name="Picture 5" descr="Logo&#10;&#10;Description automatically generated">
            <a:extLst>
              <a:ext uri="{FF2B5EF4-FFF2-40B4-BE49-F238E27FC236}">
                <a16:creationId xmlns:a16="http://schemas.microsoft.com/office/drawing/2014/main" id="{290353B3-55A1-4472-B50D-B3C106BEDF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210105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Title (centred) text">
    <p:bg>
      <p:bgPr>
        <a:solidFill>
          <a:srgbClr val="FFFFFF"/>
        </a:solidFill>
        <a:effectLst/>
      </p:bgPr>
    </p:bg>
    <p:spTree>
      <p:nvGrpSpPr>
        <p:cNvPr id="1" name=""/>
        <p:cNvGrpSpPr/>
        <p:nvPr/>
      </p:nvGrpSpPr>
      <p:grpSpPr>
        <a:xfrm>
          <a:off x="0" y="0"/>
          <a:ext cx="0" cy="0"/>
          <a:chOff x="0" y="0"/>
          <a:chExt cx="0" cy="0"/>
        </a:xfrm>
      </p:grpSpPr>
      <p:sp>
        <p:nvSpPr>
          <p:cNvPr id="11" name="Picture Placeholder 10" descr="&quot;&quot;">
            <a:extLst>
              <a:ext uri="{FF2B5EF4-FFF2-40B4-BE49-F238E27FC236}">
                <a16:creationId xmlns:a16="http://schemas.microsoft.com/office/drawing/2014/main" id="{33B8871C-2F34-4D74-9253-6254E7432EF5}"/>
              </a:ex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custGeom>
            <a:avLst/>
            <a:gdLst>
              <a:gd name="connsiteX0" fmla="*/ 804266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79084 h 5143500"/>
              <a:gd name="connsiteX5" fmla="*/ 804266 w 4572000"/>
              <a:gd name="connsiteY5" fmla="*/ 77908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5143500">
                <a:moveTo>
                  <a:pt x="804266" y="0"/>
                </a:moveTo>
                <a:lnTo>
                  <a:pt x="4572000" y="0"/>
                </a:lnTo>
                <a:lnTo>
                  <a:pt x="4572000" y="5143500"/>
                </a:lnTo>
                <a:lnTo>
                  <a:pt x="0" y="5143500"/>
                </a:lnTo>
                <a:lnTo>
                  <a:pt x="0" y="779084"/>
                </a:lnTo>
                <a:lnTo>
                  <a:pt x="804266" y="779084"/>
                </a:lnTo>
                <a:close/>
              </a:path>
            </a:pathLst>
          </a:custGeom>
          <a:solidFill>
            <a:schemeClr val="bg2"/>
          </a:solidFill>
        </p:spPr>
        <p:txBody>
          <a:bodyPr wrap="square">
            <a:noAutofit/>
          </a:bodyPr>
          <a:lstStyle>
            <a:lvl1pPr marL="0" indent="0">
              <a:buNone/>
              <a:defRPr sz="2133">
                <a:latin typeface="+mn-lt"/>
              </a:defRPr>
            </a:lvl1pPr>
          </a:lstStyle>
          <a:p>
            <a:endParaRPr lang="en-GB" dirty="0"/>
          </a:p>
          <a:p>
            <a:endParaRPr lang="en-GB" dirty="0"/>
          </a:p>
          <a:p>
            <a:endParaRPr lang="en-GB" dirty="0"/>
          </a:p>
          <a:p>
            <a:r>
              <a:rPr lang="en-GB" dirty="0"/>
              <a:t>Drag picture to placeholder or click icon to add</a:t>
            </a:r>
            <a:endParaRPr lang="en-US" dirty="0"/>
          </a:p>
        </p:txBody>
      </p:sp>
      <p:sp>
        <p:nvSpPr>
          <p:cNvPr id="7" name="Title 3"/>
          <p:cNvSpPr>
            <a:spLocks noGrp="1"/>
          </p:cNvSpPr>
          <p:nvPr>
            <p:ph type="title" hasCustomPrompt="1"/>
          </p:nvPr>
        </p:nvSpPr>
        <p:spPr>
          <a:xfrm>
            <a:off x="1068344" y="3186793"/>
            <a:ext cx="5315523" cy="874764"/>
          </a:xfrm>
          <a:prstGeom prst="rect">
            <a:avLst/>
          </a:prstGeom>
          <a:solidFill>
            <a:srgbClr val="FFFFFF"/>
          </a:solidFill>
        </p:spPr>
        <p:txBody>
          <a:bodyPr vert="horz" wrap="square" lIns="180000" tIns="108000" rIns="180000" bIns="108000">
            <a:spAutoFit/>
          </a:bodyPr>
          <a:lstStyle>
            <a:lvl1pPr algn="l">
              <a:defRPr sz="4267" b="1" baseline="0">
                <a:solidFill>
                  <a:schemeClr val="accent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858000" y="931132"/>
            <a:ext cx="4842933"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0" name="Picture 5" descr="Logo&#10;&#10;Description automatically generated">
            <a:extLst>
              <a:ext uri="{FF2B5EF4-FFF2-40B4-BE49-F238E27FC236}">
                <a16:creationId xmlns:a16="http://schemas.microsoft.com/office/drawing/2014/main" id="{54074C9A-49E2-41FA-A11F-AFC2078CAE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326869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Title (top) text">
    <p:bg>
      <p:bgPr>
        <a:solidFill>
          <a:srgbClr val="FFFFFF"/>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1" name="Picture Placeholder 10" descr="&quot;&quot;">
            <a:extLst>
              <a:ext uri="{FF2B5EF4-FFF2-40B4-BE49-F238E27FC236}">
                <a16:creationId xmlns:a16="http://schemas.microsoft.com/office/drawing/2014/main" id="{AE543399-62F6-46E4-9B66-E22AB3B7E257}"/>
              </a:ex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custGeom>
            <a:avLst/>
            <a:gdLst>
              <a:gd name="connsiteX0" fmla="*/ 801257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79084 h 5143500"/>
              <a:gd name="connsiteX5" fmla="*/ 801257 w 4572000"/>
              <a:gd name="connsiteY5" fmla="*/ 77908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5143500">
                <a:moveTo>
                  <a:pt x="801257" y="0"/>
                </a:moveTo>
                <a:lnTo>
                  <a:pt x="4572000" y="0"/>
                </a:lnTo>
                <a:lnTo>
                  <a:pt x="4572000" y="5143500"/>
                </a:lnTo>
                <a:lnTo>
                  <a:pt x="0" y="5143500"/>
                </a:lnTo>
                <a:lnTo>
                  <a:pt x="0" y="779084"/>
                </a:lnTo>
                <a:lnTo>
                  <a:pt x="801257" y="779084"/>
                </a:lnTo>
                <a:close/>
              </a:path>
            </a:pathLst>
          </a:custGeom>
          <a:solidFill>
            <a:schemeClr val="bg2"/>
          </a:solidFill>
        </p:spPr>
        <p:txBody>
          <a:bodyPr wrap="square">
            <a:noAutofit/>
          </a:bodyPr>
          <a:lstStyle>
            <a:lvl1pPr marL="0" indent="0">
              <a:buNone/>
              <a:defRPr sz="2133">
                <a:latin typeface="+mn-lt"/>
              </a:defRPr>
            </a:lvl1pPr>
          </a:lstStyle>
          <a:p>
            <a:endParaRPr lang="en-GB" dirty="0"/>
          </a:p>
          <a:p>
            <a:endParaRPr lang="en-GB" dirty="0"/>
          </a:p>
          <a:p>
            <a:endParaRPr lang="en-GB" dirty="0"/>
          </a:p>
          <a:p>
            <a:endParaRPr lang="en-GB" dirty="0"/>
          </a:p>
          <a:p>
            <a:endParaRPr lang="en-GB" dirty="0"/>
          </a:p>
          <a:p>
            <a:endParaRPr lang="en-GB" dirty="0"/>
          </a:p>
          <a:p>
            <a:r>
              <a:rPr lang="en-GB" dirty="0"/>
              <a:t>Drag picture to placeholder or click icon to add</a:t>
            </a:r>
            <a:endParaRPr lang="en-US" dirty="0"/>
          </a:p>
        </p:txBody>
      </p:sp>
      <p:sp>
        <p:nvSpPr>
          <p:cNvPr id="9" name="Text Placeholder 6"/>
          <p:cNvSpPr>
            <a:spLocks noGrp="1"/>
          </p:cNvSpPr>
          <p:nvPr>
            <p:ph type="body" sz="quarter" idx="12" hasCustomPrompt="1"/>
          </p:nvPr>
        </p:nvSpPr>
        <p:spPr>
          <a:xfrm>
            <a:off x="6858000" y="931132"/>
            <a:ext cx="4842933"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itle 3">
            <a:extLst>
              <a:ext uri="{FF2B5EF4-FFF2-40B4-BE49-F238E27FC236}">
                <a16:creationId xmlns:a16="http://schemas.microsoft.com/office/drawing/2014/main" id="{1D2251A7-71C7-418E-8902-6265DB653773}"/>
              </a:ext>
            </a:extLst>
          </p:cNvPr>
          <p:cNvSpPr>
            <a:spLocks noGrp="1"/>
          </p:cNvSpPr>
          <p:nvPr>
            <p:ph type="title" hasCustomPrompt="1"/>
          </p:nvPr>
        </p:nvSpPr>
        <p:spPr>
          <a:xfrm>
            <a:off x="1068344" y="1324121"/>
            <a:ext cx="5315523" cy="874764"/>
          </a:xfrm>
          <a:prstGeom prst="rect">
            <a:avLst/>
          </a:prstGeom>
          <a:solidFill>
            <a:srgbClr val="FFFFFF"/>
          </a:solidFill>
        </p:spPr>
        <p:txBody>
          <a:bodyPr vert="horz" wrap="square" lIns="180000" tIns="108000" rIns="180000" bIns="108000">
            <a:spAutoFit/>
          </a:bodyPr>
          <a:lstStyle>
            <a:lvl1pPr algn="l">
              <a:defRPr sz="4267" b="1" baseline="0">
                <a:solidFill>
                  <a:schemeClr val="accent1"/>
                </a:solidFill>
              </a:defRPr>
            </a:lvl1pPr>
          </a:lstStyle>
          <a:p>
            <a:r>
              <a:rPr lang="en-GB" dirty="0"/>
              <a:t>Click to add title</a:t>
            </a:r>
            <a:endParaRPr lang="en-US" dirty="0"/>
          </a:p>
        </p:txBody>
      </p:sp>
      <p:pic>
        <p:nvPicPr>
          <p:cNvPr id="12" name="Picture 5" descr="Logo&#10;&#10;Description automatically generated">
            <a:extLst>
              <a:ext uri="{FF2B5EF4-FFF2-40B4-BE49-F238E27FC236}">
                <a16:creationId xmlns:a16="http://schemas.microsoft.com/office/drawing/2014/main" id="{1F082D2B-C588-4D2E-A061-21D808C621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248639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Title (bottom) text">
    <p:bg>
      <p:bgPr>
        <a:solidFill>
          <a:srgbClr val="FFFFFF"/>
        </a:solidFill>
        <a:effectLst/>
      </p:bgPr>
    </p:bg>
    <p:spTree>
      <p:nvGrpSpPr>
        <p:cNvPr id="1" name=""/>
        <p:cNvGrpSpPr/>
        <p:nvPr/>
      </p:nvGrpSpPr>
      <p:grpSpPr>
        <a:xfrm>
          <a:off x="0" y="0"/>
          <a:ext cx="0" cy="0"/>
          <a:chOff x="0" y="0"/>
          <a:chExt cx="0" cy="0"/>
        </a:xfrm>
      </p:grpSpPr>
      <p:sp>
        <p:nvSpPr>
          <p:cNvPr id="13" name="Picture Placeholder 12" descr="&quot;&quot;">
            <a:extLst>
              <a:ext uri="{FF2B5EF4-FFF2-40B4-BE49-F238E27FC236}">
                <a16:creationId xmlns:a16="http://schemas.microsoft.com/office/drawing/2014/main" id="{DADEA25C-E67C-462E-9899-B6F2DDA04990}"/>
              </a:ex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custGeom>
            <a:avLst/>
            <a:gdLst>
              <a:gd name="connsiteX0" fmla="*/ 801257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79084 h 5143500"/>
              <a:gd name="connsiteX5" fmla="*/ 801257 w 4572000"/>
              <a:gd name="connsiteY5" fmla="*/ 77908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5143500">
                <a:moveTo>
                  <a:pt x="801257" y="0"/>
                </a:moveTo>
                <a:lnTo>
                  <a:pt x="4572000" y="0"/>
                </a:lnTo>
                <a:lnTo>
                  <a:pt x="4572000" y="5143500"/>
                </a:lnTo>
                <a:lnTo>
                  <a:pt x="0" y="5143500"/>
                </a:lnTo>
                <a:lnTo>
                  <a:pt x="0" y="779084"/>
                </a:lnTo>
                <a:lnTo>
                  <a:pt x="801257" y="779084"/>
                </a:lnTo>
                <a:close/>
              </a:path>
            </a:pathLst>
          </a:custGeom>
          <a:solidFill>
            <a:schemeClr val="bg2"/>
          </a:solidFill>
        </p:spPr>
        <p:txBody>
          <a:bodyPr wrap="square">
            <a:noAutofit/>
          </a:bodyPr>
          <a:lstStyle>
            <a:lvl1pPr marL="0" indent="0">
              <a:buNone/>
              <a:defRPr sz="2133">
                <a:latin typeface="+mn-lt"/>
              </a:defRPr>
            </a:lvl1pPr>
          </a:lstStyle>
          <a:p>
            <a:endParaRPr lang="en-GB" dirty="0"/>
          </a:p>
          <a:p>
            <a:endParaRPr lang="en-GB" dirty="0"/>
          </a:p>
          <a:p>
            <a:endParaRPr lang="en-GB" dirty="0"/>
          </a:p>
          <a:p>
            <a:r>
              <a:rPr lang="en-GB" dirty="0"/>
              <a:t>Drag picture to placeholder or click icon to add</a:t>
            </a:r>
            <a:endParaRPr lang="en-US" dirty="0"/>
          </a:p>
        </p:txBody>
      </p:sp>
      <p:sp>
        <p:nvSpPr>
          <p:cNvPr id="9" name="Text Placeholder 6"/>
          <p:cNvSpPr>
            <a:spLocks noGrp="1"/>
          </p:cNvSpPr>
          <p:nvPr>
            <p:ph type="body" sz="quarter" idx="12" hasCustomPrompt="1"/>
          </p:nvPr>
        </p:nvSpPr>
        <p:spPr>
          <a:xfrm>
            <a:off x="6858000" y="931132"/>
            <a:ext cx="4842933"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4" name="Title 3">
            <a:extLst>
              <a:ext uri="{FF2B5EF4-FFF2-40B4-BE49-F238E27FC236}">
                <a16:creationId xmlns:a16="http://schemas.microsoft.com/office/drawing/2014/main" id="{12CCBCA1-D1D3-4221-BC66-BE67A08AAFA3}"/>
              </a:ext>
            </a:extLst>
          </p:cNvPr>
          <p:cNvSpPr>
            <a:spLocks noGrp="1"/>
          </p:cNvSpPr>
          <p:nvPr>
            <p:ph type="title" hasCustomPrompt="1"/>
          </p:nvPr>
        </p:nvSpPr>
        <p:spPr>
          <a:xfrm>
            <a:off x="1068344" y="5359168"/>
            <a:ext cx="5315523" cy="874764"/>
          </a:xfrm>
          <a:prstGeom prst="rect">
            <a:avLst/>
          </a:prstGeom>
          <a:solidFill>
            <a:srgbClr val="FFFFFF"/>
          </a:solidFill>
        </p:spPr>
        <p:txBody>
          <a:bodyPr vert="horz" wrap="square" lIns="180000" tIns="108000" rIns="180000" bIns="108000" anchor="b">
            <a:spAutoFit/>
          </a:bodyPr>
          <a:lstStyle>
            <a:lvl1pPr algn="l">
              <a:defRPr sz="4267" b="1" baseline="0">
                <a:solidFill>
                  <a:schemeClr val="accent1"/>
                </a:solidFill>
              </a:defRPr>
            </a:lvl1pPr>
          </a:lstStyle>
          <a:p>
            <a:r>
              <a:rPr lang="en-GB" dirty="0"/>
              <a:t>Click to add title</a:t>
            </a:r>
            <a:endParaRPr lang="en-US" dirty="0"/>
          </a:p>
        </p:txBody>
      </p:sp>
      <p:pic>
        <p:nvPicPr>
          <p:cNvPr id="12" name="Picture 5" descr="Logo&#10;&#10;Description automatically generated">
            <a:extLst>
              <a:ext uri="{FF2B5EF4-FFF2-40B4-BE49-F238E27FC236}">
                <a16:creationId xmlns:a16="http://schemas.microsoft.com/office/drawing/2014/main" id="{B6B5B923-F44A-4FC3-B1C1-0F36A93434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387365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images">
    <p:bg>
      <p:bgPr>
        <a:solidFill>
          <a:srgbClr val="FFFFFF"/>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DC53B4-4996-8745-8E53-958C291B0667}"/>
              </a:ext>
            </a:extLst>
          </p:cNvPr>
          <p:cNvSpPr>
            <a:spLocks noGrp="1"/>
          </p:cNvSpPr>
          <p:nvPr>
            <p:ph type="title" hasCustomPrompt="1"/>
          </p:nvPr>
        </p:nvSpPr>
        <p:spPr>
          <a:xfrm>
            <a:off x="532168" y="1038779"/>
            <a:ext cx="5563833"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6858000" y="2794080"/>
            <a:ext cx="4842933"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6858000" y="3316957"/>
            <a:ext cx="4842933" cy="286476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3035161"/>
            <a:ext cx="6587067" cy="3367617"/>
          </a:xfrm>
          <a:prstGeom prst="rect">
            <a:avLst/>
          </a:prstGeom>
          <a:solidFill>
            <a:schemeClr val="bg2"/>
          </a:solidFill>
        </p:spPr>
        <p:txBody>
          <a:bodyPr/>
          <a:lstStyle>
            <a:lvl1pPr marL="0" indent="0">
              <a:buNone/>
              <a:defRPr sz="2133">
                <a:latin typeface="+mn-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6587067" y="0"/>
            <a:ext cx="5113867" cy="1667933"/>
          </a:xfrm>
          <a:prstGeom prst="rect">
            <a:avLst/>
          </a:prstGeom>
          <a:solidFill>
            <a:schemeClr val="bg2"/>
          </a:solidFill>
        </p:spPr>
        <p:txBody>
          <a:bodyPr/>
          <a:lstStyle>
            <a:lvl1pPr marL="0" indent="0">
              <a:buNone/>
              <a:defRPr sz="2133">
                <a:latin typeface="+mn-lt"/>
              </a:defRPr>
            </a:lvl1pPr>
          </a:lstStyle>
          <a:p>
            <a:r>
              <a:rPr lang="en-GB" dirty="0"/>
              <a:t>Drag picture to placeholder or click icon to add</a:t>
            </a:r>
            <a:endParaRPr lang="en-US" dirty="0"/>
          </a:p>
        </p:txBody>
      </p:sp>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4" name="Picture 5" descr="Logo&#10;&#10;Description automatically generated">
            <a:extLst>
              <a:ext uri="{FF2B5EF4-FFF2-40B4-BE49-F238E27FC236}">
                <a16:creationId xmlns:a16="http://schemas.microsoft.com/office/drawing/2014/main" id="{6C8F56E6-D6B3-4AFA-AC0D-1C63E10085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777271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multiple images opt1">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96267" y="372535"/>
            <a:ext cx="4199467" cy="1149032"/>
          </a:xfrm>
          <a:prstGeom prst="rect">
            <a:avLst/>
          </a:prstGeom>
        </p:spPr>
        <p:txBody>
          <a:bodyPr vert="horz" wrap="square" lIns="0" tIns="0" rIns="0" bIns="0">
            <a:spAutoFit/>
          </a:bodyPr>
          <a:lstStyle>
            <a:lvl1pPr algn="l">
              <a:defRPr sz="3733" b="1">
                <a:solidFill>
                  <a:schemeClr val="accent1"/>
                </a:solidFill>
              </a:defRPr>
            </a:lvl1pPr>
          </a:lstStyle>
          <a:p>
            <a:r>
              <a:rPr lang="en-GB" dirty="0"/>
              <a:t>Click to add title text</a:t>
            </a:r>
            <a:endParaRPr lang="en-US" dirty="0"/>
          </a:p>
        </p:txBody>
      </p:sp>
      <p:sp>
        <p:nvSpPr>
          <p:cNvPr id="9" name="Text Placeholder 6"/>
          <p:cNvSpPr>
            <a:spLocks noGrp="1"/>
          </p:cNvSpPr>
          <p:nvPr>
            <p:ph type="body" sz="quarter" idx="12" hasCustomPrompt="1"/>
          </p:nvPr>
        </p:nvSpPr>
        <p:spPr>
          <a:xfrm>
            <a:off x="3996267" y="1810557"/>
            <a:ext cx="4199467"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996972" y="2503889"/>
            <a:ext cx="4199467" cy="3823323"/>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Picture Placeholder 13" descr="&quot;&quot;">
            <a:extLst>
              <a:ext uri="{FF2B5EF4-FFF2-40B4-BE49-F238E27FC236}">
                <a16:creationId xmlns:a16="http://schemas.microsoft.com/office/drawing/2014/main" id="{14929B74-2227-4866-8A1E-7B15A68233E8}"/>
              </a:ext>
              <a:ext uri="{C183D7F6-B498-43B3-948B-1728B52AA6E4}">
                <adec:decorative xmlns:adec="http://schemas.microsoft.com/office/drawing/2017/decorative" val="0"/>
              </a:ext>
            </a:extLst>
          </p:cNvPr>
          <p:cNvSpPr>
            <a:spLocks noGrp="1"/>
          </p:cNvSpPr>
          <p:nvPr>
            <p:ph type="pic" sz="quarter" idx="11"/>
          </p:nvPr>
        </p:nvSpPr>
        <p:spPr>
          <a:xfrm>
            <a:off x="1" y="0"/>
            <a:ext cx="3635023" cy="6637867"/>
          </a:xfrm>
          <a:custGeom>
            <a:avLst/>
            <a:gdLst>
              <a:gd name="connsiteX0" fmla="*/ 801257 w 2726267"/>
              <a:gd name="connsiteY0" fmla="*/ 0 h 4978400"/>
              <a:gd name="connsiteX1" fmla="*/ 2726267 w 2726267"/>
              <a:gd name="connsiteY1" fmla="*/ 0 h 4978400"/>
              <a:gd name="connsiteX2" fmla="*/ 2726267 w 2726267"/>
              <a:gd name="connsiteY2" fmla="*/ 4978400 h 4978400"/>
              <a:gd name="connsiteX3" fmla="*/ 0 w 2726267"/>
              <a:gd name="connsiteY3" fmla="*/ 4978400 h 4978400"/>
              <a:gd name="connsiteX4" fmla="*/ 0 w 2726267"/>
              <a:gd name="connsiteY4" fmla="*/ 779084 h 4978400"/>
              <a:gd name="connsiteX5" fmla="*/ 801257 w 2726267"/>
              <a:gd name="connsiteY5" fmla="*/ 779084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267" h="4978400">
                <a:moveTo>
                  <a:pt x="801257" y="0"/>
                </a:moveTo>
                <a:lnTo>
                  <a:pt x="2726267" y="0"/>
                </a:lnTo>
                <a:lnTo>
                  <a:pt x="2726267" y="4978400"/>
                </a:lnTo>
                <a:lnTo>
                  <a:pt x="0" y="4978400"/>
                </a:lnTo>
                <a:lnTo>
                  <a:pt x="0" y="779084"/>
                </a:lnTo>
                <a:lnTo>
                  <a:pt x="801257" y="779084"/>
                </a:lnTo>
                <a:close/>
              </a:path>
            </a:pathLst>
          </a:custGeom>
          <a:solidFill>
            <a:schemeClr val="bg2"/>
          </a:solidFill>
        </p:spPr>
        <p:txBody>
          <a:bodyPr wrap="square">
            <a:noAutofit/>
          </a:bodyPr>
          <a:lstStyle>
            <a:lvl1pPr marL="0" indent="0">
              <a:buNone/>
              <a:defRPr sz="2133">
                <a:latin typeface="+mn-lt"/>
              </a:defRPr>
            </a:lvl1pPr>
          </a:lstStyle>
          <a:p>
            <a:endParaRPr lang="en-GB" dirty="0"/>
          </a:p>
          <a:p>
            <a:endParaRPr lang="en-GB" dirty="0"/>
          </a:p>
          <a:p>
            <a:endParaRPr lang="en-GB" dirty="0"/>
          </a:p>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8556978" y="372535"/>
            <a:ext cx="3279423" cy="3380104"/>
          </a:xfrm>
          <a:prstGeom prst="rect">
            <a:avLst/>
          </a:prstGeom>
          <a:solidFill>
            <a:schemeClr val="bg2"/>
          </a:solidFill>
        </p:spPr>
        <p:txBody>
          <a:bodyPr/>
          <a:lstStyle>
            <a:lvl1pPr marL="0" indent="0">
              <a:buNone/>
              <a:defRPr sz="2133">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8912580" y="4126090"/>
            <a:ext cx="3279421" cy="2004484"/>
          </a:xfrm>
          <a:prstGeom prst="rect">
            <a:avLst/>
          </a:prstGeom>
          <a:solidFill>
            <a:schemeClr val="bg2"/>
          </a:solidFill>
        </p:spPr>
        <p:txBody>
          <a:bodyPr/>
          <a:lstStyle>
            <a:lvl1pPr marL="0" indent="0">
              <a:buNone/>
              <a:defRPr sz="2133">
                <a:latin typeface="+mn-lt"/>
              </a:defRPr>
            </a:lvl1pPr>
          </a:lstStyle>
          <a:p>
            <a:r>
              <a:rPr lang="en-GB" dirty="0"/>
              <a:t>Drag picture to placeholder or click icon to add</a:t>
            </a:r>
            <a:endParaRPr lang="en-US" dirty="0"/>
          </a:p>
        </p:txBody>
      </p:sp>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1" name="Picture 5" descr="Logo&#10;&#10;Description automatically generated">
            <a:extLst>
              <a:ext uri="{FF2B5EF4-FFF2-40B4-BE49-F238E27FC236}">
                <a16:creationId xmlns:a16="http://schemas.microsoft.com/office/drawing/2014/main" id="{F8E3389F-2A6E-4F2A-AC67-B0FF706FD2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128178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Multiple images opt2">
    <p:bg>
      <p:bgPr>
        <a:solidFill>
          <a:srgbClr val="FFFFFF"/>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39A87DD-ECB5-4071-A12E-5423FC5BF198}"/>
              </a:ext>
            </a:extLst>
          </p:cNvPr>
          <p:cNvSpPr>
            <a:spLocks noGrp="1"/>
          </p:cNvSpPr>
          <p:nvPr>
            <p:ph type="title" hasCustomPrompt="1"/>
          </p:nvPr>
        </p:nvSpPr>
        <p:spPr>
          <a:xfrm>
            <a:off x="532168" y="1038779"/>
            <a:ext cx="4976808"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532166" y="2283813"/>
            <a:ext cx="4976809"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532167" y="3072076"/>
            <a:ext cx="4976808" cy="3266017"/>
          </a:xfrm>
          <a:prstGeom prst="rect">
            <a:avLst/>
          </a:prstGeom>
          <a:solidFill>
            <a:srgbClr val="FFFFFF"/>
          </a:solidFill>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6265334" y="388029"/>
            <a:ext cx="5926665" cy="2327121"/>
          </a:xfrm>
          <a:prstGeom prst="rect">
            <a:avLst/>
          </a:prstGeom>
          <a:solidFill>
            <a:schemeClr val="tx2">
              <a:lumMod val="20000"/>
              <a:lumOff val="80000"/>
            </a:schemeClr>
          </a:solidFill>
        </p:spPr>
        <p:txBody>
          <a:bodyPr vert="horz"/>
          <a:lstStyle>
            <a:lvl1pPr marL="0" indent="0">
              <a:buNone/>
              <a:defRPr sz="2133">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6005693" y="3714045"/>
            <a:ext cx="2493700" cy="3143956"/>
          </a:xfrm>
          <a:prstGeom prst="rect">
            <a:avLst/>
          </a:prstGeom>
          <a:solidFill>
            <a:schemeClr val="tx1">
              <a:lumMod val="20000"/>
              <a:lumOff val="80000"/>
            </a:schemeClr>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8760177" y="3072075"/>
            <a:ext cx="3160889" cy="2927351"/>
          </a:xfrm>
          <a:prstGeom prst="rect">
            <a:avLst/>
          </a:prstGeom>
          <a:solidFill>
            <a:schemeClr val="tx1">
              <a:lumMod val="20000"/>
              <a:lumOff val="80000"/>
            </a:schemeClr>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8" name="Picture 5" descr="Logo&#10;&#10;Description automatically generated">
            <a:extLst>
              <a:ext uri="{FF2B5EF4-FFF2-40B4-BE49-F238E27FC236}">
                <a16:creationId xmlns:a16="http://schemas.microsoft.com/office/drawing/2014/main" id="{2201969A-F1A0-46B5-8555-A7544B7F58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30879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Multiple images opt3">
    <p:bg>
      <p:bgPr>
        <a:solidFill>
          <a:srgbClr val="FFFFFF"/>
        </a:solidFill>
        <a:effectLst/>
      </p:bgPr>
    </p:bg>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9561690" y="395112"/>
            <a:ext cx="2630311" cy="4295128"/>
          </a:xfrm>
          <a:prstGeom prst="rect">
            <a:avLst/>
          </a:prstGeom>
          <a:solidFill>
            <a:schemeClr val="bg2"/>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6045201" y="1162757"/>
            <a:ext cx="3177823" cy="3115028"/>
          </a:xfrm>
          <a:prstGeom prst="rect">
            <a:avLst/>
          </a:prstGeom>
          <a:solidFill>
            <a:schemeClr val="bg2"/>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6265334" y="4893733"/>
            <a:ext cx="4284133" cy="1964267"/>
          </a:xfrm>
          <a:prstGeom prst="rect">
            <a:avLst/>
          </a:prstGeom>
          <a:solidFill>
            <a:schemeClr val="bg2"/>
          </a:solidFill>
        </p:spPr>
        <p:txBody>
          <a:bodyPr vert="horz"/>
          <a:lstStyle>
            <a:lvl1pPr marL="0" indent="0">
              <a:buNone/>
              <a:defRPr sz="2133">
                <a:latin typeface="+mn-lt"/>
              </a:defRPr>
            </a:lvl1pPr>
          </a:lstStyle>
          <a:p>
            <a:r>
              <a:rPr lang="en-GB" dirty="0"/>
              <a:t>Drag picture to placeholder or click icon to add</a:t>
            </a:r>
            <a:endParaRPr lang="en-US" dirty="0"/>
          </a:p>
        </p:txBody>
      </p:sp>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4" name="Text Placeholder 6">
            <a:extLst>
              <a:ext uri="{FF2B5EF4-FFF2-40B4-BE49-F238E27FC236}">
                <a16:creationId xmlns:a16="http://schemas.microsoft.com/office/drawing/2014/main" id="{77D2114A-B493-4A3E-AAA0-B090FDC9F847}"/>
              </a:ext>
            </a:extLst>
          </p:cNvPr>
          <p:cNvSpPr>
            <a:spLocks noGrp="1"/>
          </p:cNvSpPr>
          <p:nvPr>
            <p:ph type="body" sz="quarter" idx="19" hasCustomPrompt="1"/>
          </p:nvPr>
        </p:nvSpPr>
        <p:spPr>
          <a:xfrm>
            <a:off x="532166" y="2283813"/>
            <a:ext cx="4976809" cy="410369"/>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5" name="Text Placeholder 11">
            <a:extLst>
              <a:ext uri="{FF2B5EF4-FFF2-40B4-BE49-F238E27FC236}">
                <a16:creationId xmlns:a16="http://schemas.microsoft.com/office/drawing/2014/main" id="{6F44C681-3CA1-414B-9D97-AD1CFBE8F9B0}"/>
              </a:ext>
            </a:extLst>
          </p:cNvPr>
          <p:cNvSpPr>
            <a:spLocks noGrp="1"/>
          </p:cNvSpPr>
          <p:nvPr>
            <p:ph type="body" sz="quarter" idx="20"/>
          </p:nvPr>
        </p:nvSpPr>
        <p:spPr>
          <a:xfrm>
            <a:off x="532167" y="3072076"/>
            <a:ext cx="4976808" cy="3266017"/>
          </a:xfrm>
          <a:prstGeom prst="rect">
            <a:avLst/>
          </a:prstGeom>
          <a:solidFill>
            <a:srgbClr val="FFFFFF"/>
          </a:solidFill>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8" name="Picture 5" descr="Logo&#10;&#10;Description automatically generated">
            <a:extLst>
              <a:ext uri="{FF2B5EF4-FFF2-40B4-BE49-F238E27FC236}">
                <a16:creationId xmlns:a16="http://schemas.microsoft.com/office/drawing/2014/main" id="{402D7F45-67C4-4AF4-8E37-0F9721D829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9" name="Title 1">
            <a:extLst>
              <a:ext uri="{FF2B5EF4-FFF2-40B4-BE49-F238E27FC236}">
                <a16:creationId xmlns:a16="http://schemas.microsoft.com/office/drawing/2014/main" id="{0C38E30D-3DD4-4786-94B7-045EE0D51038}"/>
              </a:ext>
            </a:extLst>
          </p:cNvPr>
          <p:cNvSpPr>
            <a:spLocks noGrp="1"/>
          </p:cNvSpPr>
          <p:nvPr>
            <p:ph type="title" hasCustomPrompt="1"/>
          </p:nvPr>
        </p:nvSpPr>
        <p:spPr>
          <a:xfrm>
            <a:off x="532168" y="1038779"/>
            <a:ext cx="4976808"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1023601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Bullet list one column">
    <p:bg>
      <p:bgPr>
        <a:solidFill>
          <a:srgbClr val="FFFFFF"/>
        </a:solidFill>
        <a:effectLst/>
      </p:bgPr>
    </p:bg>
    <p:spTree>
      <p:nvGrpSpPr>
        <p:cNvPr id="1" name=""/>
        <p:cNvGrpSpPr/>
        <p:nvPr/>
      </p:nvGrpSpPr>
      <p:grpSpPr>
        <a:xfrm>
          <a:off x="0" y="0"/>
          <a:ext cx="0" cy="0"/>
          <a:chOff x="0" y="0"/>
          <a:chExt cx="0" cy="0"/>
        </a:xfrm>
      </p:grpSpPr>
      <p:sp>
        <p:nvSpPr>
          <p:cNvPr id="11" name="Text Placeholder 11"/>
          <p:cNvSpPr>
            <a:spLocks noGrp="1"/>
          </p:cNvSpPr>
          <p:nvPr>
            <p:ph type="body" sz="quarter" idx="20" hasCustomPrompt="1"/>
          </p:nvPr>
        </p:nvSpPr>
        <p:spPr>
          <a:xfrm>
            <a:off x="532166" y="2081569"/>
            <a:ext cx="11072809" cy="4078556"/>
          </a:xfrm>
          <a:prstGeom prst="rect">
            <a:avLst/>
          </a:prstGeom>
        </p:spPr>
        <p:txBody>
          <a:bodyPr lIns="0">
            <a:noAutofit/>
          </a:bodyPr>
          <a:lstStyle>
            <a:lvl1pPr marL="263993" indent="-263993">
              <a:spcBef>
                <a:spcPts val="400"/>
              </a:spcBef>
              <a:spcAft>
                <a:spcPts val="400"/>
              </a:spcAft>
              <a:buFont typeface="Lucida Grande"/>
              <a:buChar char="-"/>
              <a:defRPr sz="2400" b="0" i="0" baseline="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8" name="Picture 5" descr="Logo&#10;&#10;Description automatically generated">
            <a:extLst>
              <a:ext uri="{FF2B5EF4-FFF2-40B4-BE49-F238E27FC236}">
                <a16:creationId xmlns:a16="http://schemas.microsoft.com/office/drawing/2014/main" id="{6DE932C0-2FDB-48B4-B3AA-1F08CD46A2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9" name="Title 1">
            <a:extLst>
              <a:ext uri="{FF2B5EF4-FFF2-40B4-BE49-F238E27FC236}">
                <a16:creationId xmlns:a16="http://schemas.microsoft.com/office/drawing/2014/main" id="{30F291D7-D564-44DE-9E6A-2A1EE92F205B}"/>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1846625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bg>
      <p:bgPr>
        <a:solidFill>
          <a:srgbClr val="FFFFFF"/>
        </a:solidFill>
        <a:effectLst/>
      </p:bgPr>
    </p:bg>
    <p:spTree>
      <p:nvGrpSpPr>
        <p:cNvPr id="1" name=""/>
        <p:cNvGrpSpPr/>
        <p:nvPr/>
      </p:nvGrpSpPr>
      <p:grpSpPr>
        <a:xfrm>
          <a:off x="0" y="0"/>
          <a:ext cx="0" cy="0"/>
          <a:chOff x="0" y="0"/>
          <a:chExt cx="0" cy="0"/>
        </a:xfrm>
      </p:grpSpPr>
      <p:sp>
        <p:nvSpPr>
          <p:cNvPr id="9" name="Text Placeholder 6"/>
          <p:cNvSpPr>
            <a:spLocks noGrp="1"/>
          </p:cNvSpPr>
          <p:nvPr>
            <p:ph type="body" sz="quarter" idx="19" hasCustomPrompt="1"/>
          </p:nvPr>
        </p:nvSpPr>
        <p:spPr>
          <a:xfrm>
            <a:off x="532168" y="2064470"/>
            <a:ext cx="11072809" cy="486817"/>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532168" y="2686756"/>
            <a:ext cx="11072809" cy="3672413"/>
          </a:xfrm>
          <a:prstGeom prst="rect">
            <a:avLst/>
          </a:prstGeom>
        </p:spPr>
        <p:txBody>
          <a:bodyPr lIns="0">
            <a:noAutofit/>
          </a:bodyPr>
          <a:lstStyle>
            <a:lvl1pPr marL="263993" indent="-263993">
              <a:spcBef>
                <a:spcPts val="400"/>
              </a:spcBef>
              <a:spcAft>
                <a:spcPts val="400"/>
              </a:spcAft>
              <a:buFont typeface="Lucida Grande"/>
              <a:buChar char="-"/>
              <a:defRPr sz="2400" b="0" i="0" baseline="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8" name="Picture 5" descr="Logo&#10;&#10;Description automatically generated">
            <a:extLst>
              <a:ext uri="{FF2B5EF4-FFF2-40B4-BE49-F238E27FC236}">
                <a16:creationId xmlns:a16="http://schemas.microsoft.com/office/drawing/2014/main" id="{26202BED-460C-42E8-AD25-CEE200285E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2" name="Title 1">
            <a:extLst>
              <a:ext uri="{FF2B5EF4-FFF2-40B4-BE49-F238E27FC236}">
                <a16:creationId xmlns:a16="http://schemas.microsoft.com/office/drawing/2014/main" id="{C11BECFE-D304-4F84-AA9F-1BAB007F52F9}"/>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1223952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two columns">
    <p:bg>
      <p:bgPr>
        <a:solidFill>
          <a:srgbClr val="FFFFFF"/>
        </a:solidFill>
        <a:effectLst/>
      </p:bgPr>
    </p:bg>
    <p:spTree>
      <p:nvGrpSpPr>
        <p:cNvPr id="1" name=""/>
        <p:cNvGrpSpPr/>
        <p:nvPr/>
      </p:nvGrpSpPr>
      <p:grpSpPr>
        <a:xfrm>
          <a:off x="0" y="0"/>
          <a:ext cx="0" cy="0"/>
          <a:chOff x="0" y="0"/>
          <a:chExt cx="0" cy="0"/>
        </a:xfrm>
      </p:grpSpPr>
      <p:sp>
        <p:nvSpPr>
          <p:cNvPr id="9" name="Text Placeholder 11"/>
          <p:cNvSpPr>
            <a:spLocks noGrp="1"/>
          </p:cNvSpPr>
          <p:nvPr>
            <p:ph type="body" sz="quarter" idx="20" hasCustomPrompt="1"/>
          </p:nvPr>
        </p:nvSpPr>
        <p:spPr>
          <a:xfrm>
            <a:off x="532168" y="2709334"/>
            <a:ext cx="11072809" cy="3647017"/>
          </a:xfrm>
          <a:prstGeom prst="rect">
            <a:avLst/>
          </a:prstGeom>
        </p:spPr>
        <p:txBody>
          <a:bodyPr lIns="0" numCol="2">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1" name="Text Placeholder 6">
            <a:extLst>
              <a:ext uri="{FF2B5EF4-FFF2-40B4-BE49-F238E27FC236}">
                <a16:creationId xmlns:a16="http://schemas.microsoft.com/office/drawing/2014/main" id="{E58ED2EA-F67E-4B1F-9D63-3FFB06273454}"/>
              </a:ext>
            </a:extLst>
          </p:cNvPr>
          <p:cNvSpPr>
            <a:spLocks noGrp="1"/>
          </p:cNvSpPr>
          <p:nvPr>
            <p:ph type="body" sz="quarter" idx="19" hasCustomPrompt="1"/>
          </p:nvPr>
        </p:nvSpPr>
        <p:spPr>
          <a:xfrm>
            <a:off x="532168" y="2064470"/>
            <a:ext cx="11072809" cy="486817"/>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12" name="Picture 5" descr="Logo&#10;&#10;Description automatically generated">
            <a:extLst>
              <a:ext uri="{FF2B5EF4-FFF2-40B4-BE49-F238E27FC236}">
                <a16:creationId xmlns:a16="http://schemas.microsoft.com/office/drawing/2014/main" id="{220E08D7-34F2-41F8-B4F6-CCDC6904BB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3" name="Title 1">
            <a:extLst>
              <a:ext uri="{FF2B5EF4-FFF2-40B4-BE49-F238E27FC236}">
                <a16:creationId xmlns:a16="http://schemas.microsoft.com/office/drawing/2014/main" id="{BD4521FE-877C-4B9B-89E4-13BC1E3CF0D9}"/>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4002792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list three column">
    <p:bg>
      <p:bgPr>
        <a:solidFill>
          <a:srgbClr val="FFFFFF"/>
        </a:solidFill>
        <a:effectLst/>
      </p:bgPr>
    </p:bg>
    <p:spTree>
      <p:nvGrpSpPr>
        <p:cNvPr id="1" name=""/>
        <p:cNvGrpSpPr/>
        <p:nvPr/>
      </p:nvGrpSpPr>
      <p:grpSpPr>
        <a:xfrm>
          <a:off x="0" y="0"/>
          <a:ext cx="0" cy="0"/>
          <a:chOff x="0" y="0"/>
          <a:chExt cx="0" cy="0"/>
        </a:xfrm>
      </p:grpSpPr>
      <p:sp>
        <p:nvSpPr>
          <p:cNvPr id="9" name="Text Placeholder 11"/>
          <p:cNvSpPr>
            <a:spLocks noGrp="1"/>
          </p:cNvSpPr>
          <p:nvPr>
            <p:ph type="body" sz="quarter" idx="20" hasCustomPrompt="1"/>
          </p:nvPr>
        </p:nvSpPr>
        <p:spPr>
          <a:xfrm>
            <a:off x="532168" y="2720625"/>
            <a:ext cx="11072809" cy="3635727"/>
          </a:xfrm>
          <a:prstGeom prst="rect">
            <a:avLst/>
          </a:prstGeom>
        </p:spPr>
        <p:txBody>
          <a:bodyPr lIns="0" numCol="3">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
        <p:nvSpPr>
          <p:cNvPr id="11" name="Text Placeholder 6">
            <a:extLst>
              <a:ext uri="{FF2B5EF4-FFF2-40B4-BE49-F238E27FC236}">
                <a16:creationId xmlns:a16="http://schemas.microsoft.com/office/drawing/2014/main" id="{5FAA8C73-8454-4524-8603-2F67F0DB8020}"/>
              </a:ext>
            </a:extLst>
          </p:cNvPr>
          <p:cNvSpPr>
            <a:spLocks noGrp="1"/>
          </p:cNvSpPr>
          <p:nvPr>
            <p:ph type="body" sz="quarter" idx="19" hasCustomPrompt="1"/>
          </p:nvPr>
        </p:nvSpPr>
        <p:spPr>
          <a:xfrm>
            <a:off x="532168" y="2064470"/>
            <a:ext cx="11072809" cy="486817"/>
          </a:xfrm>
          <a:prstGeom prst="rect">
            <a:avLst/>
          </a:prstGeom>
          <a:solidFill>
            <a:srgbClr val="FFFFFF">
              <a:alpha val="50000"/>
            </a:srgbClr>
          </a:solidFill>
        </p:spPr>
        <p:txBody>
          <a:bodyPr wrap="square" lIns="0" tIns="0" rIns="0" bIns="0" anchor="t" anchorCtr="0">
            <a:noAutofit/>
          </a:bodyPr>
          <a:lstStyle>
            <a:lvl1pPr marL="0" indent="0">
              <a:buNone/>
              <a:defRPr sz="2933"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12" name="Picture 5" descr="Logo&#10;&#10;Description automatically generated">
            <a:extLst>
              <a:ext uri="{FF2B5EF4-FFF2-40B4-BE49-F238E27FC236}">
                <a16:creationId xmlns:a16="http://schemas.microsoft.com/office/drawing/2014/main" id="{6E81BCED-2E3F-49F9-8A55-F669882BE8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3" name="Title 1">
            <a:extLst>
              <a:ext uri="{FF2B5EF4-FFF2-40B4-BE49-F238E27FC236}">
                <a16:creationId xmlns:a16="http://schemas.microsoft.com/office/drawing/2014/main" id="{71DA9FEA-781B-4667-B9B2-53CA6549AA18}"/>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530499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slide">
    <p:bg>
      <p:bgPr>
        <a:solidFill>
          <a:srgbClr val="FFFFFF"/>
        </a:solidFill>
        <a:effectLst/>
      </p:bgPr>
    </p:bg>
    <p:spTree>
      <p:nvGrpSpPr>
        <p:cNvPr id="1" name=""/>
        <p:cNvGrpSpPr/>
        <p:nvPr/>
      </p:nvGrpSpPr>
      <p:grpSpPr>
        <a:xfrm>
          <a:off x="0" y="0"/>
          <a:ext cx="0" cy="0"/>
          <a:chOff x="0" y="0"/>
          <a:chExt cx="0" cy="0"/>
        </a:xfrm>
      </p:grpSpPr>
      <p:sp>
        <p:nvSpPr>
          <p:cNvPr id="15" name="Text Placeholder 6"/>
          <p:cNvSpPr>
            <a:spLocks noGrp="1"/>
          </p:cNvSpPr>
          <p:nvPr>
            <p:ph type="body" sz="quarter" idx="12" hasCustomPrompt="1"/>
          </p:nvPr>
        </p:nvSpPr>
        <p:spPr>
          <a:xfrm>
            <a:off x="532167" y="2179978"/>
            <a:ext cx="5277104" cy="410369"/>
          </a:xfrm>
          <a:prstGeom prst="rect">
            <a:avLst/>
          </a:prstGeom>
          <a:solidFill>
            <a:srgbClr val="FFFFFF">
              <a:alpha val="50000"/>
            </a:srgbClr>
          </a:solidFill>
        </p:spPr>
        <p:txBody>
          <a:bodyPr wrap="square" lIns="0" tIns="0" rIns="0" bIns="0" anchor="t" anchorCtr="0">
            <a:noAutofit/>
          </a:bodyPr>
          <a:lstStyle>
            <a:lvl1pPr marL="0" indent="0">
              <a:buNone/>
              <a:defRPr sz="3200"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532167" y="2748832"/>
            <a:ext cx="5294037" cy="3725475"/>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7" name="Text Placeholder 6"/>
          <p:cNvSpPr>
            <a:spLocks noGrp="1"/>
          </p:cNvSpPr>
          <p:nvPr>
            <p:ph type="body" sz="quarter" idx="20" hasCustomPrompt="1"/>
          </p:nvPr>
        </p:nvSpPr>
        <p:spPr>
          <a:xfrm>
            <a:off x="6299199" y="2179978"/>
            <a:ext cx="5294036" cy="410369"/>
          </a:xfrm>
          <a:prstGeom prst="rect">
            <a:avLst/>
          </a:prstGeom>
          <a:solidFill>
            <a:srgbClr val="FFFFFF">
              <a:alpha val="50000"/>
            </a:srgbClr>
          </a:solidFill>
        </p:spPr>
        <p:txBody>
          <a:bodyPr wrap="square" lIns="0" tIns="0" rIns="0" bIns="0" anchor="t" anchorCtr="0">
            <a:noAutofit/>
          </a:bodyPr>
          <a:lstStyle>
            <a:lvl1pPr marL="0" indent="0">
              <a:buNone/>
              <a:defRPr sz="3200"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6299200" y="2748832"/>
            <a:ext cx="5294037" cy="3725475"/>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0" name="Picture 5" descr="Logo&#10;&#10;Description automatically generated">
            <a:extLst>
              <a:ext uri="{FF2B5EF4-FFF2-40B4-BE49-F238E27FC236}">
                <a16:creationId xmlns:a16="http://schemas.microsoft.com/office/drawing/2014/main" id="{C6201253-2C72-4D1B-9067-DE93D70931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1" name="Title 1">
            <a:extLst>
              <a:ext uri="{FF2B5EF4-FFF2-40B4-BE49-F238E27FC236}">
                <a16:creationId xmlns:a16="http://schemas.microsoft.com/office/drawing/2014/main" id="{6532B11B-AE12-4692-AC3C-C29AC6B173D3}"/>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521290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blank">
    <p:bg>
      <p:bgPr>
        <a:solidFill>
          <a:srgbClr val="FFFFFF"/>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6" name="Picture 5" descr="Logo&#10;&#10;Description automatically generated">
            <a:extLst>
              <a:ext uri="{FF2B5EF4-FFF2-40B4-BE49-F238E27FC236}">
                <a16:creationId xmlns:a16="http://schemas.microsoft.com/office/drawing/2014/main" id="{2312B460-D3A9-4A49-AE06-81BBA32E08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7" name="Title 1">
            <a:extLst>
              <a:ext uri="{FF2B5EF4-FFF2-40B4-BE49-F238E27FC236}">
                <a16:creationId xmlns:a16="http://schemas.microsoft.com/office/drawing/2014/main" id="{7C66164C-A90A-40D9-8435-C929E57ABF70}"/>
              </a:ext>
            </a:extLst>
          </p:cNvPr>
          <p:cNvSpPr>
            <a:spLocks noGrp="1"/>
          </p:cNvSpPr>
          <p:nvPr>
            <p:ph type="title" hasCustomPrompt="1"/>
          </p:nvPr>
        </p:nvSpPr>
        <p:spPr>
          <a:xfrm>
            <a:off x="532168" y="1038779"/>
            <a:ext cx="11072809"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3602768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left/Text right">
    <p:bg>
      <p:bgPr>
        <a:solidFill>
          <a:srgbClr val="FFFFFF"/>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7F30B1-C5D1-4CB5-9D12-6D9C58B9866F}"/>
              </a:ext>
            </a:extLst>
          </p:cNvPr>
          <p:cNvSpPr>
            <a:spLocks noGrp="1"/>
          </p:cNvSpPr>
          <p:nvPr>
            <p:ph type="title" hasCustomPrompt="1"/>
          </p:nvPr>
        </p:nvSpPr>
        <p:spPr>
          <a:xfrm>
            <a:off x="532167" y="1038779"/>
            <a:ext cx="4842935"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532168" y="2383064"/>
            <a:ext cx="4842933" cy="410369"/>
          </a:xfrm>
          <a:prstGeom prst="rect">
            <a:avLst/>
          </a:prstGeom>
          <a:solidFill>
            <a:srgbClr val="FFFFFF">
              <a:alpha val="50000"/>
            </a:srgbClr>
          </a:solidFill>
        </p:spPr>
        <p:txBody>
          <a:bodyPr wrap="square" lIns="0" tIns="0" rIns="0" bIns="0" anchor="t" anchorCtr="0">
            <a:noAutofit/>
          </a:bodyPr>
          <a:lstStyle>
            <a:lvl1pPr marL="0" indent="0">
              <a:buNone/>
              <a:defRPr sz="3200"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6079067" y="1038779"/>
            <a:ext cx="5621867" cy="549748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1" name="Picture 5" descr="Logo&#10;&#10;Description automatically generated">
            <a:extLst>
              <a:ext uri="{FF2B5EF4-FFF2-40B4-BE49-F238E27FC236}">
                <a16:creationId xmlns:a16="http://schemas.microsoft.com/office/drawing/2014/main" id="{6122394A-B482-46F5-BA59-BC9D1E38E4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Tree>
    <p:extLst>
      <p:ext uri="{BB962C8B-B14F-4D97-AF65-F5344CB8AC3E}">
        <p14:creationId xmlns:p14="http://schemas.microsoft.com/office/powerpoint/2010/main" val="1309306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left/Image right">
    <p:bg>
      <p:bgPr>
        <a:solidFill>
          <a:srgbClr val="FFFFFF"/>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532168" y="2720110"/>
            <a:ext cx="5144427" cy="410369"/>
          </a:xfrm>
          <a:prstGeom prst="rect">
            <a:avLst/>
          </a:prstGeom>
          <a:solidFill>
            <a:srgbClr val="FFFFFF">
              <a:alpha val="50000"/>
            </a:srgbClr>
          </a:solidFill>
        </p:spPr>
        <p:txBody>
          <a:bodyPr wrap="square" lIns="0" tIns="0" rIns="0" bIns="0" anchor="t" anchorCtr="0">
            <a:noAutofit/>
          </a:bodyPr>
          <a:lstStyle>
            <a:lvl1pPr marL="0" indent="0">
              <a:buNone/>
              <a:defRPr sz="3200" b="1" i="0" spc="0" baseline="0">
                <a:solidFill>
                  <a:srgbClr val="0096D2"/>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532168" y="3278032"/>
            <a:ext cx="5144427" cy="3187577"/>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6096000" y="1602318"/>
            <a:ext cx="6096000" cy="4754033"/>
          </a:xfrm>
          <a:prstGeom prst="rect">
            <a:avLst/>
          </a:prstGeom>
          <a:solidFill>
            <a:schemeClr val="bg2"/>
          </a:solidFill>
        </p:spPr>
        <p:txBody>
          <a:bodyPr/>
          <a:lstStyle>
            <a:lvl1pPr marL="0" indent="0">
              <a:buNone/>
              <a:defRPr sz="2400">
                <a:latin typeface="+mj-lt"/>
              </a:defRPr>
            </a:lvl1pPr>
          </a:lstStyle>
          <a:p>
            <a:r>
              <a:rPr lang="en-GB" dirty="0"/>
              <a:t>Drag picture to placeholder or click icon to add</a:t>
            </a:r>
            <a:endParaRPr lang="en-US" dirty="0"/>
          </a:p>
        </p:txBody>
      </p:sp>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pic>
        <p:nvPicPr>
          <p:cNvPr id="12" name="Picture 5" descr="Logo&#10;&#10;Description automatically generated">
            <a:extLst>
              <a:ext uri="{FF2B5EF4-FFF2-40B4-BE49-F238E27FC236}">
                <a16:creationId xmlns:a16="http://schemas.microsoft.com/office/drawing/2014/main" id="{8686F223-FEEE-4E05-B3B6-7549B72880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1" y="-4011"/>
            <a:ext cx="1072355" cy="1042789"/>
          </a:xfrm>
          <a:prstGeom prst="rect">
            <a:avLst/>
          </a:prstGeom>
        </p:spPr>
      </p:pic>
      <p:sp>
        <p:nvSpPr>
          <p:cNvPr id="14" name="Title 1">
            <a:extLst>
              <a:ext uri="{FF2B5EF4-FFF2-40B4-BE49-F238E27FC236}">
                <a16:creationId xmlns:a16="http://schemas.microsoft.com/office/drawing/2014/main" id="{F7804DB2-7EA8-4E0A-8EB7-D6C6D1523CF8}"/>
              </a:ext>
            </a:extLst>
          </p:cNvPr>
          <p:cNvSpPr>
            <a:spLocks noGrp="1"/>
          </p:cNvSpPr>
          <p:nvPr>
            <p:ph type="title" hasCustomPrompt="1"/>
          </p:nvPr>
        </p:nvSpPr>
        <p:spPr>
          <a:xfrm>
            <a:off x="532167" y="1038779"/>
            <a:ext cx="5144427" cy="874764"/>
          </a:xfrm>
          <a:prstGeom prst="rect">
            <a:avLst/>
          </a:prstGeom>
        </p:spPr>
        <p:txBody>
          <a:bodyPr vert="horz" wrap="square" lIns="0" tIns="108000" rIns="0" bIns="108000">
            <a:spAutoFit/>
          </a:bodyPr>
          <a:lstStyle>
            <a:lvl1pPr algn="l">
              <a:defRPr sz="4267" b="1">
                <a:solidFill>
                  <a:schemeClr val="accent1"/>
                </a:solidFill>
              </a:defRPr>
            </a:lvl1pPr>
          </a:lstStyle>
          <a:p>
            <a:r>
              <a:rPr lang="en-GB" dirty="0"/>
              <a:t>Click to add title</a:t>
            </a:r>
            <a:endParaRPr lang="en-US" dirty="0"/>
          </a:p>
        </p:txBody>
      </p:sp>
    </p:spTree>
    <p:extLst>
      <p:ext uri="{BB962C8B-B14F-4D97-AF65-F5344CB8AC3E}">
        <p14:creationId xmlns:p14="http://schemas.microsoft.com/office/powerpoint/2010/main" val="1174951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closing slide with placeholder background">
    <p:bg>
      <p:bgPr>
        <a:solidFill>
          <a:srgbClr val="FFFFFF"/>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8A5D97F-EC44-47B6-A84F-9623C8BD5FF4}"/>
              </a:ext>
            </a:extLst>
          </p:cNvPr>
          <p:cNvSpPr>
            <a:spLocks noGrp="1"/>
          </p:cNvSpPr>
          <p:nvPr>
            <p:ph type="pic" sz="quarter" idx="10" hasCustomPrompt="1"/>
          </p:nvPr>
        </p:nvSpPr>
        <p:spPr>
          <a:xfrm>
            <a:off x="0" y="0"/>
            <a:ext cx="12192000" cy="6858000"/>
          </a:xfrm>
          <a:custGeom>
            <a:avLst/>
            <a:gdLst>
              <a:gd name="connsiteX0" fmla="*/ 614172 w 9144000"/>
              <a:gd name="connsiteY0" fmla="*/ 350462 h 5143500"/>
              <a:gd name="connsiteX1" fmla="*/ 614172 w 9144000"/>
              <a:gd name="connsiteY1" fmla="*/ 969206 h 5143500"/>
              <a:gd name="connsiteX2" fmla="*/ 8529828 w 9144000"/>
              <a:gd name="connsiteY2" fmla="*/ 969206 h 5143500"/>
              <a:gd name="connsiteX3" fmla="*/ 8529828 w 9144000"/>
              <a:gd name="connsiteY3" fmla="*/ 350462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614172" y="350462"/>
                </a:moveTo>
                <a:lnTo>
                  <a:pt x="614172" y="969206"/>
                </a:lnTo>
                <a:lnTo>
                  <a:pt x="8529828" y="969206"/>
                </a:lnTo>
                <a:lnTo>
                  <a:pt x="8529828" y="350462"/>
                </a:lnTo>
                <a:close/>
                <a:moveTo>
                  <a:pt x="0" y="0"/>
                </a:moveTo>
                <a:lnTo>
                  <a:pt x="9144000" y="0"/>
                </a:lnTo>
                <a:lnTo>
                  <a:pt x="9144000" y="5143500"/>
                </a:lnTo>
                <a:lnTo>
                  <a:pt x="0" y="5143500"/>
                </a:lnTo>
                <a:close/>
              </a:path>
            </a:pathLst>
          </a:custGeom>
          <a:solidFill>
            <a:schemeClr val="bg2"/>
          </a:solidFill>
        </p:spPr>
        <p:txBody>
          <a:bodyPr wrap="square">
            <a:noAutofit/>
          </a:bodyPr>
          <a:lstStyle>
            <a:lvl1pPr marL="0" indent="0">
              <a:buNone/>
              <a:defRPr sz="2400"/>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pic>
        <p:nvPicPr>
          <p:cNvPr id="9" name="Picture 8" descr="&quot;&quot;">
            <a:extLst>
              <a:ext uri="{FF2B5EF4-FFF2-40B4-BE49-F238E27FC236}">
                <a16:creationId xmlns:a16="http://schemas.microsoft.com/office/drawing/2014/main" id="{AE393CBD-5119-4A65-A8B6-14B6D2EF6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6" name="Title 3">
            <a:extLst>
              <a:ext uri="{FF2B5EF4-FFF2-40B4-BE49-F238E27FC236}">
                <a16:creationId xmlns:a16="http://schemas.microsoft.com/office/drawing/2014/main" id="{3B5CD3C0-F3AA-428D-8F79-08BFF96E66A1}"/>
              </a:ext>
            </a:extLst>
          </p:cNvPr>
          <p:cNvSpPr>
            <a:spLocks noGrp="1"/>
          </p:cNvSpPr>
          <p:nvPr>
            <p:ph type="title"/>
          </p:nvPr>
        </p:nvSpPr>
        <p:spPr>
          <a:xfrm>
            <a:off x="3399896" y="3662141"/>
            <a:ext cx="5392208" cy="956773"/>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7" name="Text Placeholder 6">
            <a:extLst>
              <a:ext uri="{FF2B5EF4-FFF2-40B4-BE49-F238E27FC236}">
                <a16:creationId xmlns:a16="http://schemas.microsoft.com/office/drawing/2014/main" id="{C845C1B1-F188-4A38-8465-8AF27134EB7E}"/>
              </a:ext>
            </a:extLst>
          </p:cNvPr>
          <p:cNvSpPr>
            <a:spLocks noGrp="1"/>
          </p:cNvSpPr>
          <p:nvPr>
            <p:ph type="body" sz="quarter" idx="12" hasCustomPrompt="1"/>
          </p:nvPr>
        </p:nvSpPr>
        <p:spPr>
          <a:xfrm>
            <a:off x="3399896" y="4598927"/>
            <a:ext cx="5392208"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spTree>
    <p:extLst>
      <p:ext uri="{BB962C8B-B14F-4D97-AF65-F5344CB8AC3E}">
        <p14:creationId xmlns:p14="http://schemas.microsoft.com/office/powerpoint/2010/main" val="380814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hank you/closing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55FEDE03-B014-4B02-912B-09B580E462FC}"/>
              </a:ext>
            </a:extLst>
          </p:cNvPr>
          <p:cNvSpPr>
            <a:spLocks noGrp="1"/>
          </p:cNvSpPr>
          <p:nvPr>
            <p:ph type="title"/>
          </p:nvPr>
        </p:nvSpPr>
        <p:spPr>
          <a:xfrm>
            <a:off x="3399896" y="3662141"/>
            <a:ext cx="5392208" cy="956773"/>
          </a:xfrm>
          <a:prstGeom prst="rect">
            <a:avLst/>
          </a:prstGeom>
          <a:solidFill>
            <a:srgbClr val="FFFFFF"/>
          </a:solidFill>
        </p:spPr>
        <p:txBody>
          <a:bodyPr vert="horz" wrap="square" lIns="180000" tIns="108000" rIns="180000" bIns="108000" anchor="b">
            <a:spAutoFit/>
          </a:bodyPr>
          <a:lstStyle>
            <a:lvl1pPr algn="l">
              <a:defRPr sz="4800" b="1" baseline="0">
                <a:solidFill>
                  <a:schemeClr val="accent1"/>
                </a:solidFill>
              </a:defRPr>
            </a:lvl1pPr>
          </a:lstStyle>
          <a:p>
            <a:endParaRPr lang="en-US" dirty="0"/>
          </a:p>
        </p:txBody>
      </p:sp>
      <p:sp>
        <p:nvSpPr>
          <p:cNvPr id="11" name="Text Placeholder 6">
            <a:extLst>
              <a:ext uri="{FF2B5EF4-FFF2-40B4-BE49-F238E27FC236}">
                <a16:creationId xmlns:a16="http://schemas.microsoft.com/office/drawing/2014/main" id="{F3EF6069-0D17-4844-8DFB-83AF1E5A8246}"/>
              </a:ext>
            </a:extLst>
          </p:cNvPr>
          <p:cNvSpPr>
            <a:spLocks noGrp="1"/>
          </p:cNvSpPr>
          <p:nvPr>
            <p:ph type="body" sz="quarter" idx="12" hasCustomPrompt="1"/>
          </p:nvPr>
        </p:nvSpPr>
        <p:spPr>
          <a:xfrm>
            <a:off x="3399896" y="4598927"/>
            <a:ext cx="5392208" cy="996517"/>
          </a:xfrm>
          <a:prstGeom prst="rect">
            <a:avLst/>
          </a:prstGeom>
          <a:solidFill>
            <a:srgbClr val="FFFFFF"/>
          </a:solidFill>
        </p:spPr>
        <p:txBody>
          <a:bodyPr lIns="180000" tIns="108000" rIns="180000" bIns="108000" anchor="ctr" anchorCtr="0">
            <a:noAutofit/>
          </a:bodyPr>
          <a:lstStyle>
            <a:lvl1pPr marL="0" indent="0">
              <a:buNone/>
              <a:defRPr sz="2933" b="1" i="0" baseline="0">
                <a:solidFill>
                  <a:schemeClr val="accent4"/>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subtitle</a:t>
            </a:r>
            <a:endParaRPr lang="en-US" dirty="0"/>
          </a:p>
        </p:txBody>
      </p:sp>
      <p:pic>
        <p:nvPicPr>
          <p:cNvPr id="9" name="Picture 8" descr="&quot;&quot;">
            <a:extLst>
              <a:ext uri="{FF2B5EF4-FFF2-40B4-BE49-F238E27FC236}">
                <a16:creationId xmlns:a16="http://schemas.microsoft.com/office/drawing/2014/main" id="{AE393CBD-5119-4A65-A8B6-14B6D2EF61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1402065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elfolie mit Logo">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78185"/>
            <a:ext cx="11652249" cy="5513115"/>
          </a:xfrm>
          <a:pattFill prst="lgCheck">
            <a:fgClr>
              <a:schemeClr val="bg1">
                <a:lumMod val="85000"/>
              </a:schemeClr>
            </a:fgClr>
            <a:bgClr>
              <a:schemeClr val="bg1"/>
            </a:bgClr>
          </a:pattFill>
        </p:spPr>
        <p:txBody>
          <a:bodyPr tIns="720000" anchor="ctr" anchorCtr="0"/>
          <a:lstStyle>
            <a:lvl1pPr algn="ctr">
              <a:defRPr sz="1200"/>
            </a:lvl1pPr>
          </a:lstStyle>
          <a:p>
            <a:r>
              <a:rPr lang="de-DE" noProof="0"/>
              <a:t>Bild durch Klicken auf Symbol hinzufügen</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sz="100"/>
            </a:lvl1pPr>
          </a:lstStyle>
          <a:p>
            <a:r>
              <a:rPr lang="en-GB" noProof="0" dirty="0"/>
              <a:t> </a:t>
            </a:r>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sz="100"/>
            </a:lvl1pPr>
          </a:lstStyle>
          <a:p>
            <a:r>
              <a:rPr lang="en-GB" noProof="0" dirty="0"/>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sz="100"/>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5" name="Textplatzhalter 4">
            <a:extLst>
              <a:ext uri="{FF2B5EF4-FFF2-40B4-BE49-F238E27FC236}">
                <a16:creationId xmlns:a16="http://schemas.microsoft.com/office/drawing/2014/main" id="{8500B2A4-A548-86D9-6FFA-57A63AC10C67}"/>
              </a:ext>
            </a:extLst>
          </p:cNvPr>
          <p:cNvSpPr>
            <a:spLocks noGrp="1"/>
          </p:cNvSpPr>
          <p:nvPr>
            <p:ph type="body" sz="quarter" idx="14"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Tree>
    <p:extLst>
      <p:ext uri="{BB962C8B-B14F-4D97-AF65-F5344CB8AC3E}">
        <p14:creationId xmlns:p14="http://schemas.microsoft.com/office/powerpoint/2010/main" val="130743196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273378"/>
            <a:ext cx="11652249" cy="631474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sz="100">
                <a:solidFill>
                  <a:schemeClr val="bg1"/>
                </a:solidFill>
              </a:defRPr>
            </a:lvl1pPr>
          </a:lstStyle>
          <a:p>
            <a:r>
              <a:rPr lang="en-GB" noProof="0" dirty="0"/>
              <a:t> </a:t>
            </a:r>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sz="100">
                <a:solidFill>
                  <a:schemeClr val="bg1"/>
                </a:solidFill>
              </a:defRPr>
            </a:lvl1pPr>
          </a:lstStyle>
          <a:p>
            <a:r>
              <a:rPr lang="en-GB" noProof="0" dirty="0"/>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sz="100">
                <a:solidFill>
                  <a:schemeClr val="bg1"/>
                </a:solidFill>
              </a:defRPr>
            </a:lvl1pPr>
          </a:lstStyle>
          <a:p>
            <a:r>
              <a:rPr lang="en-GB" noProof="0" dirty="0"/>
              <a:t> </a:t>
            </a:r>
          </a:p>
        </p:txBody>
      </p:sp>
      <p:sp>
        <p:nvSpPr>
          <p:cNvPr id="3" name="Textplatzhalter 4">
            <a:extLst>
              <a:ext uri="{FF2B5EF4-FFF2-40B4-BE49-F238E27FC236}">
                <a16:creationId xmlns:a16="http://schemas.microsoft.com/office/drawing/2014/main" id="{C29F396F-B178-E66F-3662-2CC65CD8A7B5}"/>
              </a:ext>
            </a:extLst>
          </p:cNvPr>
          <p:cNvSpPr>
            <a:spLocks noGrp="1"/>
          </p:cNvSpPr>
          <p:nvPr>
            <p:ph type="body" sz="quarter" idx="14"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Tree>
    <p:extLst>
      <p:ext uri="{BB962C8B-B14F-4D97-AF65-F5344CB8AC3E}">
        <p14:creationId xmlns:p14="http://schemas.microsoft.com/office/powerpoint/2010/main" val="3146054186"/>
      </p:ext>
    </p:extLst>
  </p:cSld>
  <p:clrMapOvr>
    <a:masterClrMapping/>
  </p:clrMapOvr>
  <p:hf sldNum="0" hdr="0" ftr="0" dt="0"/>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folie mit Universitätseinhei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5513115"/>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sz="100">
                <a:solidFill>
                  <a:schemeClr val="bg1"/>
                </a:solidFill>
              </a:defRPr>
            </a:lvl1pPr>
          </a:lstStyle>
          <a:p>
            <a:fld id="{DEC16BC5-71A3-4EAA-B734-0870A4D7F723}" type="datetime1">
              <a:rPr lang="en-GB" noProof="0" smtClean="0"/>
              <a:pPr/>
              <a:t>07/04/2026</a:t>
            </a:fld>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sz="100">
                <a:solidFill>
                  <a:schemeClr val="bg1"/>
                </a:solidFill>
              </a:defRPr>
            </a:lvl1pPr>
          </a:lstStyle>
          <a:p>
            <a:r>
              <a:rPr lang="en-GB" noProof="0" dirty="0"/>
              <a:t>Footer (Edit via "Insert &gt; Header and Footer")</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sz="100">
                <a:solidFill>
                  <a:schemeClr val="bg1"/>
                </a:solidFill>
              </a:defRPr>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cxnSp>
        <p:nvCxnSpPr>
          <p:cNvPr id="14" name="Gerader Verbinder 13">
            <a:extLst>
              <a:ext uri="{FF2B5EF4-FFF2-40B4-BE49-F238E27FC236}">
                <a16:creationId xmlns:a16="http://schemas.microsoft.com/office/drawing/2014/main" id="{7D526C9F-D78C-A1C8-B22D-122736EC2F5E}"/>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5" name="Textplatzhalter 12">
            <a:extLst>
              <a:ext uri="{FF2B5EF4-FFF2-40B4-BE49-F238E27FC236}">
                <a16:creationId xmlns:a16="http://schemas.microsoft.com/office/drawing/2014/main" id="{7B00AE1C-C971-C5C1-1DCB-41F3370C34D2}"/>
              </a:ext>
            </a:extLst>
          </p:cNvPr>
          <p:cNvSpPr>
            <a:spLocks noGrp="1"/>
          </p:cNvSpPr>
          <p:nvPr>
            <p:ph type="body" sz="quarter" idx="14" hasCustomPrompt="1"/>
          </p:nvPr>
        </p:nvSpPr>
        <p:spPr>
          <a:xfrm>
            <a:off x="2412000" y="273600"/>
            <a:ext cx="3465505" cy="536400"/>
          </a:xfrm>
        </p:spPr>
        <p:txBody>
          <a:bodyPr anchor="ctr"/>
          <a:lstStyle>
            <a:lvl1pPr>
              <a:lnSpc>
                <a:spcPct val="97000"/>
              </a:lnSpc>
              <a:defRPr sz="1300" spc="-20" baseline="0">
                <a:latin typeface="Source Sans Pro SemiBold" panose="020B0603030403020204" pitchFamily="34" charset="0"/>
              </a:defRPr>
            </a:lvl1pPr>
          </a:lstStyle>
          <a:p>
            <a:pPr lvl="0"/>
            <a:r>
              <a:rPr lang="en-GB" noProof="0" dirty="0" err="1"/>
              <a:t>Organisationseinheit</a:t>
            </a:r>
            <a:endParaRPr lang="en-GB" noProof="0" dirty="0"/>
          </a:p>
        </p:txBody>
      </p:sp>
      <p:sp>
        <p:nvSpPr>
          <p:cNvPr id="5" name="Textplatzhalter 4">
            <a:extLst>
              <a:ext uri="{FF2B5EF4-FFF2-40B4-BE49-F238E27FC236}">
                <a16:creationId xmlns:a16="http://schemas.microsoft.com/office/drawing/2014/main" id="{AEEBEE38-90C0-68F8-53F6-37ACBFF1050F}"/>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Tree>
    <p:extLst>
      <p:ext uri="{BB962C8B-B14F-4D97-AF65-F5344CB8AC3E}">
        <p14:creationId xmlns:p14="http://schemas.microsoft.com/office/powerpoint/2010/main" val="389688328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elfolie mit Logo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49788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p:spPr>
        <p:txBody>
          <a:bodyPr/>
          <a:lstStyle>
            <a:lvl1pPr>
              <a:defRPr/>
            </a:lvl1pPr>
          </a:lstStyle>
          <a:p>
            <a:r>
              <a:rPr lang="de-CH" noProof="0"/>
              <a:t> </a:t>
            </a:r>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p:spPr>
        <p:txBody>
          <a:bodyPr/>
          <a:lstStyle>
            <a:lvl1pPr>
              <a:defRPr/>
            </a:lvl1pPr>
          </a:lstStyle>
          <a:p>
            <a:r>
              <a:rPr lang="de-CH" noProof="0"/>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p:spPr>
        <p:txBody>
          <a:bodyPr/>
          <a:lstStyle>
            <a:lvl1pPr>
              <a:defRPr/>
            </a:lvl1pPr>
          </a:lstStyle>
          <a:p>
            <a:r>
              <a:rPr lang="de-CH" noProof="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13" name="Textplatzhalter 12">
            <a:extLst>
              <a:ext uri="{FF2B5EF4-FFF2-40B4-BE49-F238E27FC236}">
                <a16:creationId xmlns:a16="http://schemas.microsoft.com/office/drawing/2014/main" id="{311DA3BE-00CD-1BA7-A6C5-5D9732DE8861}"/>
              </a:ext>
            </a:extLst>
          </p:cNvPr>
          <p:cNvSpPr>
            <a:spLocks noGrp="1"/>
          </p:cNvSpPr>
          <p:nvPr>
            <p:ph type="body" sz="quarter" idx="14" hasCustomPrompt="1"/>
          </p:nvPr>
        </p:nvSpPr>
        <p:spPr>
          <a:xfrm>
            <a:off x="2412000" y="273600"/>
            <a:ext cx="3465505" cy="536400"/>
          </a:xfrm>
        </p:spPr>
        <p:txBody>
          <a:bodyPr anchor="ctr"/>
          <a:lstStyle>
            <a:lvl1pPr>
              <a:lnSpc>
                <a:spcPct val="97000"/>
              </a:lnSpc>
              <a:defRPr sz="1300" spc="-20" baseline="0">
                <a:latin typeface="Source Sans Pro SemiBold" panose="020B0603030403020204" pitchFamily="34" charset="0"/>
              </a:defRPr>
            </a:lvl1pPr>
          </a:lstStyle>
          <a:p>
            <a:pPr lvl="0"/>
            <a:r>
              <a:rPr lang="de-CH" noProof="0" dirty="0"/>
              <a:t>Organisationseinheit</a:t>
            </a:r>
          </a:p>
        </p:txBody>
      </p:sp>
      <p:cxnSp>
        <p:nvCxnSpPr>
          <p:cNvPr id="14" name="Gerader Verbinder 13">
            <a:extLst>
              <a:ext uri="{FF2B5EF4-FFF2-40B4-BE49-F238E27FC236}">
                <a16:creationId xmlns:a16="http://schemas.microsoft.com/office/drawing/2014/main" id="{295A67BB-618C-1D20-BBA9-4290E06F60D0}"/>
              </a:ext>
            </a:extLst>
          </p:cNvPr>
          <p:cNvCxnSpPr>
            <a:cxnSpLocks/>
          </p:cNvCxnSpPr>
          <p:nvPr userDrawn="1"/>
        </p:nvCxnSpPr>
        <p:spPr>
          <a:xfrm>
            <a:off x="1491966" y="6246812"/>
            <a:ext cx="0" cy="337344"/>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CBF91D96-3640-965E-5C15-FE5E1A4623FE}"/>
              </a:ext>
            </a:extLst>
          </p:cNvPr>
          <p:cNvCxnSpPr>
            <a:cxnSpLocks/>
          </p:cNvCxnSpPr>
          <p:nvPr userDrawn="1"/>
        </p:nvCxnSpPr>
        <p:spPr>
          <a:xfrm>
            <a:off x="2951746" y="6246812"/>
            <a:ext cx="0" cy="337344"/>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 name="Gerader Verbinder 1">
            <a:extLst>
              <a:ext uri="{FF2B5EF4-FFF2-40B4-BE49-F238E27FC236}">
                <a16:creationId xmlns:a16="http://schemas.microsoft.com/office/drawing/2014/main" id="{5A04CBAD-2C4F-A402-4949-1283FB197368}"/>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E22F3AE3-7ACB-2716-808B-C82789FE837D}"/>
              </a:ext>
            </a:extLst>
          </p:cNvPr>
          <p:cNvSpPr>
            <a:spLocks noGrp="1"/>
          </p:cNvSpPr>
          <p:nvPr>
            <p:ph type="body" sz="quarter" idx="15" hasCustomPrompt="1"/>
          </p:nvPr>
        </p:nvSpPr>
        <p:spPr>
          <a:xfrm>
            <a:off x="1" y="2440388"/>
            <a:ext cx="3710544"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de-CH" noProof="0" dirty="0"/>
              <a:t>Titel hinzufügen</a:t>
            </a:r>
          </a:p>
          <a:p>
            <a:pPr lvl="1"/>
            <a:r>
              <a:rPr lang="de-CH" noProof="0" dirty="0"/>
              <a:t>Zweite Ebene (Untertitel)</a:t>
            </a:r>
          </a:p>
          <a:p>
            <a:pPr lvl="2"/>
            <a:r>
              <a:rPr lang="de-CH" noProof="0" dirty="0"/>
              <a:t>Dritte Ebene (Vorname Name/Datum)</a:t>
            </a:r>
          </a:p>
        </p:txBody>
      </p:sp>
      <p:sp>
        <p:nvSpPr>
          <p:cNvPr id="7" name="Inhaltsplatzhalter 6">
            <a:extLst>
              <a:ext uri="{FF2B5EF4-FFF2-40B4-BE49-F238E27FC236}">
                <a16:creationId xmlns:a16="http://schemas.microsoft.com/office/drawing/2014/main" id="{E83E2F52-3C2B-4B60-8118-16A85372CD85}"/>
              </a:ext>
            </a:extLst>
          </p:cNvPr>
          <p:cNvSpPr>
            <a:spLocks noGrp="1"/>
          </p:cNvSpPr>
          <p:nvPr>
            <p:ph sz="quarter" idx="16" hasCustomPrompt="1"/>
          </p:nvPr>
        </p:nvSpPr>
        <p:spPr>
          <a:xfrm>
            <a:off x="269875" y="6237312"/>
            <a:ext cx="1020763" cy="349948"/>
          </a:xfrm>
        </p:spPr>
        <p:txBody>
          <a:bodyPr/>
          <a:lstStyle/>
          <a:p>
            <a:pPr lvl="0"/>
            <a:r>
              <a:rPr lang="de-DE" dirty="0"/>
              <a:t>Logo</a:t>
            </a:r>
          </a:p>
          <a:p>
            <a:pPr lvl="0"/>
            <a:endParaRPr lang="de-DE" dirty="0"/>
          </a:p>
        </p:txBody>
      </p:sp>
      <p:sp>
        <p:nvSpPr>
          <p:cNvPr id="10" name="Inhaltsplatzhalter 6">
            <a:extLst>
              <a:ext uri="{FF2B5EF4-FFF2-40B4-BE49-F238E27FC236}">
                <a16:creationId xmlns:a16="http://schemas.microsoft.com/office/drawing/2014/main" id="{E0261D7E-EC98-5E7A-CB6D-2B7FC46A0C12}"/>
              </a:ext>
            </a:extLst>
          </p:cNvPr>
          <p:cNvSpPr>
            <a:spLocks noGrp="1"/>
          </p:cNvSpPr>
          <p:nvPr>
            <p:ph sz="quarter" idx="17" hasCustomPrompt="1"/>
          </p:nvPr>
        </p:nvSpPr>
        <p:spPr>
          <a:xfrm>
            <a:off x="1713099" y="6237312"/>
            <a:ext cx="1020763" cy="349948"/>
          </a:xfrm>
        </p:spPr>
        <p:txBody>
          <a:bodyPr/>
          <a:lstStyle/>
          <a:p>
            <a:pPr lvl="0"/>
            <a:r>
              <a:rPr lang="de-DE" dirty="0"/>
              <a:t>Logo</a:t>
            </a:r>
          </a:p>
          <a:p>
            <a:pPr lvl="0"/>
            <a:endParaRPr lang="de-DE" dirty="0"/>
          </a:p>
        </p:txBody>
      </p:sp>
      <p:sp>
        <p:nvSpPr>
          <p:cNvPr id="12" name="Inhaltsplatzhalter 6">
            <a:extLst>
              <a:ext uri="{FF2B5EF4-FFF2-40B4-BE49-F238E27FC236}">
                <a16:creationId xmlns:a16="http://schemas.microsoft.com/office/drawing/2014/main" id="{C9ABCD67-F906-BE05-2C7F-0F49618C541B}"/>
              </a:ext>
            </a:extLst>
          </p:cNvPr>
          <p:cNvSpPr>
            <a:spLocks noGrp="1"/>
          </p:cNvSpPr>
          <p:nvPr>
            <p:ph sz="quarter" idx="18" hasCustomPrompt="1"/>
          </p:nvPr>
        </p:nvSpPr>
        <p:spPr>
          <a:xfrm>
            <a:off x="3156324" y="6237312"/>
            <a:ext cx="1020763" cy="349948"/>
          </a:xfrm>
        </p:spPr>
        <p:txBody>
          <a:bodyPr/>
          <a:lstStyle/>
          <a:p>
            <a:pPr lvl="0"/>
            <a:r>
              <a:rPr lang="de-DE" dirty="0"/>
              <a:t>Logo</a:t>
            </a:r>
          </a:p>
          <a:p>
            <a:pPr lvl="0"/>
            <a:endParaRPr lang="de-DE" dirty="0"/>
          </a:p>
        </p:txBody>
      </p:sp>
    </p:spTree>
    <p:extLst>
      <p:ext uri="{BB962C8B-B14F-4D97-AF65-F5344CB8AC3E}">
        <p14:creationId xmlns:p14="http://schemas.microsoft.com/office/powerpoint/2010/main" val="2977495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 mit Titel">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550256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pic>
        <p:nvPicPr>
          <p:cNvPr id="9" name="Grafik 8">
            <a:extLst>
              <a:ext uri="{FF2B5EF4-FFF2-40B4-BE49-F238E27FC236}">
                <a16:creationId xmlns:a16="http://schemas.microsoft.com/office/drawing/2014/main" id="{9BF8196C-9AA4-1A52-3A52-266B8455B1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12" name="Textplatzhalter 12">
            <a:extLst>
              <a:ext uri="{FF2B5EF4-FFF2-40B4-BE49-F238E27FC236}">
                <a16:creationId xmlns:a16="http://schemas.microsoft.com/office/drawing/2014/main" id="{3977F8A2-6FE9-3F53-30EE-28E4D90B4F03}"/>
              </a:ext>
            </a:extLst>
          </p:cNvPr>
          <p:cNvSpPr>
            <a:spLocks noGrp="1"/>
          </p:cNvSpPr>
          <p:nvPr>
            <p:ph type="body" sz="quarter" idx="14" hasCustomPrompt="1"/>
          </p:nvPr>
        </p:nvSpPr>
        <p:spPr>
          <a:xfrm>
            <a:off x="2412000" y="273600"/>
            <a:ext cx="3465505" cy="536400"/>
          </a:xfrm>
        </p:spPr>
        <p:txBody>
          <a:bodyPr anchor="ctr"/>
          <a:lstStyle>
            <a:lvl1pPr>
              <a:lnSpc>
                <a:spcPct val="97000"/>
              </a:lnSpc>
              <a:defRPr sz="1300" spc="-20" baseline="0">
                <a:latin typeface="Source Sans Pro SemiBold" panose="020B0603030403020204" pitchFamily="34" charset="0"/>
              </a:defRPr>
            </a:lvl1pPr>
          </a:lstStyle>
          <a:p>
            <a:pPr lvl="0"/>
            <a:r>
              <a:rPr lang="en-GB" noProof="0" dirty="0" err="1"/>
              <a:t>Organisationseinheit</a:t>
            </a:r>
            <a:endParaRPr lang="en-GB" noProof="0" dirty="0"/>
          </a:p>
        </p:txBody>
      </p:sp>
      <p:cxnSp>
        <p:nvCxnSpPr>
          <p:cNvPr id="2" name="Gerader Verbinder 1">
            <a:extLst>
              <a:ext uri="{FF2B5EF4-FFF2-40B4-BE49-F238E27FC236}">
                <a16:creationId xmlns:a16="http://schemas.microsoft.com/office/drawing/2014/main" id="{BE9ACD7A-E1D6-6C18-F747-2BC351C0BFE8}"/>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4" name="Textplatzhalter 4">
            <a:extLst>
              <a:ext uri="{FF2B5EF4-FFF2-40B4-BE49-F238E27FC236}">
                <a16:creationId xmlns:a16="http://schemas.microsoft.com/office/drawing/2014/main" id="{1B5C03F1-AC5E-6863-6760-BDE7B33AD426}"/>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Tree>
    <p:extLst>
      <p:ext uri="{BB962C8B-B14F-4D97-AF65-F5344CB8AC3E}">
        <p14:creationId xmlns:p14="http://schemas.microsoft.com/office/powerpoint/2010/main" val="1421327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 gross mit Tex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273378"/>
            <a:ext cx="11652249"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2F7DDFE4-29E1-462D-9CCC-A725922B2A90}"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GB" noProof="0" dirty="0"/>
              <a:t>Footer (Edit via "Insert &gt; Header and Footer")</a:t>
            </a:r>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2" name="Textplatzhalter 4">
            <a:extLst>
              <a:ext uri="{FF2B5EF4-FFF2-40B4-BE49-F238E27FC236}">
                <a16:creationId xmlns:a16="http://schemas.microsoft.com/office/drawing/2014/main" id="{48EC57F8-2FF9-F2DC-C053-E44A7DBF457D}"/>
              </a:ext>
            </a:extLst>
          </p:cNvPr>
          <p:cNvSpPr>
            <a:spLocks noGrp="1"/>
          </p:cNvSpPr>
          <p:nvPr>
            <p:ph type="body" sz="quarter" idx="17" hasCustomPrompt="1"/>
          </p:nvPr>
        </p:nvSpPr>
        <p:spPr>
          <a:xfrm>
            <a:off x="0" y="1209675"/>
            <a:ext cx="1983799" cy="1308143"/>
          </a:xfrm>
          <a:solidFill>
            <a:schemeClr val="bg1"/>
          </a:solidFill>
        </p:spPr>
        <p:txBody>
          <a:bodyPr wrap="none" lIns="270000" tIns="154800" rIns="248400" bIns="180000">
            <a:spAutoFit/>
          </a:bodyPr>
          <a:lstStyle>
            <a:lvl1pPr>
              <a:lnSpc>
                <a:spcPct val="97000"/>
              </a:lnSpc>
              <a:defRPr sz="2400" b="1"/>
            </a:lvl1pPr>
            <a:lvl2pPr marL="0" indent="0">
              <a:lnSpc>
                <a:spcPct val="103000"/>
              </a:lnSpc>
              <a:spcBef>
                <a:spcPts val="0"/>
              </a:spcBef>
              <a:buFontTx/>
              <a:buNone/>
              <a:defRPr sz="1600" b="0"/>
            </a:lvl2pPr>
            <a:lvl3pPr>
              <a:lnSpc>
                <a:spcPct val="83000"/>
              </a:lnSpc>
              <a:defRPr sz="4700" b="1"/>
            </a:lvl3pPr>
            <a:lvl4pPr>
              <a:lnSpc>
                <a:spcPct val="83000"/>
              </a:lnSpc>
              <a:defRPr sz="4700" b="1"/>
            </a:lvl4pPr>
            <a:lvl5pPr>
              <a:lnSpc>
                <a:spcPct val="83000"/>
              </a:lnSpc>
              <a:defRPr sz="4700" b="1"/>
            </a:lvl5pPr>
          </a:lstStyle>
          <a:p>
            <a:pPr lvl="0"/>
            <a:r>
              <a:rPr lang="en-GB" noProof="0" dirty="0"/>
              <a:t>Insert title</a:t>
            </a:r>
          </a:p>
          <a:p>
            <a:pPr lvl="1"/>
            <a:r>
              <a:rPr lang="en-GB" noProof="0" dirty="0"/>
              <a:t>Insert text</a:t>
            </a:r>
          </a:p>
          <a:p>
            <a:pPr lvl="0"/>
            <a:endParaRPr lang="en-GB" noProof="0" dirty="0"/>
          </a:p>
        </p:txBody>
      </p:sp>
    </p:spTree>
    <p:extLst>
      <p:ext uri="{BB962C8B-B14F-4D97-AF65-F5344CB8AC3E}">
        <p14:creationId xmlns:p14="http://schemas.microsoft.com/office/powerpoint/2010/main" val="3621011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Bild und Text">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62E6E148-5F7E-6A90-F5E7-CAF43EF2FFA4}"/>
              </a:ext>
            </a:extLst>
          </p:cNvPr>
          <p:cNvSpPr>
            <a:spLocks noGrp="1"/>
          </p:cNvSpPr>
          <p:nvPr>
            <p:ph type="pic" sz="quarter" idx="14"/>
          </p:nvPr>
        </p:nvSpPr>
        <p:spPr>
          <a:xfrm>
            <a:off x="269875" y="866775"/>
            <a:ext cx="11652249" cy="5150546"/>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 name="Titel 1"/>
          <p:cNvSpPr>
            <a:spLocks noGrp="1"/>
          </p:cNvSpPr>
          <p:nvPr>
            <p:ph type="title" hasCustomPrompt="1"/>
          </p:nvPr>
        </p:nvSpPr>
        <p:spPr>
          <a:xfrm>
            <a:off x="273600" y="244800"/>
            <a:ext cx="11650662" cy="625944"/>
          </a:xfrm>
        </p:spPr>
        <p:txBody>
          <a:bodyPr/>
          <a:lstStyle>
            <a:lvl1pPr>
              <a:defRPr/>
            </a:lvl1p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EAA94FD-9F5E-4526-A59D-32E4C3E4561F}"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Footer (Edit via "Insert &gt; Header and Footer")</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2800"/>
            <a:ext cx="5826000" cy="203300"/>
          </a:xfrm>
        </p:spPr>
        <p:txBody>
          <a:bodyPr anchor="b"/>
          <a:lstStyle>
            <a:lvl1pPr>
              <a:lnSpc>
                <a:spcPct val="109000"/>
              </a:lnSpc>
              <a:defRPr sz="1000"/>
            </a:lvl1pPr>
            <a:lvl2pPr>
              <a:defRPr sz="1000"/>
            </a:lvl2pPr>
            <a:lvl3pPr>
              <a:defRPr sz="1000"/>
            </a:lvl3pPr>
            <a:lvl4pPr>
              <a:defRPr sz="1000"/>
            </a:lvl4pPr>
            <a:lvl5pPr>
              <a:defRPr sz="1000"/>
            </a:lvl5pPr>
          </a:lstStyle>
          <a:p>
            <a:pPr lvl="0"/>
            <a:r>
              <a:rPr lang="en-GB" noProof="0" dirty="0"/>
              <a:t>Insert source</a:t>
            </a:r>
          </a:p>
        </p:txBody>
      </p:sp>
      <p:sp>
        <p:nvSpPr>
          <p:cNvPr id="10" name="Textplatzhalter 5">
            <a:extLst>
              <a:ext uri="{FF2B5EF4-FFF2-40B4-BE49-F238E27FC236}">
                <a16:creationId xmlns:a16="http://schemas.microsoft.com/office/drawing/2014/main" id="{BE9C36D1-1F3E-2830-76B5-553669943C18}"/>
              </a:ext>
            </a:extLst>
          </p:cNvPr>
          <p:cNvSpPr>
            <a:spLocks noGrp="1"/>
          </p:cNvSpPr>
          <p:nvPr>
            <p:ph type="body" sz="quarter" idx="23" hasCustomPrompt="1"/>
          </p:nvPr>
        </p:nvSpPr>
        <p:spPr>
          <a:xfrm>
            <a:off x="268287" y="4971927"/>
            <a:ext cx="4734000" cy="689123"/>
          </a:xfrm>
          <a:solidFill>
            <a:schemeClr val="bg1"/>
          </a:solidFill>
        </p:spPr>
        <p:txBody>
          <a:bodyPr lIns="144000" tIns="144000" rIns="144000" bIns="180000" anchor="ctr">
            <a:spAutoFit/>
          </a:bodyPr>
          <a:lstStyle>
            <a:lvl1pPr algn="ctr">
              <a:lnSpc>
                <a:spcPct val="98000"/>
              </a:lnSpc>
              <a:defRPr sz="2400" b="0"/>
            </a:lvl1pPr>
          </a:lstStyle>
          <a:p>
            <a:pPr lvl="0"/>
            <a:r>
              <a:rPr lang="en-GB" noProof="0" dirty="0"/>
              <a:t>Insert content</a:t>
            </a:r>
          </a:p>
        </p:txBody>
      </p:sp>
    </p:spTree>
    <p:extLst>
      <p:ext uri="{BB962C8B-B14F-4D97-AF65-F5344CB8AC3E}">
        <p14:creationId xmlns:p14="http://schemas.microsoft.com/office/powerpoint/2010/main" val="2251882952"/>
      </p:ext>
    </p:extLst>
  </p:cSld>
  <p:clrMapOvr>
    <a:masterClrMapping/>
  </p:clrMapOvr>
  <p:hf hdr="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1" y="289224"/>
            <a:ext cx="11650663" cy="5935364"/>
          </a:xfrm>
          <a:solidFill>
            <a:schemeClr val="accent1"/>
          </a:solidFill>
        </p:spPr>
        <p:txBody>
          <a:bodyPr tIns="324000" rIns="0" anchor="t"/>
          <a:lstStyle>
            <a:lvl1pPr algn="r">
              <a:lnSpc>
                <a:spcPct val="100000"/>
              </a:lnSpc>
              <a:spcBef>
                <a:spcPts val="0"/>
              </a:spcBef>
              <a:spcAft>
                <a:spcPts val="0"/>
              </a:spcAft>
              <a:defRPr sz="45000" b="1">
                <a:solidFill>
                  <a:schemeClr val="accent1">
                    <a:lumMod val="60000"/>
                    <a:lumOff val="40000"/>
                  </a:schemeClr>
                </a:solidFill>
              </a:defRPr>
            </a:lvl1pPr>
            <a:lvl2pPr marL="174625" indent="-174625" algn="r">
              <a:buFont typeface="Source Sans Pro" panose="020B0503030403020204" pitchFamily="34" charset="0"/>
              <a:buChar char="―"/>
              <a:defRPr/>
            </a:lvl2pPr>
            <a:lvl3pPr marL="360363" indent="-185738" algn="r">
              <a:buFont typeface="Source Sans Pro" panose="020B0503030403020204" pitchFamily="34" charset="0"/>
              <a:buChar char="―"/>
              <a:defRPr/>
            </a:lvl3pPr>
            <a:lvl4pPr marL="534988" indent="-174625" algn="r">
              <a:buFont typeface="Source Sans Pro" panose="020B0503030403020204" pitchFamily="34" charset="0"/>
              <a:buChar char="―"/>
              <a:defRPr/>
            </a:lvl4pPr>
            <a:lvl5pPr marL="719138" indent="-184150" algn="r">
              <a:buFont typeface="Source Sans Pro" panose="020B0503030403020204" pitchFamily="34" charset="0"/>
              <a:buChar char="―"/>
              <a:defRPr/>
            </a:lvl5pPr>
          </a:lstStyle>
          <a:p>
            <a:pPr lvl="0"/>
            <a:r>
              <a:rPr lang="de-CH" dirty="0"/>
              <a:t>0</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C22425B-D5B6-4FA7-A09E-3FB28EC05106}" type="datetime1">
              <a:rPr lang="de-CH" smtClean="0"/>
              <a:t>07.04.26</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a:t>Footer (Edit via "Insert &gt; Header and Footer")</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dirty="0"/>
          </a:p>
        </p:txBody>
      </p:sp>
    </p:spTree>
    <p:extLst>
      <p:ext uri="{BB962C8B-B14F-4D97-AF65-F5344CB8AC3E}">
        <p14:creationId xmlns:p14="http://schemas.microsoft.com/office/powerpoint/2010/main" val="3937883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800"/>
            <a:ext cx="11650662" cy="625944"/>
          </a:xfrm>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1" y="870744"/>
            <a:ext cx="11650663" cy="51505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52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169CF04-5ADD-46B4-A33A-958F168A45EF}"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dirty="0" err="1"/>
              <a:t>TravelPrEPared</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1289"/>
            <a:ext cx="5826000" cy="2033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427508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1" y="866774"/>
            <a:ext cx="9324000" cy="4816476"/>
          </a:xfrm>
        </p:spPr>
        <p:txBody>
          <a:bodyPr anchor="ctr"/>
          <a:lstStyle>
            <a:lvl1pPr>
              <a:lnSpc>
                <a:spcPct val="97000"/>
              </a:lnSpc>
              <a:spcBef>
                <a:spcPts val="0"/>
              </a:spcBef>
              <a:defRPr sz="3000"/>
            </a:lvl1pPr>
            <a:lvl2pPr>
              <a:lnSpc>
                <a:spcPct val="97000"/>
              </a:lnSpc>
              <a:spcBef>
                <a:spcPts val="1000"/>
              </a:spcBef>
              <a:defRPr sz="3000"/>
            </a:lvl2pPr>
            <a:lvl3pPr>
              <a:lnSpc>
                <a:spcPct val="97000"/>
              </a:lnSpc>
              <a:spcBef>
                <a:spcPts val="1000"/>
              </a:spcBef>
              <a:defRPr sz="3000"/>
            </a:lvl3pPr>
            <a:lvl4pPr>
              <a:lnSpc>
                <a:spcPct val="97000"/>
              </a:lnSpc>
              <a:spcBef>
                <a:spcPts val="1000"/>
              </a:spcBef>
              <a:defRPr sz="3000"/>
            </a:lvl4pPr>
            <a:lvl5pPr>
              <a:lnSpc>
                <a:spcPct val="97000"/>
              </a:lnSpc>
              <a:spcBef>
                <a:spcPts val="1000"/>
              </a:spcBef>
              <a:defRPr sz="3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D28B2B53-C25B-47AA-BE55-7AE6543E5E6C}"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3547566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799"/>
            <a:ext cx="5722937" cy="621975"/>
          </a:xfrm>
        </p:spPr>
        <p:txBody>
          <a:bodyPr/>
          <a:lstStyle>
            <a:lvl1pPr>
              <a:defRPr/>
            </a:lvl1pPr>
          </a:lstStyle>
          <a:p>
            <a:r>
              <a:rPr lang="en-GB" noProof="0" dirty="0"/>
              <a:t>Insert chapter title</a:t>
            </a:r>
          </a:p>
        </p:txBody>
      </p:sp>
      <p:sp>
        <p:nvSpPr>
          <p:cNvPr id="3" name="Inhaltsplatzhalter 2"/>
          <p:cNvSpPr>
            <a:spLocks noGrp="1"/>
          </p:cNvSpPr>
          <p:nvPr>
            <p:ph sz="half" idx="1" hasCustomPrompt="1"/>
          </p:nvPr>
        </p:nvSpPr>
        <p:spPr>
          <a:xfrm>
            <a:off x="271463" y="866774"/>
            <a:ext cx="5722937" cy="5133447"/>
          </a:xfrm>
        </p:spPr>
        <p:txBody>
          <a:bodyPr/>
          <a:lstStyle>
            <a:lvl1pPr>
              <a:defRPr sz="1600"/>
            </a:lvl1pPr>
            <a:lvl2pPr marL="226800" indent="-226800">
              <a:defRPr sz="1600"/>
            </a:lvl2pPr>
            <a:lvl3pPr marL="658800" indent="-226800">
              <a:defRPr sz="1600"/>
            </a:lvl3pPr>
            <a:lvl4pPr marL="1090800" indent="-226800">
              <a:defRPr sz="1600"/>
            </a:lvl4pPr>
            <a:lvl5pPr marL="1522800" indent="-226800">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05AA103E-E046-4633-82BC-9D6A840CE35D}" type="datetime1">
              <a:rPr lang="en-GB" noProof="0" smtClean="0"/>
              <a:t>07/04/2026</a:t>
            </a:fld>
            <a:endParaRPr lang="en-GB" noProof="0" dirty="0"/>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en-GB" noProof="0" dirty="0"/>
              <a:t>Footer (Edit via "Insert &gt; Header and Footer")</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Inhaltsplatzhalter 2">
            <a:extLst>
              <a:ext uri="{FF2B5EF4-FFF2-40B4-BE49-F238E27FC236}">
                <a16:creationId xmlns:a16="http://schemas.microsoft.com/office/drawing/2014/main" id="{0F08660E-5135-A84E-B689-DDFA75A72BBA}"/>
              </a:ext>
            </a:extLst>
          </p:cNvPr>
          <p:cNvSpPr>
            <a:spLocks noGrp="1"/>
          </p:cNvSpPr>
          <p:nvPr>
            <p:ph sz="half" idx="13" hasCustomPrompt="1"/>
          </p:nvPr>
        </p:nvSpPr>
        <p:spPr>
          <a:xfrm>
            <a:off x="6197600" y="242888"/>
            <a:ext cx="5722937" cy="5981700"/>
          </a:xfrm>
        </p:spPr>
        <p:txBody>
          <a:bodyPr/>
          <a:lstStyle>
            <a:lvl1pPr>
              <a:defRPr sz="1600"/>
            </a:lvl1pPr>
            <a:lvl2pPr marL="226800" indent="-226800">
              <a:defRPr sz="1600"/>
            </a:lvl2pPr>
            <a:lvl3pPr marL="658800" indent="-226800">
              <a:defRPr sz="1600"/>
            </a:lvl3pPr>
            <a:lvl4pPr marL="1090800" indent="-226800">
              <a:defRPr sz="1600"/>
            </a:lvl4pPr>
            <a:lvl5pPr marL="1522800" indent="-226800">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extplatzhalter 8">
            <a:extLst>
              <a:ext uri="{FF2B5EF4-FFF2-40B4-BE49-F238E27FC236}">
                <a16:creationId xmlns:a16="http://schemas.microsoft.com/office/drawing/2014/main" id="{958C9C6E-122D-B369-EB0B-2386BA817C26}"/>
              </a:ext>
            </a:extLst>
          </p:cNvPr>
          <p:cNvSpPr>
            <a:spLocks noGrp="1"/>
          </p:cNvSpPr>
          <p:nvPr>
            <p:ph type="body" sz="quarter" idx="14" hasCustomPrompt="1"/>
          </p:nvPr>
        </p:nvSpPr>
        <p:spPr>
          <a:xfrm>
            <a:off x="269875" y="6000221"/>
            <a:ext cx="5722937"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2251089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39AB9864-0552-4F44-B494-D03F4683B094}"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GB" noProof="0" dirty="0"/>
              <a:t>Footer (Edit via "Insert &gt; Header and Footer")</a:t>
            </a:r>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271462" y="1371600"/>
            <a:ext cx="5724000" cy="4628621"/>
          </a:xfrm>
        </p:spPr>
        <p:txBody>
          <a:bodyPr/>
          <a:lstStyle>
            <a:lvl1pPr>
              <a:spcAft>
                <a:spcPts val="0"/>
              </a:spcAft>
              <a:defRPr sz="1600"/>
            </a:lvl1pPr>
            <a:lvl2pPr marL="226800" indent="-226800">
              <a:spcBef>
                <a:spcPts val="1000"/>
              </a:spcBef>
              <a:spcAft>
                <a:spcPts val="0"/>
              </a:spcAft>
              <a:defRPr sz="1600"/>
            </a:lvl2pPr>
            <a:lvl3pPr marL="658800" indent="-226800">
              <a:spcBef>
                <a:spcPts val="1000"/>
              </a:spcBef>
              <a:spcAft>
                <a:spcPts val="0"/>
              </a:spcAft>
              <a:defRPr sz="1600"/>
            </a:lvl3pPr>
            <a:lvl4pPr marL="1090800" indent="-226800">
              <a:spcBef>
                <a:spcPts val="1000"/>
              </a:spcBef>
              <a:spcAft>
                <a:spcPts val="0"/>
              </a:spcAft>
              <a:defRPr sz="1600"/>
            </a:lvl4pPr>
            <a:lvl5pPr marL="1522800" indent="-342000">
              <a:spcBef>
                <a:spcPts val="1000"/>
              </a:spcBef>
              <a:spcAft>
                <a:spcPts val="0"/>
              </a:spcAft>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0" y="245268"/>
            <a:ext cx="5723999" cy="845567"/>
          </a:xfrm>
        </p:spPr>
        <p:txBody>
          <a:bodyPr/>
          <a:lstStyle>
            <a:lvl1pPr>
              <a:lnSpc>
                <a:spcPct val="97000"/>
              </a:lnSpc>
              <a:defRPr/>
            </a:lvl1pPr>
          </a:lstStyle>
          <a:p>
            <a:r>
              <a:rPr lang="en-GB" noProof="0" dirty="0"/>
              <a:t>Insert chapter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0" y="6000221"/>
            <a:ext cx="5734380"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92675700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hs Inhalte und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FF8592F2-A22B-4129-BF43-10974110EFE1}"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Footer (Edit via "Insert &gt; Header and Footer")</a:t>
            </a:r>
            <a:endParaRPr lang="en-GB" noProof="0" dirty="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0" y="245268"/>
            <a:ext cx="5723999" cy="845567"/>
          </a:xfrm>
        </p:spPr>
        <p:txBody>
          <a:bodyPr/>
          <a:lstStyle>
            <a:lvl1pPr>
              <a:lnSpc>
                <a:spcPct val="97000"/>
              </a:lnSpc>
              <a:defRPr/>
            </a:lvl1pPr>
          </a:lstStyle>
          <a:p>
            <a:r>
              <a:rPr lang="en-GB" noProof="0" dirty="0"/>
              <a:t>Insert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0" y="6022800"/>
            <a:ext cx="5734380" cy="205200"/>
          </a:xfrm>
        </p:spPr>
        <p:txBody>
          <a:bodyPr anchor="b"/>
          <a:lstStyle>
            <a:lvl1pPr>
              <a:lnSpc>
                <a:spcPct val="109000"/>
              </a:lnSpc>
              <a:defRPr sz="1000"/>
            </a:lvl1pPr>
            <a:lvl2pPr>
              <a:defRPr sz="1000"/>
            </a:lvl2pPr>
            <a:lvl3pPr>
              <a:defRPr sz="1000"/>
            </a:lvl3pPr>
            <a:lvl4pPr>
              <a:defRPr sz="1000"/>
            </a:lvl4pPr>
            <a:lvl5pPr>
              <a:defRPr sz="1000"/>
            </a:lvl5pPr>
          </a:lstStyle>
          <a:p>
            <a:pPr lvl="0"/>
            <a:r>
              <a:rPr lang="en-GB" noProof="0" dirty="0"/>
              <a:t>Insert source</a:t>
            </a:r>
          </a:p>
        </p:txBody>
      </p:sp>
      <p:cxnSp>
        <p:nvCxnSpPr>
          <p:cNvPr id="11" name="Gerader Verbinder 10">
            <a:extLst>
              <a:ext uri="{FF2B5EF4-FFF2-40B4-BE49-F238E27FC236}">
                <a16:creationId xmlns:a16="http://schemas.microsoft.com/office/drawing/2014/main" id="{DD08B5C7-0B72-0F94-738C-A9B735A2519D}"/>
              </a:ext>
            </a:extLst>
          </p:cNvPr>
          <p:cNvCxnSpPr>
            <a:cxnSpLocks/>
          </p:cNvCxnSpPr>
          <p:nvPr userDrawn="1"/>
        </p:nvCxnSpPr>
        <p:spPr>
          <a:xfrm>
            <a:off x="273050" y="5155072"/>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6987E16-61C3-F16E-EBD2-164E17176CF4}"/>
              </a:ext>
            </a:extLst>
          </p:cNvPr>
          <p:cNvCxnSpPr>
            <a:cxnSpLocks/>
          </p:cNvCxnSpPr>
          <p:nvPr userDrawn="1"/>
        </p:nvCxnSpPr>
        <p:spPr>
          <a:xfrm>
            <a:off x="3228366" y="51550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7071907-BBD2-40D4-55E0-1E83C4F6D6BC}"/>
              </a:ext>
            </a:extLst>
          </p:cNvPr>
          <p:cNvCxnSpPr>
            <a:cxnSpLocks/>
          </p:cNvCxnSpPr>
          <p:nvPr userDrawn="1"/>
        </p:nvCxnSpPr>
        <p:spPr>
          <a:xfrm>
            <a:off x="3233129" y="34405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CE74047-F734-D6A9-08E0-D291395944F0}"/>
              </a:ext>
            </a:extLst>
          </p:cNvPr>
          <p:cNvCxnSpPr>
            <a:cxnSpLocks/>
          </p:cNvCxnSpPr>
          <p:nvPr userDrawn="1"/>
        </p:nvCxnSpPr>
        <p:spPr>
          <a:xfrm>
            <a:off x="276265" y="34405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E45E1AF-C792-F20E-F289-890F955A6D57}"/>
              </a:ext>
            </a:extLst>
          </p:cNvPr>
          <p:cNvCxnSpPr>
            <a:cxnSpLocks/>
          </p:cNvCxnSpPr>
          <p:nvPr userDrawn="1"/>
        </p:nvCxnSpPr>
        <p:spPr>
          <a:xfrm>
            <a:off x="273449" y="1726352"/>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98DB0037-139C-0385-E03A-306D5169233B}"/>
              </a:ext>
            </a:extLst>
          </p:cNvPr>
          <p:cNvCxnSpPr>
            <a:cxnSpLocks/>
          </p:cNvCxnSpPr>
          <p:nvPr userDrawn="1"/>
        </p:nvCxnSpPr>
        <p:spPr>
          <a:xfrm>
            <a:off x="3230961" y="1721590"/>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platzhalter 27">
            <a:extLst>
              <a:ext uri="{FF2B5EF4-FFF2-40B4-BE49-F238E27FC236}">
                <a16:creationId xmlns:a16="http://schemas.microsoft.com/office/drawing/2014/main" id="{30017B53-05EC-3989-249C-664AD90907AB}"/>
              </a:ext>
            </a:extLst>
          </p:cNvPr>
          <p:cNvSpPr>
            <a:spLocks noGrp="1"/>
          </p:cNvSpPr>
          <p:nvPr>
            <p:ph type="body" sz="quarter" idx="25" hasCustomPrompt="1"/>
          </p:nvPr>
        </p:nvSpPr>
        <p:spPr>
          <a:xfrm>
            <a:off x="3230670" y="1876705"/>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37" name="Textplatzhalter 27">
            <a:extLst>
              <a:ext uri="{FF2B5EF4-FFF2-40B4-BE49-F238E27FC236}">
                <a16:creationId xmlns:a16="http://schemas.microsoft.com/office/drawing/2014/main" id="{714803E2-4C7F-CFE5-7B57-C3F213A34037}"/>
              </a:ext>
            </a:extLst>
          </p:cNvPr>
          <p:cNvSpPr>
            <a:spLocks noGrp="1"/>
          </p:cNvSpPr>
          <p:nvPr>
            <p:ph type="body" sz="quarter" idx="27" hasCustomPrompt="1"/>
          </p:nvPr>
        </p:nvSpPr>
        <p:spPr>
          <a:xfrm>
            <a:off x="273050" y="5310187"/>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38" name="Textplatzhalter 27">
            <a:extLst>
              <a:ext uri="{FF2B5EF4-FFF2-40B4-BE49-F238E27FC236}">
                <a16:creationId xmlns:a16="http://schemas.microsoft.com/office/drawing/2014/main" id="{9C152131-ED74-0F59-B477-F10CE617C44A}"/>
              </a:ext>
            </a:extLst>
          </p:cNvPr>
          <p:cNvSpPr>
            <a:spLocks noGrp="1"/>
          </p:cNvSpPr>
          <p:nvPr>
            <p:ph type="body" sz="quarter" idx="28" hasCustomPrompt="1"/>
          </p:nvPr>
        </p:nvSpPr>
        <p:spPr>
          <a:xfrm>
            <a:off x="3232838" y="35956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1" name="Textplatzhalter 27">
            <a:extLst>
              <a:ext uri="{FF2B5EF4-FFF2-40B4-BE49-F238E27FC236}">
                <a16:creationId xmlns:a16="http://schemas.microsoft.com/office/drawing/2014/main" id="{1182E294-3DAE-8397-D78D-AE19E051369E}"/>
              </a:ext>
            </a:extLst>
          </p:cNvPr>
          <p:cNvSpPr>
            <a:spLocks noGrp="1"/>
          </p:cNvSpPr>
          <p:nvPr>
            <p:ph type="body" sz="quarter" idx="31" hasCustomPrompt="1"/>
          </p:nvPr>
        </p:nvSpPr>
        <p:spPr>
          <a:xfrm>
            <a:off x="3228075" y="53101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2" name="Textplatzhalter 27">
            <a:extLst>
              <a:ext uri="{FF2B5EF4-FFF2-40B4-BE49-F238E27FC236}">
                <a16:creationId xmlns:a16="http://schemas.microsoft.com/office/drawing/2014/main" id="{F8CA09C2-6A74-C429-81F0-F2CA0C0A8B87}"/>
              </a:ext>
            </a:extLst>
          </p:cNvPr>
          <p:cNvSpPr>
            <a:spLocks noGrp="1"/>
          </p:cNvSpPr>
          <p:nvPr>
            <p:ph type="body" sz="quarter" idx="22" hasCustomPrompt="1"/>
          </p:nvPr>
        </p:nvSpPr>
        <p:spPr>
          <a:xfrm>
            <a:off x="3228366" y="44043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3" name="Textplatzhalter 27">
            <a:extLst>
              <a:ext uri="{FF2B5EF4-FFF2-40B4-BE49-F238E27FC236}">
                <a16:creationId xmlns:a16="http://schemas.microsoft.com/office/drawing/2014/main" id="{79EF64BE-BAA5-7A03-2892-71B58B0FA777}"/>
              </a:ext>
            </a:extLst>
          </p:cNvPr>
          <p:cNvSpPr>
            <a:spLocks noGrp="1"/>
          </p:cNvSpPr>
          <p:nvPr>
            <p:ph type="body" sz="quarter" idx="23" hasCustomPrompt="1"/>
          </p:nvPr>
        </p:nvSpPr>
        <p:spPr>
          <a:xfrm>
            <a:off x="273050" y="4404360"/>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4" name="Textplatzhalter 27">
            <a:extLst>
              <a:ext uri="{FF2B5EF4-FFF2-40B4-BE49-F238E27FC236}">
                <a16:creationId xmlns:a16="http://schemas.microsoft.com/office/drawing/2014/main" id="{B37CF961-4AA4-3E2D-1EEC-751B07F74E7F}"/>
              </a:ext>
            </a:extLst>
          </p:cNvPr>
          <p:cNvSpPr>
            <a:spLocks noGrp="1"/>
          </p:cNvSpPr>
          <p:nvPr>
            <p:ph type="body" sz="quarter" idx="19" hasCustomPrompt="1"/>
          </p:nvPr>
        </p:nvSpPr>
        <p:spPr>
          <a:xfrm>
            <a:off x="276264" y="26898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5" name="Textplatzhalter 27">
            <a:extLst>
              <a:ext uri="{FF2B5EF4-FFF2-40B4-BE49-F238E27FC236}">
                <a16:creationId xmlns:a16="http://schemas.microsoft.com/office/drawing/2014/main" id="{A75866BD-D0AA-3041-796D-1EB9B1F3A8AE}"/>
              </a:ext>
            </a:extLst>
          </p:cNvPr>
          <p:cNvSpPr>
            <a:spLocks noGrp="1"/>
          </p:cNvSpPr>
          <p:nvPr>
            <p:ph type="body" sz="quarter" idx="21" hasCustomPrompt="1"/>
          </p:nvPr>
        </p:nvSpPr>
        <p:spPr>
          <a:xfrm>
            <a:off x="3233128" y="26898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6" name="Textplatzhalter 27">
            <a:extLst>
              <a:ext uri="{FF2B5EF4-FFF2-40B4-BE49-F238E27FC236}">
                <a16:creationId xmlns:a16="http://schemas.microsoft.com/office/drawing/2014/main" id="{348CBF73-5164-67ED-100D-52F0577F0DFC}"/>
              </a:ext>
            </a:extLst>
          </p:cNvPr>
          <p:cNvSpPr>
            <a:spLocks noGrp="1"/>
          </p:cNvSpPr>
          <p:nvPr>
            <p:ph type="body" sz="quarter" idx="26" hasCustomPrompt="1"/>
          </p:nvPr>
        </p:nvSpPr>
        <p:spPr>
          <a:xfrm>
            <a:off x="276264" y="35956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8" name="Textplatzhalter 27">
            <a:extLst>
              <a:ext uri="{FF2B5EF4-FFF2-40B4-BE49-F238E27FC236}">
                <a16:creationId xmlns:a16="http://schemas.microsoft.com/office/drawing/2014/main" id="{E413BFB1-BE2B-5698-D056-CFFE93D63A55}"/>
              </a:ext>
            </a:extLst>
          </p:cNvPr>
          <p:cNvSpPr>
            <a:spLocks noGrp="1"/>
          </p:cNvSpPr>
          <p:nvPr>
            <p:ph type="body" sz="quarter" idx="24" hasCustomPrompt="1"/>
          </p:nvPr>
        </p:nvSpPr>
        <p:spPr>
          <a:xfrm>
            <a:off x="273448" y="1876705"/>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9" name="Textplatzhalter 27">
            <a:extLst>
              <a:ext uri="{FF2B5EF4-FFF2-40B4-BE49-F238E27FC236}">
                <a16:creationId xmlns:a16="http://schemas.microsoft.com/office/drawing/2014/main" id="{A6AD1D29-4F20-7C67-177C-5F66137D5CB4}"/>
              </a:ext>
            </a:extLst>
          </p:cNvPr>
          <p:cNvSpPr>
            <a:spLocks noGrp="1"/>
          </p:cNvSpPr>
          <p:nvPr>
            <p:ph type="body" sz="quarter" idx="18" hasCustomPrompt="1"/>
          </p:nvPr>
        </p:nvSpPr>
        <p:spPr>
          <a:xfrm>
            <a:off x="273448" y="975640"/>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0" name="Textplatzhalter 27">
            <a:extLst>
              <a:ext uri="{FF2B5EF4-FFF2-40B4-BE49-F238E27FC236}">
                <a16:creationId xmlns:a16="http://schemas.microsoft.com/office/drawing/2014/main" id="{A60B2A3C-D051-ADD5-9279-F6C77B951560}"/>
              </a:ext>
            </a:extLst>
          </p:cNvPr>
          <p:cNvSpPr>
            <a:spLocks noGrp="1"/>
          </p:cNvSpPr>
          <p:nvPr>
            <p:ph type="body" sz="quarter" idx="20" hasCustomPrompt="1"/>
          </p:nvPr>
        </p:nvSpPr>
        <p:spPr>
          <a:xfrm>
            <a:off x="3230960" y="970878"/>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Tree>
    <p:extLst>
      <p:ext uri="{BB962C8B-B14F-4D97-AF65-F5344CB8AC3E}">
        <p14:creationId xmlns:p14="http://schemas.microsoft.com/office/powerpoint/2010/main" val="2762021409"/>
      </p:ext>
    </p:extLst>
  </p:cSld>
  <p:clrMapOvr>
    <a:masterClrMapping/>
  </p:clrMapOvr>
  <p:hf hdr="0"/>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d und Inhal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DC01D08B-BC87-4A6B-BAB6-A8ACF5B160B4}"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GB" noProof="0" dirty="0"/>
              <a:t>Footer (Edit via "Insert &gt; Header and Footer")</a:t>
            </a:r>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269875" y="273378"/>
            <a:ext cx="5724000" cy="560164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6188400" y="866774"/>
            <a:ext cx="5724000" cy="5357813"/>
          </a:xfrm>
        </p:spPr>
        <p:txBody>
          <a:bodyPr/>
          <a:lstStyle>
            <a:lvl1pPr>
              <a:spcAft>
                <a:spcPts val="0"/>
              </a:spcAft>
              <a:defRPr sz="1600"/>
            </a:lvl1pPr>
            <a:lvl2pPr marL="226800" indent="-226800">
              <a:spcBef>
                <a:spcPts val="1000"/>
              </a:spcBef>
              <a:spcAft>
                <a:spcPts val="0"/>
              </a:spcAft>
              <a:buFont typeface="Source Sans Pro" panose="020B0503030403020204" pitchFamily="34" charset="0"/>
              <a:buChar char="―"/>
              <a:defRPr sz="1600"/>
            </a:lvl2pPr>
            <a:lvl3pPr marL="658800" indent="-226800">
              <a:spcBef>
                <a:spcPts val="1000"/>
              </a:spcBef>
              <a:spcAft>
                <a:spcPts val="0"/>
              </a:spcAft>
              <a:buFont typeface="Source Sans Pro" panose="020B0503030403020204" pitchFamily="34" charset="0"/>
              <a:buChar char="―"/>
              <a:defRPr sz="1600"/>
            </a:lvl3pPr>
            <a:lvl4pPr marL="1018800" indent="-226800">
              <a:spcBef>
                <a:spcPts val="1000"/>
              </a:spcBef>
              <a:spcAft>
                <a:spcPts val="0"/>
              </a:spcAft>
              <a:buFont typeface="Source Sans Pro" panose="020B0503030403020204" pitchFamily="34" charset="0"/>
              <a:buChar char="―"/>
              <a:defRPr sz="1600"/>
            </a:lvl4pPr>
            <a:lvl5pPr marL="1522800" indent="-226800">
              <a:spcBef>
                <a:spcPts val="1000"/>
              </a:spcBef>
              <a:spcAft>
                <a:spcPts val="0"/>
              </a:spcAft>
              <a:buFont typeface="Source Sans Pro" panose="020B0503030403020204" pitchFamily="34" charset="0"/>
              <a:buChar char="―"/>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6188400" y="244800"/>
            <a:ext cx="5723999" cy="519436"/>
          </a:xfrm>
        </p:spPr>
        <p:txBody>
          <a:bodyPr/>
          <a:lstStyle>
            <a:lvl1pPr>
              <a:lnSpc>
                <a:spcPct val="97000"/>
              </a:lnSpc>
              <a:defRPr/>
            </a:lvl1pPr>
          </a:lstStyle>
          <a:p>
            <a:r>
              <a:rPr lang="en-GB" noProof="0" dirty="0"/>
              <a:t>Insert chapter title</a:t>
            </a:r>
          </a:p>
        </p:txBody>
      </p:sp>
      <p:sp>
        <p:nvSpPr>
          <p:cNvPr id="12" name="Textplatzhalter 11">
            <a:extLst>
              <a:ext uri="{FF2B5EF4-FFF2-40B4-BE49-F238E27FC236}">
                <a16:creationId xmlns:a16="http://schemas.microsoft.com/office/drawing/2014/main" id="{DABC8980-79BC-7792-05E5-871BA6059E89}"/>
              </a:ext>
            </a:extLst>
          </p:cNvPr>
          <p:cNvSpPr>
            <a:spLocks noGrp="1"/>
          </p:cNvSpPr>
          <p:nvPr>
            <p:ph type="body" sz="quarter" idx="18" hasCustomPrompt="1"/>
          </p:nvPr>
        </p:nvSpPr>
        <p:spPr>
          <a:xfrm>
            <a:off x="269875" y="6029325"/>
            <a:ext cx="5724525" cy="195263"/>
          </a:xfrm>
        </p:spPr>
        <p:txBody>
          <a:bodyPr anchor="b"/>
          <a:lstStyle>
            <a:lvl1pPr>
              <a:defRPr sz="1000" b="1"/>
            </a:lvl1pPr>
            <a:lvl2pPr>
              <a:defRPr sz="1000" b="1"/>
            </a:lvl2pPr>
            <a:lvl3pPr>
              <a:defRPr sz="1000" b="1"/>
            </a:lvl3pPr>
            <a:lvl4pPr>
              <a:defRPr sz="1000" b="1"/>
            </a:lvl4pPr>
            <a:lvl5pPr>
              <a:defRPr sz="1000" b="1"/>
            </a:lvl5pPr>
          </a:lstStyle>
          <a:p>
            <a:pPr lvl="0"/>
            <a:r>
              <a:rPr lang="en-GB" noProof="0" dirty="0"/>
              <a:t>Insert caption</a:t>
            </a:r>
          </a:p>
        </p:txBody>
      </p:sp>
    </p:spTree>
    <p:extLst>
      <p:ext uri="{BB962C8B-B14F-4D97-AF65-F5344CB8AC3E}">
        <p14:creationId xmlns:p14="http://schemas.microsoft.com/office/powerpoint/2010/main" val="768016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 Bild, drei Flächen und Inhalt">
    <p:spTree>
      <p:nvGrpSpPr>
        <p:cNvPr id="1" name=""/>
        <p:cNvGrpSpPr/>
        <p:nvPr/>
      </p:nvGrpSpPr>
      <p:grpSpPr>
        <a:xfrm>
          <a:off x="0" y="0"/>
          <a:ext cx="0" cy="0"/>
          <a:chOff x="0" y="0"/>
          <a:chExt cx="0" cy="0"/>
        </a:xfrm>
      </p:grpSpPr>
      <p:sp>
        <p:nvSpPr>
          <p:cNvPr id="9" name="Bildplatzhalter 4">
            <a:extLst>
              <a:ext uri="{FF2B5EF4-FFF2-40B4-BE49-F238E27FC236}">
                <a16:creationId xmlns:a16="http://schemas.microsoft.com/office/drawing/2014/main" id="{5A065272-38F7-A074-824D-FD6B0FAB5CA4}"/>
              </a:ext>
            </a:extLst>
          </p:cNvPr>
          <p:cNvSpPr>
            <a:spLocks noGrp="1"/>
          </p:cNvSpPr>
          <p:nvPr>
            <p:ph type="pic" sz="quarter" idx="17"/>
          </p:nvPr>
        </p:nvSpPr>
        <p:spPr>
          <a:xfrm>
            <a:off x="269875" y="866774"/>
            <a:ext cx="5724000" cy="5357813"/>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 name="Titel 1"/>
          <p:cNvSpPr>
            <a:spLocks noGrp="1"/>
          </p:cNvSpPr>
          <p:nvPr>
            <p:ph type="title" hasCustomPrompt="1"/>
          </p:nvPr>
        </p:nvSpPr>
        <p:spPr>
          <a:xfrm>
            <a:off x="273600" y="244799"/>
            <a:ext cx="11648525" cy="621975"/>
          </a:xfrm>
        </p:spPr>
        <p:txBody>
          <a:bodyPr/>
          <a:lstStyle>
            <a:lvl1pPr>
              <a:defRPr/>
            </a:lvl1pPr>
          </a:lstStyle>
          <a:p>
            <a:r>
              <a:rPr lang="en-GB" noProof="0" dirty="0"/>
              <a:t>Insert title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94B49354-1A46-41EB-9B56-F72C8C8A693E}" type="datetime1">
              <a:rPr lang="en-GB" noProof="0" smtClean="0"/>
              <a:t>07/04/2026</a:t>
            </a:fld>
            <a:endParaRPr lang="en-GB" noProof="0" dirty="0"/>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en-GB" noProof="0" dirty="0"/>
              <a:t>Footer (Edit via "Insert &gt; Header and Footer")</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Inhaltsplatzhalter 2">
            <a:extLst>
              <a:ext uri="{FF2B5EF4-FFF2-40B4-BE49-F238E27FC236}">
                <a16:creationId xmlns:a16="http://schemas.microsoft.com/office/drawing/2014/main" id="{0F08660E-5135-A84E-B689-DDFA75A72BBA}"/>
              </a:ext>
            </a:extLst>
          </p:cNvPr>
          <p:cNvSpPr>
            <a:spLocks noGrp="1"/>
          </p:cNvSpPr>
          <p:nvPr>
            <p:ph sz="half" idx="13" hasCustomPrompt="1"/>
          </p:nvPr>
        </p:nvSpPr>
        <p:spPr>
          <a:xfrm>
            <a:off x="6197600" y="2602800"/>
            <a:ext cx="5722937" cy="3621787"/>
          </a:xfrm>
        </p:spPr>
        <p:txBody>
          <a:bodyPr/>
          <a:lstStyle>
            <a:lvl1pPr>
              <a:spcBef>
                <a:spcPts val="1000"/>
              </a:spcBef>
              <a:defRPr sz="1600"/>
            </a:lvl1pPr>
            <a:lvl2pPr marL="226800" indent="-226800">
              <a:spcBef>
                <a:spcPts val="0"/>
              </a:spcBef>
              <a:defRPr sz="1600"/>
            </a:lvl2pPr>
            <a:lvl3pPr marL="658800" indent="-226800">
              <a:spcBef>
                <a:spcPts val="0"/>
              </a:spcBef>
              <a:defRPr sz="1600"/>
            </a:lvl3pPr>
            <a:lvl4pPr marL="1090800" indent="-226800">
              <a:spcBef>
                <a:spcPts val="0"/>
              </a:spcBef>
              <a:defRPr sz="1600"/>
            </a:lvl4pPr>
            <a:lvl5pPr marL="1522800" indent="-226800">
              <a:spcBef>
                <a:spcPts val="0"/>
              </a:spcBef>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extplatzhalter 5">
            <a:extLst>
              <a:ext uri="{FF2B5EF4-FFF2-40B4-BE49-F238E27FC236}">
                <a16:creationId xmlns:a16="http://schemas.microsoft.com/office/drawing/2014/main" id="{5C25F038-C59A-91D3-5738-FA2D715B1DFE}"/>
              </a:ext>
            </a:extLst>
          </p:cNvPr>
          <p:cNvSpPr>
            <a:spLocks noGrp="1"/>
          </p:cNvSpPr>
          <p:nvPr>
            <p:ph type="body" sz="quarter" idx="23" hasCustomPrompt="1"/>
          </p:nvPr>
        </p:nvSpPr>
        <p:spPr>
          <a:xfrm>
            <a:off x="268287" y="4738688"/>
            <a:ext cx="4734000" cy="1155600"/>
          </a:xfrm>
          <a:solidFill>
            <a:schemeClr val="bg1"/>
          </a:solidFill>
        </p:spPr>
        <p:txBody>
          <a:bodyPr lIns="180000" anchor="ctr"/>
          <a:lstStyle>
            <a:lvl1pPr>
              <a:lnSpc>
                <a:spcPct val="98000"/>
              </a:lnSpc>
              <a:defRPr sz="2400" b="0"/>
            </a:lvl1pPr>
          </a:lstStyle>
          <a:p>
            <a:pPr lvl="0"/>
            <a:r>
              <a:rPr lang="en-GB" noProof="0" dirty="0"/>
              <a:t>Insert content</a:t>
            </a:r>
          </a:p>
        </p:txBody>
      </p:sp>
      <p:sp>
        <p:nvSpPr>
          <p:cNvPr id="3" name="Rechteck 2">
            <a:extLst>
              <a:ext uri="{FF2B5EF4-FFF2-40B4-BE49-F238E27FC236}">
                <a16:creationId xmlns:a16="http://schemas.microsoft.com/office/drawing/2014/main" id="{1BFFCDAC-C838-ADD4-2284-837AC0DB7D32}"/>
              </a:ext>
            </a:extLst>
          </p:cNvPr>
          <p:cNvSpPr>
            <a:spLocks/>
          </p:cNvSpPr>
          <p:nvPr userDrawn="1"/>
        </p:nvSpPr>
        <p:spPr>
          <a:xfrm>
            <a:off x="6179816"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11" name="Gerader Verbinder 10">
            <a:extLst>
              <a:ext uri="{FF2B5EF4-FFF2-40B4-BE49-F238E27FC236}">
                <a16:creationId xmlns:a16="http://schemas.microsoft.com/office/drawing/2014/main" id="{5D52F735-79F5-3F42-160A-B27CDCC6ECBC}"/>
              </a:ext>
            </a:extLst>
          </p:cNvPr>
          <p:cNvCxnSpPr>
            <a:cxnSpLocks/>
          </p:cNvCxnSpPr>
          <p:nvPr userDrawn="1"/>
        </p:nvCxnSpPr>
        <p:spPr>
          <a:xfrm>
            <a:off x="6357417"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platzhalter 12">
            <a:extLst>
              <a:ext uri="{FF2B5EF4-FFF2-40B4-BE49-F238E27FC236}">
                <a16:creationId xmlns:a16="http://schemas.microsoft.com/office/drawing/2014/main" id="{15E8ED3B-58AB-278E-8FA6-54B53676917B}"/>
              </a:ext>
            </a:extLst>
          </p:cNvPr>
          <p:cNvSpPr>
            <a:spLocks noGrp="1"/>
          </p:cNvSpPr>
          <p:nvPr>
            <p:ph type="body" sz="quarter" idx="24" hasCustomPrompt="1"/>
          </p:nvPr>
        </p:nvSpPr>
        <p:spPr>
          <a:xfrm>
            <a:off x="6179816"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15" name="Textplatzhalter 12">
            <a:extLst>
              <a:ext uri="{FF2B5EF4-FFF2-40B4-BE49-F238E27FC236}">
                <a16:creationId xmlns:a16="http://schemas.microsoft.com/office/drawing/2014/main" id="{50E60B21-008A-2B6B-00EE-55A0A5704EC1}"/>
              </a:ext>
            </a:extLst>
          </p:cNvPr>
          <p:cNvSpPr>
            <a:spLocks noGrp="1"/>
          </p:cNvSpPr>
          <p:nvPr>
            <p:ph type="body" sz="quarter" idx="25" hasCustomPrompt="1"/>
          </p:nvPr>
        </p:nvSpPr>
        <p:spPr>
          <a:xfrm>
            <a:off x="6179816"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
        <p:nvSpPr>
          <p:cNvPr id="24" name="Rechteck 23">
            <a:extLst>
              <a:ext uri="{FF2B5EF4-FFF2-40B4-BE49-F238E27FC236}">
                <a16:creationId xmlns:a16="http://schemas.microsoft.com/office/drawing/2014/main" id="{CAB97A8F-A31B-71A8-6F59-6CF07FEC341B}"/>
              </a:ext>
            </a:extLst>
          </p:cNvPr>
          <p:cNvSpPr>
            <a:spLocks/>
          </p:cNvSpPr>
          <p:nvPr userDrawn="1"/>
        </p:nvSpPr>
        <p:spPr>
          <a:xfrm>
            <a:off x="8161200"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25" name="Gerader Verbinder 24">
            <a:extLst>
              <a:ext uri="{FF2B5EF4-FFF2-40B4-BE49-F238E27FC236}">
                <a16:creationId xmlns:a16="http://schemas.microsoft.com/office/drawing/2014/main" id="{20494D9F-526C-2E69-E603-70C47570B76A}"/>
              </a:ext>
            </a:extLst>
          </p:cNvPr>
          <p:cNvCxnSpPr>
            <a:cxnSpLocks/>
          </p:cNvCxnSpPr>
          <p:nvPr userDrawn="1"/>
        </p:nvCxnSpPr>
        <p:spPr>
          <a:xfrm>
            <a:off x="8350014"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platzhalter 12">
            <a:extLst>
              <a:ext uri="{FF2B5EF4-FFF2-40B4-BE49-F238E27FC236}">
                <a16:creationId xmlns:a16="http://schemas.microsoft.com/office/drawing/2014/main" id="{CD54ACCC-E2D7-61F6-43F8-B08BB0DF8902}"/>
              </a:ext>
            </a:extLst>
          </p:cNvPr>
          <p:cNvSpPr>
            <a:spLocks noGrp="1"/>
          </p:cNvSpPr>
          <p:nvPr>
            <p:ph type="body" sz="quarter" idx="26" hasCustomPrompt="1"/>
          </p:nvPr>
        </p:nvSpPr>
        <p:spPr>
          <a:xfrm>
            <a:off x="8161200"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27" name="Textplatzhalter 12">
            <a:extLst>
              <a:ext uri="{FF2B5EF4-FFF2-40B4-BE49-F238E27FC236}">
                <a16:creationId xmlns:a16="http://schemas.microsoft.com/office/drawing/2014/main" id="{AE30B499-759C-236B-6D1C-6BCA6F207DFA}"/>
              </a:ext>
            </a:extLst>
          </p:cNvPr>
          <p:cNvSpPr>
            <a:spLocks noGrp="1"/>
          </p:cNvSpPr>
          <p:nvPr>
            <p:ph type="body" sz="quarter" idx="27" hasCustomPrompt="1"/>
          </p:nvPr>
        </p:nvSpPr>
        <p:spPr>
          <a:xfrm>
            <a:off x="8161200"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
        <p:nvSpPr>
          <p:cNvPr id="28" name="Rechteck 27">
            <a:extLst>
              <a:ext uri="{FF2B5EF4-FFF2-40B4-BE49-F238E27FC236}">
                <a16:creationId xmlns:a16="http://schemas.microsoft.com/office/drawing/2014/main" id="{2C39869D-3DD1-49E4-9B99-D5ADADC37626}"/>
              </a:ext>
            </a:extLst>
          </p:cNvPr>
          <p:cNvSpPr>
            <a:spLocks/>
          </p:cNvSpPr>
          <p:nvPr userDrawn="1"/>
        </p:nvSpPr>
        <p:spPr>
          <a:xfrm>
            <a:off x="10130400"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29" name="Gerader Verbinder 28">
            <a:extLst>
              <a:ext uri="{FF2B5EF4-FFF2-40B4-BE49-F238E27FC236}">
                <a16:creationId xmlns:a16="http://schemas.microsoft.com/office/drawing/2014/main" id="{DC74D9E1-33AE-B3A6-62C5-702A8706EDCA}"/>
              </a:ext>
            </a:extLst>
          </p:cNvPr>
          <p:cNvCxnSpPr>
            <a:cxnSpLocks/>
          </p:cNvCxnSpPr>
          <p:nvPr userDrawn="1"/>
        </p:nvCxnSpPr>
        <p:spPr>
          <a:xfrm>
            <a:off x="10319214"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platzhalter 12">
            <a:extLst>
              <a:ext uri="{FF2B5EF4-FFF2-40B4-BE49-F238E27FC236}">
                <a16:creationId xmlns:a16="http://schemas.microsoft.com/office/drawing/2014/main" id="{21172486-FB2A-0D37-20BD-766B69EC1648}"/>
              </a:ext>
            </a:extLst>
          </p:cNvPr>
          <p:cNvSpPr>
            <a:spLocks noGrp="1"/>
          </p:cNvSpPr>
          <p:nvPr>
            <p:ph type="body" sz="quarter" idx="28" hasCustomPrompt="1"/>
          </p:nvPr>
        </p:nvSpPr>
        <p:spPr>
          <a:xfrm>
            <a:off x="10130400"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31" name="Textplatzhalter 12">
            <a:extLst>
              <a:ext uri="{FF2B5EF4-FFF2-40B4-BE49-F238E27FC236}">
                <a16:creationId xmlns:a16="http://schemas.microsoft.com/office/drawing/2014/main" id="{A5D721FD-5C54-2030-F7DF-99F78870D3F0}"/>
              </a:ext>
            </a:extLst>
          </p:cNvPr>
          <p:cNvSpPr>
            <a:spLocks noGrp="1"/>
          </p:cNvSpPr>
          <p:nvPr>
            <p:ph type="body" sz="quarter" idx="29" hasCustomPrompt="1"/>
          </p:nvPr>
        </p:nvSpPr>
        <p:spPr>
          <a:xfrm>
            <a:off x="10130400"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Tree>
    <p:extLst>
      <p:ext uri="{BB962C8B-B14F-4D97-AF65-F5344CB8AC3E}">
        <p14:creationId xmlns:p14="http://schemas.microsoft.com/office/powerpoint/2010/main" val="2592332403"/>
      </p:ext>
    </p:extLst>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9E05F214-4AD4-4D89-AE61-CF34C7806923}" type="datetime1">
              <a:rPr lang="de-CH" noProof="0" smtClean="0"/>
              <a:t>07.04.26</a:t>
            </a:fld>
            <a:endParaRPr lang="de-CH" noProof="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Footer (Edit via "Insert &gt; Header and Footer")</a:t>
            </a:r>
            <a:endParaRPr lang="de-CH" noProof="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de-CH" noProof="0" smtClean="0"/>
              <a:pPr/>
              <a:t>‹#›</a:t>
            </a:fld>
            <a:endParaRPr lang="de-CH" noProof="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Tree>
    <p:extLst>
      <p:ext uri="{BB962C8B-B14F-4D97-AF65-F5344CB8AC3E}">
        <p14:creationId xmlns:p14="http://schemas.microsoft.com/office/powerpoint/2010/main" val="2999868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chapter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E2C0931-09B0-4B39-995C-BB4BD36DB6C3}"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908720"/>
            <a:ext cx="7701073" cy="531586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7" name="Inhaltsplatzhalter 2">
            <a:extLst>
              <a:ext uri="{FF2B5EF4-FFF2-40B4-BE49-F238E27FC236}">
                <a16:creationId xmlns:a16="http://schemas.microsoft.com/office/drawing/2014/main" id="{79B29A34-DB3C-6631-0D19-C1C5DF5EA28A}"/>
              </a:ext>
            </a:extLst>
          </p:cNvPr>
          <p:cNvSpPr>
            <a:spLocks noGrp="1"/>
          </p:cNvSpPr>
          <p:nvPr>
            <p:ph idx="20" hasCustomPrompt="1"/>
          </p:nvPr>
        </p:nvSpPr>
        <p:spPr>
          <a:xfrm>
            <a:off x="8156525" y="870743"/>
            <a:ext cx="3765600" cy="53538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4349706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7EF33BA8-25F9-4DC4-8DF6-71C6AEBB6E7E}"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GB" noProof="0" dirty="0"/>
              <a:t>Footer (Edit via "Insert &gt; Header and Footer")</a:t>
            </a:r>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9" name="Inhaltsplatzhalter 2">
            <a:extLst>
              <a:ext uri="{FF2B5EF4-FFF2-40B4-BE49-F238E27FC236}">
                <a16:creationId xmlns:a16="http://schemas.microsoft.com/office/drawing/2014/main" id="{5A128A8A-1E20-0372-6952-A37B014C0229}"/>
              </a:ext>
            </a:extLst>
          </p:cNvPr>
          <p:cNvSpPr>
            <a:spLocks noGrp="1"/>
          </p:cNvSpPr>
          <p:nvPr>
            <p:ph idx="1" hasCustomPrompt="1"/>
          </p:nvPr>
        </p:nvSpPr>
        <p:spPr>
          <a:xfrm>
            <a:off x="280379" y="870744"/>
            <a:ext cx="3765600" cy="5353844"/>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itel 1">
            <a:extLst>
              <a:ext uri="{FF2B5EF4-FFF2-40B4-BE49-F238E27FC236}">
                <a16:creationId xmlns:a16="http://schemas.microsoft.com/office/drawing/2014/main" id="{8E16A7B1-D6D5-1F45-5873-56D50909A60B}"/>
              </a:ext>
            </a:extLst>
          </p:cNvPr>
          <p:cNvSpPr>
            <a:spLocks noGrp="1"/>
          </p:cNvSpPr>
          <p:nvPr>
            <p:ph type="title" hasCustomPrompt="1"/>
          </p:nvPr>
        </p:nvSpPr>
        <p:spPr>
          <a:xfrm>
            <a:off x="271463" y="245269"/>
            <a:ext cx="11650662" cy="531056"/>
          </a:xfrm>
        </p:spPr>
        <p:txBody>
          <a:bodyPr/>
          <a:lstStyle>
            <a:lvl1pPr>
              <a:defRPr/>
            </a:lvl1pPr>
          </a:lstStyle>
          <a:p>
            <a:r>
              <a:rPr lang="en-GB" noProof="0" dirty="0"/>
              <a:t>Insert chapter title</a:t>
            </a:r>
          </a:p>
        </p:txBody>
      </p:sp>
      <p:sp>
        <p:nvSpPr>
          <p:cNvPr id="12" name="Inhaltsplatzhalter 2">
            <a:extLst>
              <a:ext uri="{FF2B5EF4-FFF2-40B4-BE49-F238E27FC236}">
                <a16:creationId xmlns:a16="http://schemas.microsoft.com/office/drawing/2014/main" id="{B08945CC-0D4F-0056-B059-E53C8D583D78}"/>
              </a:ext>
            </a:extLst>
          </p:cNvPr>
          <p:cNvSpPr>
            <a:spLocks noGrp="1"/>
          </p:cNvSpPr>
          <p:nvPr>
            <p:ph idx="19" hasCustomPrompt="1"/>
          </p:nvPr>
        </p:nvSpPr>
        <p:spPr>
          <a:xfrm>
            <a:off x="4218452" y="870744"/>
            <a:ext cx="3765600" cy="5353844"/>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2">
            <a:extLst>
              <a:ext uri="{FF2B5EF4-FFF2-40B4-BE49-F238E27FC236}">
                <a16:creationId xmlns:a16="http://schemas.microsoft.com/office/drawing/2014/main" id="{991A9BC9-91DF-B4F2-E0C5-C2578FBF8926}"/>
              </a:ext>
            </a:extLst>
          </p:cNvPr>
          <p:cNvSpPr>
            <a:spLocks noGrp="1"/>
          </p:cNvSpPr>
          <p:nvPr>
            <p:ph idx="20" hasCustomPrompt="1"/>
          </p:nvPr>
        </p:nvSpPr>
        <p:spPr>
          <a:xfrm>
            <a:off x="8156525" y="870743"/>
            <a:ext cx="3765600" cy="53538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41206385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rei Bilder mit Tex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FD440920-B1A2-4FB0-981D-DAC5A3A0DBB6}"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GB" noProof="0" dirty="0"/>
              <a:t>Footer (Edit via "Insert &gt; Header and Footer")</a:t>
            </a:r>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en-GB" noProof="0" smtClean="0"/>
              <a:pPr/>
              <a:t>‹#›</a:t>
            </a:fld>
            <a:endParaRPr lang="en-GB" noProof="0" dirty="0"/>
          </a:p>
        </p:txBody>
      </p:sp>
      <p:sp>
        <p:nvSpPr>
          <p:cNvPr id="2" name="Bildplatzhalter 4">
            <a:extLst>
              <a:ext uri="{FF2B5EF4-FFF2-40B4-BE49-F238E27FC236}">
                <a16:creationId xmlns:a16="http://schemas.microsoft.com/office/drawing/2014/main" id="{BB21450C-9A0A-DE52-A711-C6A4E254A2DE}"/>
              </a:ext>
            </a:extLst>
          </p:cNvPr>
          <p:cNvSpPr>
            <a:spLocks noGrp="1"/>
          </p:cNvSpPr>
          <p:nvPr>
            <p:ph type="pic" sz="quarter" idx="17"/>
          </p:nvPr>
        </p:nvSpPr>
        <p:spPr>
          <a:xfrm>
            <a:off x="4218452"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4" name="Bildplatzhalter 4">
            <a:extLst>
              <a:ext uri="{FF2B5EF4-FFF2-40B4-BE49-F238E27FC236}">
                <a16:creationId xmlns:a16="http://schemas.microsoft.com/office/drawing/2014/main" id="{40369691-93C7-0711-9987-747ABDF5BEE9}"/>
              </a:ext>
            </a:extLst>
          </p:cNvPr>
          <p:cNvSpPr>
            <a:spLocks noGrp="1"/>
          </p:cNvSpPr>
          <p:nvPr>
            <p:ph type="pic" sz="quarter" idx="18"/>
          </p:nvPr>
        </p:nvSpPr>
        <p:spPr>
          <a:xfrm>
            <a:off x="8156525"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9" name="Inhaltsplatzhalter 2">
            <a:extLst>
              <a:ext uri="{FF2B5EF4-FFF2-40B4-BE49-F238E27FC236}">
                <a16:creationId xmlns:a16="http://schemas.microsoft.com/office/drawing/2014/main" id="{5A128A8A-1E20-0372-6952-A37B014C0229}"/>
              </a:ext>
            </a:extLst>
          </p:cNvPr>
          <p:cNvSpPr>
            <a:spLocks noGrp="1"/>
          </p:cNvSpPr>
          <p:nvPr>
            <p:ph idx="1" hasCustomPrompt="1"/>
          </p:nvPr>
        </p:nvSpPr>
        <p:spPr>
          <a:xfrm>
            <a:off x="280379" y="870744"/>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itel 1">
            <a:extLst>
              <a:ext uri="{FF2B5EF4-FFF2-40B4-BE49-F238E27FC236}">
                <a16:creationId xmlns:a16="http://schemas.microsoft.com/office/drawing/2014/main" id="{8E16A7B1-D6D5-1F45-5873-56D50909A60B}"/>
              </a:ext>
            </a:extLst>
          </p:cNvPr>
          <p:cNvSpPr>
            <a:spLocks noGrp="1"/>
          </p:cNvSpPr>
          <p:nvPr>
            <p:ph type="title" hasCustomPrompt="1"/>
          </p:nvPr>
        </p:nvSpPr>
        <p:spPr>
          <a:xfrm>
            <a:off x="271463" y="245269"/>
            <a:ext cx="11650662" cy="531056"/>
          </a:xfrm>
        </p:spPr>
        <p:txBody>
          <a:bodyPr/>
          <a:lstStyle>
            <a:lvl1pPr>
              <a:defRPr/>
            </a:lvl1pPr>
          </a:lstStyle>
          <a:p>
            <a:r>
              <a:rPr lang="en-GB" noProof="0" dirty="0"/>
              <a:t>Insert chapter title</a:t>
            </a:r>
          </a:p>
        </p:txBody>
      </p:sp>
      <p:sp>
        <p:nvSpPr>
          <p:cNvPr id="12" name="Inhaltsplatzhalter 2">
            <a:extLst>
              <a:ext uri="{FF2B5EF4-FFF2-40B4-BE49-F238E27FC236}">
                <a16:creationId xmlns:a16="http://schemas.microsoft.com/office/drawing/2014/main" id="{B08945CC-0D4F-0056-B059-E53C8D583D78}"/>
              </a:ext>
            </a:extLst>
          </p:cNvPr>
          <p:cNvSpPr>
            <a:spLocks noGrp="1"/>
          </p:cNvSpPr>
          <p:nvPr>
            <p:ph idx="19" hasCustomPrompt="1"/>
          </p:nvPr>
        </p:nvSpPr>
        <p:spPr>
          <a:xfrm>
            <a:off x="4218452" y="870744"/>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2">
            <a:extLst>
              <a:ext uri="{FF2B5EF4-FFF2-40B4-BE49-F238E27FC236}">
                <a16:creationId xmlns:a16="http://schemas.microsoft.com/office/drawing/2014/main" id="{991A9BC9-91DF-B4F2-E0C5-C2578FBF8926}"/>
              </a:ext>
            </a:extLst>
          </p:cNvPr>
          <p:cNvSpPr>
            <a:spLocks noGrp="1"/>
          </p:cNvSpPr>
          <p:nvPr>
            <p:ph idx="20" hasCustomPrompt="1"/>
          </p:nvPr>
        </p:nvSpPr>
        <p:spPr>
          <a:xfrm>
            <a:off x="8156525" y="870743"/>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30446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7E36D67C-8BF7-4CBC-9036-CC970B8B4F9A}" type="datetime1">
              <a:rPr lang="de-CH" noProof="0" smtClean="0"/>
              <a:t>07.04.26</a:t>
            </a:fld>
            <a:endParaRPr lang="de-CH" noProof="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Footer (Edit via "Insert &gt; Header and Footer")</a:t>
            </a:r>
            <a:endParaRPr lang="de-CH" noProof="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de-CH" noProof="0" smtClean="0"/>
              <a:pPr/>
              <a:t>‹#›</a:t>
            </a:fld>
            <a:endParaRPr lang="de-CH" noProof="0"/>
          </a:p>
        </p:txBody>
      </p:sp>
      <p:sp>
        <p:nvSpPr>
          <p:cNvPr id="2" name="Bildplatzhalter 4">
            <a:extLst>
              <a:ext uri="{FF2B5EF4-FFF2-40B4-BE49-F238E27FC236}">
                <a16:creationId xmlns:a16="http://schemas.microsoft.com/office/drawing/2014/main" id="{BB21450C-9A0A-DE52-A711-C6A4E254A2DE}"/>
              </a:ext>
            </a:extLst>
          </p:cNvPr>
          <p:cNvSpPr>
            <a:spLocks noGrp="1"/>
          </p:cNvSpPr>
          <p:nvPr>
            <p:ph type="pic" sz="quarter" idx="17"/>
          </p:nvPr>
        </p:nvSpPr>
        <p:spPr>
          <a:xfrm>
            <a:off x="4218452"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4" name="Bildplatzhalter 4">
            <a:extLst>
              <a:ext uri="{FF2B5EF4-FFF2-40B4-BE49-F238E27FC236}">
                <a16:creationId xmlns:a16="http://schemas.microsoft.com/office/drawing/2014/main" id="{40369691-93C7-0711-9987-747ABDF5BEE9}"/>
              </a:ext>
            </a:extLst>
          </p:cNvPr>
          <p:cNvSpPr>
            <a:spLocks noGrp="1"/>
          </p:cNvSpPr>
          <p:nvPr>
            <p:ph type="pic" sz="quarter" idx="18"/>
          </p:nvPr>
        </p:nvSpPr>
        <p:spPr>
          <a:xfrm>
            <a:off x="8156525"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Tree>
    <p:extLst>
      <p:ext uri="{BB962C8B-B14F-4D97-AF65-F5344CB8AC3E}">
        <p14:creationId xmlns:p14="http://schemas.microsoft.com/office/powerpoint/2010/main" val="4229093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er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0"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7BF17AC-F94E-4589-8B72-E87890D6CDE5}"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80379"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2" name="Inhaltsplatzhalter 2">
            <a:extLst>
              <a:ext uri="{FF2B5EF4-FFF2-40B4-BE49-F238E27FC236}">
                <a16:creationId xmlns:a16="http://schemas.microsoft.com/office/drawing/2014/main" id="{2115A716-7F0D-6001-BBDA-1C1AF55BDEB0}"/>
              </a:ext>
            </a:extLst>
          </p:cNvPr>
          <p:cNvSpPr>
            <a:spLocks noGrp="1"/>
          </p:cNvSpPr>
          <p:nvPr>
            <p:ph idx="17" hasCustomPrompt="1"/>
          </p:nvPr>
        </p:nvSpPr>
        <p:spPr>
          <a:xfrm>
            <a:off x="3228587"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3" name="Bildplatzhalter 4">
            <a:extLst>
              <a:ext uri="{FF2B5EF4-FFF2-40B4-BE49-F238E27FC236}">
                <a16:creationId xmlns:a16="http://schemas.microsoft.com/office/drawing/2014/main" id="{ADAF9B2C-8583-6129-0978-4CC7CC294B45}"/>
              </a:ext>
            </a:extLst>
          </p:cNvPr>
          <p:cNvSpPr>
            <a:spLocks noGrp="1"/>
          </p:cNvSpPr>
          <p:nvPr>
            <p:ph type="pic" sz="quarter" idx="18"/>
          </p:nvPr>
        </p:nvSpPr>
        <p:spPr>
          <a:xfrm>
            <a:off x="3237506"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4" name="Inhaltsplatzhalter 2">
            <a:extLst>
              <a:ext uri="{FF2B5EF4-FFF2-40B4-BE49-F238E27FC236}">
                <a16:creationId xmlns:a16="http://schemas.microsoft.com/office/drawing/2014/main" id="{5E0F70B3-FE43-EB4F-1A26-27C37577C871}"/>
              </a:ext>
            </a:extLst>
          </p:cNvPr>
          <p:cNvSpPr>
            <a:spLocks noGrp="1"/>
          </p:cNvSpPr>
          <p:nvPr>
            <p:ph idx="19" hasCustomPrompt="1"/>
          </p:nvPr>
        </p:nvSpPr>
        <p:spPr>
          <a:xfrm>
            <a:off x="6185714"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5" name="Bildplatzhalter 4">
            <a:extLst>
              <a:ext uri="{FF2B5EF4-FFF2-40B4-BE49-F238E27FC236}">
                <a16:creationId xmlns:a16="http://schemas.microsoft.com/office/drawing/2014/main" id="{D8C6563C-12FB-DB8B-2352-BC6B519F3546}"/>
              </a:ext>
            </a:extLst>
          </p:cNvPr>
          <p:cNvSpPr>
            <a:spLocks noGrp="1"/>
          </p:cNvSpPr>
          <p:nvPr>
            <p:ph type="pic" sz="quarter" idx="20"/>
          </p:nvPr>
        </p:nvSpPr>
        <p:spPr>
          <a:xfrm>
            <a:off x="6194633"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6" name="Inhaltsplatzhalter 2">
            <a:extLst>
              <a:ext uri="{FF2B5EF4-FFF2-40B4-BE49-F238E27FC236}">
                <a16:creationId xmlns:a16="http://schemas.microsoft.com/office/drawing/2014/main" id="{B4039616-C526-8550-70B5-FB949E593989}"/>
              </a:ext>
            </a:extLst>
          </p:cNvPr>
          <p:cNvSpPr>
            <a:spLocks noGrp="1"/>
          </p:cNvSpPr>
          <p:nvPr>
            <p:ph idx="21" hasCustomPrompt="1"/>
          </p:nvPr>
        </p:nvSpPr>
        <p:spPr>
          <a:xfrm>
            <a:off x="9142840"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9151759"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Tree>
    <p:extLst>
      <p:ext uri="{BB962C8B-B14F-4D97-AF65-F5344CB8AC3E}">
        <p14:creationId xmlns:p14="http://schemas.microsoft.com/office/powerpoint/2010/main" val="1861169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eben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3" name="Inhaltsplatzhalter 2"/>
          <p:cNvSpPr>
            <a:spLocks noGrp="1"/>
          </p:cNvSpPr>
          <p:nvPr>
            <p:ph idx="1" hasCustomPrompt="1"/>
          </p:nvPr>
        </p:nvSpPr>
        <p:spPr>
          <a:xfrm>
            <a:off x="281300"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3ED9C5BA-5AED-43BC-9A9A-FB3281926248}"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80378"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6" name="Inhaltsplatzhalter 2">
            <a:extLst>
              <a:ext uri="{FF2B5EF4-FFF2-40B4-BE49-F238E27FC236}">
                <a16:creationId xmlns:a16="http://schemas.microsoft.com/office/drawing/2014/main" id="{F20D1239-AC10-7CF3-7460-F409E82CBCF4}"/>
              </a:ext>
            </a:extLst>
          </p:cNvPr>
          <p:cNvSpPr>
            <a:spLocks noGrp="1"/>
          </p:cNvSpPr>
          <p:nvPr>
            <p:ph idx="17" hasCustomPrompt="1"/>
          </p:nvPr>
        </p:nvSpPr>
        <p:spPr>
          <a:xfrm>
            <a:off x="3235845"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17" name="Bildplatzhalter 4">
            <a:extLst>
              <a:ext uri="{FF2B5EF4-FFF2-40B4-BE49-F238E27FC236}">
                <a16:creationId xmlns:a16="http://schemas.microsoft.com/office/drawing/2014/main" id="{63E66951-4F0B-CBC1-A3F3-06E36980367D}"/>
              </a:ext>
            </a:extLst>
          </p:cNvPr>
          <p:cNvSpPr>
            <a:spLocks noGrp="1"/>
          </p:cNvSpPr>
          <p:nvPr>
            <p:ph type="pic" sz="quarter" idx="18"/>
          </p:nvPr>
        </p:nvSpPr>
        <p:spPr>
          <a:xfrm>
            <a:off x="3234923"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8" name="Inhaltsplatzhalter 2">
            <a:extLst>
              <a:ext uri="{FF2B5EF4-FFF2-40B4-BE49-F238E27FC236}">
                <a16:creationId xmlns:a16="http://schemas.microsoft.com/office/drawing/2014/main" id="{B22D8516-82BF-C968-B99F-F2C48726086A}"/>
              </a:ext>
            </a:extLst>
          </p:cNvPr>
          <p:cNvSpPr>
            <a:spLocks noGrp="1"/>
          </p:cNvSpPr>
          <p:nvPr>
            <p:ph idx="19" hasCustomPrompt="1"/>
          </p:nvPr>
        </p:nvSpPr>
        <p:spPr>
          <a:xfrm>
            <a:off x="6190390"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19" name="Bildplatzhalter 4">
            <a:extLst>
              <a:ext uri="{FF2B5EF4-FFF2-40B4-BE49-F238E27FC236}">
                <a16:creationId xmlns:a16="http://schemas.microsoft.com/office/drawing/2014/main" id="{CC380BDB-57AA-395C-97C5-32258AD42292}"/>
              </a:ext>
            </a:extLst>
          </p:cNvPr>
          <p:cNvSpPr>
            <a:spLocks noGrp="1"/>
          </p:cNvSpPr>
          <p:nvPr>
            <p:ph type="pic" sz="quarter" idx="20"/>
          </p:nvPr>
        </p:nvSpPr>
        <p:spPr>
          <a:xfrm>
            <a:off x="6189468"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0" name="Inhaltsplatzhalter 2">
            <a:extLst>
              <a:ext uri="{FF2B5EF4-FFF2-40B4-BE49-F238E27FC236}">
                <a16:creationId xmlns:a16="http://schemas.microsoft.com/office/drawing/2014/main" id="{AB12B8A9-2E40-004F-7D4B-DC8308302138}"/>
              </a:ext>
            </a:extLst>
          </p:cNvPr>
          <p:cNvSpPr>
            <a:spLocks noGrp="1"/>
          </p:cNvSpPr>
          <p:nvPr>
            <p:ph idx="21" hasCustomPrompt="1"/>
          </p:nvPr>
        </p:nvSpPr>
        <p:spPr>
          <a:xfrm>
            <a:off x="9144936"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1" name="Bildplatzhalter 4">
            <a:extLst>
              <a:ext uri="{FF2B5EF4-FFF2-40B4-BE49-F238E27FC236}">
                <a16:creationId xmlns:a16="http://schemas.microsoft.com/office/drawing/2014/main" id="{E8E60EDF-84BC-50DF-DF1D-12535BD165EA}"/>
              </a:ext>
            </a:extLst>
          </p:cNvPr>
          <p:cNvSpPr>
            <a:spLocks noGrp="1"/>
          </p:cNvSpPr>
          <p:nvPr>
            <p:ph type="pic" sz="quarter" idx="22"/>
          </p:nvPr>
        </p:nvSpPr>
        <p:spPr>
          <a:xfrm>
            <a:off x="9144014"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8" name="Inhaltsplatzhalter 2">
            <a:extLst>
              <a:ext uri="{FF2B5EF4-FFF2-40B4-BE49-F238E27FC236}">
                <a16:creationId xmlns:a16="http://schemas.microsoft.com/office/drawing/2014/main" id="{271646C3-68B0-05A8-5C65-22D55CE4808F}"/>
              </a:ext>
            </a:extLst>
          </p:cNvPr>
          <p:cNvSpPr>
            <a:spLocks noGrp="1"/>
          </p:cNvSpPr>
          <p:nvPr>
            <p:ph idx="23" hasCustomPrompt="1"/>
          </p:nvPr>
        </p:nvSpPr>
        <p:spPr>
          <a:xfrm>
            <a:off x="270797"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9" name="Bildplatzhalter 4">
            <a:extLst>
              <a:ext uri="{FF2B5EF4-FFF2-40B4-BE49-F238E27FC236}">
                <a16:creationId xmlns:a16="http://schemas.microsoft.com/office/drawing/2014/main" id="{EC544524-67DF-E44E-A80D-DEF20D907A89}"/>
              </a:ext>
            </a:extLst>
          </p:cNvPr>
          <p:cNvSpPr>
            <a:spLocks noGrp="1"/>
          </p:cNvSpPr>
          <p:nvPr>
            <p:ph type="pic" sz="quarter" idx="24"/>
          </p:nvPr>
        </p:nvSpPr>
        <p:spPr>
          <a:xfrm>
            <a:off x="269875"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0" name="Inhaltsplatzhalter 2">
            <a:extLst>
              <a:ext uri="{FF2B5EF4-FFF2-40B4-BE49-F238E27FC236}">
                <a16:creationId xmlns:a16="http://schemas.microsoft.com/office/drawing/2014/main" id="{E052A1FF-3C1D-18C9-FF8C-91D41AD5E46F}"/>
              </a:ext>
            </a:extLst>
          </p:cNvPr>
          <p:cNvSpPr>
            <a:spLocks noGrp="1"/>
          </p:cNvSpPr>
          <p:nvPr>
            <p:ph idx="25" hasCustomPrompt="1"/>
          </p:nvPr>
        </p:nvSpPr>
        <p:spPr>
          <a:xfrm>
            <a:off x="3225342"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31" name="Bildplatzhalter 4">
            <a:extLst>
              <a:ext uri="{FF2B5EF4-FFF2-40B4-BE49-F238E27FC236}">
                <a16:creationId xmlns:a16="http://schemas.microsoft.com/office/drawing/2014/main" id="{CA8F6A59-A25E-5F43-6AC1-01A66F711A97}"/>
              </a:ext>
            </a:extLst>
          </p:cNvPr>
          <p:cNvSpPr>
            <a:spLocks noGrp="1"/>
          </p:cNvSpPr>
          <p:nvPr>
            <p:ph type="pic" sz="quarter" idx="26"/>
          </p:nvPr>
        </p:nvSpPr>
        <p:spPr>
          <a:xfrm>
            <a:off x="3224420"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2" name="Inhaltsplatzhalter 2">
            <a:extLst>
              <a:ext uri="{FF2B5EF4-FFF2-40B4-BE49-F238E27FC236}">
                <a16:creationId xmlns:a16="http://schemas.microsoft.com/office/drawing/2014/main" id="{704FB434-2B9A-C168-61EC-9AE6DBA6CE72}"/>
              </a:ext>
            </a:extLst>
          </p:cNvPr>
          <p:cNvSpPr>
            <a:spLocks noGrp="1"/>
          </p:cNvSpPr>
          <p:nvPr>
            <p:ph idx="27" hasCustomPrompt="1"/>
          </p:nvPr>
        </p:nvSpPr>
        <p:spPr>
          <a:xfrm>
            <a:off x="6179887"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33" name="Bildplatzhalter 4">
            <a:extLst>
              <a:ext uri="{FF2B5EF4-FFF2-40B4-BE49-F238E27FC236}">
                <a16:creationId xmlns:a16="http://schemas.microsoft.com/office/drawing/2014/main" id="{1D1811AD-FBE2-BBD0-4B34-A096DE429FE1}"/>
              </a:ext>
            </a:extLst>
          </p:cNvPr>
          <p:cNvSpPr>
            <a:spLocks noGrp="1"/>
          </p:cNvSpPr>
          <p:nvPr>
            <p:ph type="pic" sz="quarter" idx="28"/>
          </p:nvPr>
        </p:nvSpPr>
        <p:spPr>
          <a:xfrm>
            <a:off x="6178965"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Tree>
    <p:extLst>
      <p:ext uri="{BB962C8B-B14F-4D97-AF65-F5344CB8AC3E}">
        <p14:creationId xmlns:p14="http://schemas.microsoft.com/office/powerpoint/2010/main" val="2246899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ECD36C8-6692-4A3B-AF59-90068E97C16E}"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69875"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6187440" y="1088740"/>
            <a:ext cx="5734685" cy="4287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8" name="Textplatzhalter 7">
            <a:extLst>
              <a:ext uri="{FF2B5EF4-FFF2-40B4-BE49-F238E27FC236}">
                <a16:creationId xmlns:a16="http://schemas.microsoft.com/office/drawing/2014/main" id="{4280664E-DD47-F588-9AC5-7EF892BCCD6D}"/>
              </a:ext>
            </a:extLst>
          </p:cNvPr>
          <p:cNvSpPr>
            <a:spLocks noGrp="1"/>
          </p:cNvSpPr>
          <p:nvPr>
            <p:ph type="body" sz="quarter" idx="23" hasCustomPrompt="1"/>
          </p:nvPr>
        </p:nvSpPr>
        <p:spPr>
          <a:xfrm>
            <a:off x="269875"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2" name="Bildplatzhalter 4">
            <a:extLst>
              <a:ext uri="{FF2B5EF4-FFF2-40B4-BE49-F238E27FC236}">
                <a16:creationId xmlns:a16="http://schemas.microsoft.com/office/drawing/2014/main" id="{BF131E8F-F030-F634-B58C-C4083E313DB0}"/>
              </a:ext>
            </a:extLst>
          </p:cNvPr>
          <p:cNvSpPr>
            <a:spLocks noGrp="1"/>
          </p:cNvSpPr>
          <p:nvPr>
            <p:ph type="pic" sz="quarter" idx="24"/>
          </p:nvPr>
        </p:nvSpPr>
        <p:spPr>
          <a:xfrm>
            <a:off x="2241952"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3" name="Textplatzhalter 7">
            <a:extLst>
              <a:ext uri="{FF2B5EF4-FFF2-40B4-BE49-F238E27FC236}">
                <a16:creationId xmlns:a16="http://schemas.microsoft.com/office/drawing/2014/main" id="{CCDDB8DD-2426-6FE0-DFEE-6DE9A58F0769}"/>
              </a:ext>
            </a:extLst>
          </p:cNvPr>
          <p:cNvSpPr>
            <a:spLocks noGrp="1"/>
          </p:cNvSpPr>
          <p:nvPr>
            <p:ph type="body" sz="quarter" idx="25" hasCustomPrompt="1"/>
          </p:nvPr>
        </p:nvSpPr>
        <p:spPr>
          <a:xfrm>
            <a:off x="2241952"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4" name="Bildplatzhalter 4">
            <a:extLst>
              <a:ext uri="{FF2B5EF4-FFF2-40B4-BE49-F238E27FC236}">
                <a16:creationId xmlns:a16="http://schemas.microsoft.com/office/drawing/2014/main" id="{983435DF-10F7-65D6-87B3-02DB8987199E}"/>
              </a:ext>
            </a:extLst>
          </p:cNvPr>
          <p:cNvSpPr>
            <a:spLocks noGrp="1"/>
          </p:cNvSpPr>
          <p:nvPr>
            <p:ph type="pic" sz="quarter" idx="26"/>
          </p:nvPr>
        </p:nvSpPr>
        <p:spPr>
          <a:xfrm>
            <a:off x="4216411"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5" name="Textplatzhalter 7">
            <a:extLst>
              <a:ext uri="{FF2B5EF4-FFF2-40B4-BE49-F238E27FC236}">
                <a16:creationId xmlns:a16="http://schemas.microsoft.com/office/drawing/2014/main" id="{C75924EC-5119-BC69-FAE4-4C5FAF979D6A}"/>
              </a:ext>
            </a:extLst>
          </p:cNvPr>
          <p:cNvSpPr>
            <a:spLocks noGrp="1"/>
          </p:cNvSpPr>
          <p:nvPr>
            <p:ph type="body" sz="quarter" idx="27" hasCustomPrompt="1"/>
          </p:nvPr>
        </p:nvSpPr>
        <p:spPr>
          <a:xfrm>
            <a:off x="4216411"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6" name="Bildplatzhalter 4">
            <a:extLst>
              <a:ext uri="{FF2B5EF4-FFF2-40B4-BE49-F238E27FC236}">
                <a16:creationId xmlns:a16="http://schemas.microsoft.com/office/drawing/2014/main" id="{8DBCB22B-C5B8-EE52-8843-F6E91485161D}"/>
              </a:ext>
            </a:extLst>
          </p:cNvPr>
          <p:cNvSpPr>
            <a:spLocks noGrp="1"/>
          </p:cNvSpPr>
          <p:nvPr>
            <p:ph type="pic" sz="quarter" idx="28"/>
          </p:nvPr>
        </p:nvSpPr>
        <p:spPr>
          <a:xfrm>
            <a:off x="269875"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7" name="Bildplatzhalter 4">
            <a:extLst>
              <a:ext uri="{FF2B5EF4-FFF2-40B4-BE49-F238E27FC236}">
                <a16:creationId xmlns:a16="http://schemas.microsoft.com/office/drawing/2014/main" id="{E9A2A0FF-0E7C-DA80-3753-010625EC4777}"/>
              </a:ext>
            </a:extLst>
          </p:cNvPr>
          <p:cNvSpPr>
            <a:spLocks noGrp="1"/>
          </p:cNvSpPr>
          <p:nvPr>
            <p:ph type="pic" sz="quarter" idx="29"/>
          </p:nvPr>
        </p:nvSpPr>
        <p:spPr>
          <a:xfrm>
            <a:off x="2241952"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8" name="Bildplatzhalter 4">
            <a:extLst>
              <a:ext uri="{FF2B5EF4-FFF2-40B4-BE49-F238E27FC236}">
                <a16:creationId xmlns:a16="http://schemas.microsoft.com/office/drawing/2014/main" id="{CCD0893B-0A26-A40A-4BEC-E9688A497FAD}"/>
              </a:ext>
            </a:extLst>
          </p:cNvPr>
          <p:cNvSpPr>
            <a:spLocks noGrp="1"/>
          </p:cNvSpPr>
          <p:nvPr>
            <p:ph type="pic" sz="quarter" idx="30"/>
          </p:nvPr>
        </p:nvSpPr>
        <p:spPr>
          <a:xfrm>
            <a:off x="4216411"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9" name="Textplatzhalter 7">
            <a:extLst>
              <a:ext uri="{FF2B5EF4-FFF2-40B4-BE49-F238E27FC236}">
                <a16:creationId xmlns:a16="http://schemas.microsoft.com/office/drawing/2014/main" id="{C01C616E-CDC8-43AA-E3EA-1068A0273501}"/>
              </a:ext>
            </a:extLst>
          </p:cNvPr>
          <p:cNvSpPr>
            <a:spLocks noGrp="1"/>
          </p:cNvSpPr>
          <p:nvPr>
            <p:ph type="body" sz="quarter" idx="31" hasCustomPrompt="1"/>
          </p:nvPr>
        </p:nvSpPr>
        <p:spPr>
          <a:xfrm>
            <a:off x="274033"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0" name="Textplatzhalter 7">
            <a:extLst>
              <a:ext uri="{FF2B5EF4-FFF2-40B4-BE49-F238E27FC236}">
                <a16:creationId xmlns:a16="http://schemas.microsoft.com/office/drawing/2014/main" id="{329A2272-896A-882E-5158-C54F5F68FD07}"/>
              </a:ext>
            </a:extLst>
          </p:cNvPr>
          <p:cNvSpPr>
            <a:spLocks noGrp="1"/>
          </p:cNvSpPr>
          <p:nvPr>
            <p:ph type="body" sz="quarter" idx="32" hasCustomPrompt="1"/>
          </p:nvPr>
        </p:nvSpPr>
        <p:spPr>
          <a:xfrm>
            <a:off x="2241952"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1" name="Textplatzhalter 7">
            <a:extLst>
              <a:ext uri="{FF2B5EF4-FFF2-40B4-BE49-F238E27FC236}">
                <a16:creationId xmlns:a16="http://schemas.microsoft.com/office/drawing/2014/main" id="{2522235C-97A4-2633-577F-C6E62223BE14}"/>
              </a:ext>
            </a:extLst>
          </p:cNvPr>
          <p:cNvSpPr>
            <a:spLocks noGrp="1"/>
          </p:cNvSpPr>
          <p:nvPr>
            <p:ph type="body" sz="quarter" idx="33" hasCustomPrompt="1"/>
          </p:nvPr>
        </p:nvSpPr>
        <p:spPr>
          <a:xfrm>
            <a:off x="4216411"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8" name="Textplatzhalter 7">
            <a:extLst>
              <a:ext uri="{FF2B5EF4-FFF2-40B4-BE49-F238E27FC236}">
                <a16:creationId xmlns:a16="http://schemas.microsoft.com/office/drawing/2014/main" id="{31240D61-DAE3-BD06-237A-C12594445A3C}"/>
              </a:ext>
            </a:extLst>
          </p:cNvPr>
          <p:cNvSpPr>
            <a:spLocks noGrp="1"/>
          </p:cNvSpPr>
          <p:nvPr>
            <p:ph type="body" sz="quarter" idx="34" hasCustomPrompt="1"/>
          </p:nvPr>
        </p:nvSpPr>
        <p:spPr>
          <a:xfrm>
            <a:off x="6190869" y="5508398"/>
            <a:ext cx="5734685" cy="424688"/>
          </a:xfrm>
        </p:spPr>
        <p:txBody>
          <a:bodyPr/>
          <a:lstStyle>
            <a:lvl1pPr>
              <a:defRPr/>
            </a:lvl1pPr>
          </a:lstStyle>
          <a:p>
            <a:pPr lvl="0"/>
            <a:r>
              <a:rPr lang="en-GB" noProof="0" dirty="0"/>
              <a:t>Team</a:t>
            </a:r>
          </a:p>
        </p:txBody>
      </p:sp>
    </p:spTree>
    <p:extLst>
      <p:ext uri="{BB962C8B-B14F-4D97-AF65-F5344CB8AC3E}">
        <p14:creationId xmlns:p14="http://schemas.microsoft.com/office/powerpoint/2010/main" val="29066685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ndor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470702A-C9B2-4860-8B3C-A907C6233FF6}"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6182789"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1088740"/>
            <a:ext cx="5734685" cy="496916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8" name="Textplatzhalter 7">
            <a:extLst>
              <a:ext uri="{FF2B5EF4-FFF2-40B4-BE49-F238E27FC236}">
                <a16:creationId xmlns:a16="http://schemas.microsoft.com/office/drawing/2014/main" id="{4280664E-DD47-F588-9AC5-7EF892BCCD6D}"/>
              </a:ext>
            </a:extLst>
          </p:cNvPr>
          <p:cNvSpPr>
            <a:spLocks noGrp="1"/>
          </p:cNvSpPr>
          <p:nvPr>
            <p:ph type="body" sz="quarter" idx="23" hasCustomPrompt="1"/>
          </p:nvPr>
        </p:nvSpPr>
        <p:spPr>
          <a:xfrm>
            <a:off x="6182789" y="2932875"/>
            <a:ext cx="1792800" cy="424688"/>
          </a:xfrm>
        </p:spPr>
        <p:txBody>
          <a:bodyPr/>
          <a:lstStyle>
            <a:lvl1pPr>
              <a:defRPr/>
            </a:lvl1pPr>
          </a:lstStyle>
          <a:p>
            <a:pPr lvl="0"/>
            <a:r>
              <a:rPr lang="en-GB" noProof="0" dirty="0"/>
              <a:t>Insert content</a:t>
            </a:r>
          </a:p>
        </p:txBody>
      </p:sp>
      <p:sp>
        <p:nvSpPr>
          <p:cNvPr id="12" name="Bildplatzhalter 4">
            <a:extLst>
              <a:ext uri="{FF2B5EF4-FFF2-40B4-BE49-F238E27FC236}">
                <a16:creationId xmlns:a16="http://schemas.microsoft.com/office/drawing/2014/main" id="{BF131E8F-F030-F634-B58C-C4083E313DB0}"/>
              </a:ext>
            </a:extLst>
          </p:cNvPr>
          <p:cNvSpPr>
            <a:spLocks noGrp="1"/>
          </p:cNvSpPr>
          <p:nvPr>
            <p:ph type="pic" sz="quarter" idx="24"/>
          </p:nvPr>
        </p:nvSpPr>
        <p:spPr>
          <a:xfrm>
            <a:off x="8154866"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3" name="Textplatzhalter 7">
            <a:extLst>
              <a:ext uri="{FF2B5EF4-FFF2-40B4-BE49-F238E27FC236}">
                <a16:creationId xmlns:a16="http://schemas.microsoft.com/office/drawing/2014/main" id="{CCDDB8DD-2426-6FE0-DFEE-6DE9A58F0769}"/>
              </a:ext>
            </a:extLst>
          </p:cNvPr>
          <p:cNvSpPr>
            <a:spLocks noGrp="1"/>
          </p:cNvSpPr>
          <p:nvPr>
            <p:ph type="body" sz="quarter" idx="25" hasCustomPrompt="1"/>
          </p:nvPr>
        </p:nvSpPr>
        <p:spPr>
          <a:xfrm>
            <a:off x="8154866" y="2932875"/>
            <a:ext cx="1792800" cy="424688"/>
          </a:xfrm>
        </p:spPr>
        <p:txBody>
          <a:bodyPr/>
          <a:lstStyle>
            <a:lvl1pPr>
              <a:defRPr/>
            </a:lvl1pPr>
          </a:lstStyle>
          <a:p>
            <a:pPr lvl="0"/>
            <a:r>
              <a:rPr lang="en-GB" noProof="0" dirty="0"/>
              <a:t>Insert content</a:t>
            </a:r>
          </a:p>
        </p:txBody>
      </p:sp>
      <p:sp>
        <p:nvSpPr>
          <p:cNvPr id="14" name="Bildplatzhalter 4">
            <a:extLst>
              <a:ext uri="{FF2B5EF4-FFF2-40B4-BE49-F238E27FC236}">
                <a16:creationId xmlns:a16="http://schemas.microsoft.com/office/drawing/2014/main" id="{983435DF-10F7-65D6-87B3-02DB8987199E}"/>
              </a:ext>
            </a:extLst>
          </p:cNvPr>
          <p:cNvSpPr>
            <a:spLocks noGrp="1"/>
          </p:cNvSpPr>
          <p:nvPr>
            <p:ph type="pic" sz="quarter" idx="26"/>
          </p:nvPr>
        </p:nvSpPr>
        <p:spPr>
          <a:xfrm>
            <a:off x="10129325"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5" name="Textplatzhalter 7">
            <a:extLst>
              <a:ext uri="{FF2B5EF4-FFF2-40B4-BE49-F238E27FC236}">
                <a16:creationId xmlns:a16="http://schemas.microsoft.com/office/drawing/2014/main" id="{C75924EC-5119-BC69-FAE4-4C5FAF979D6A}"/>
              </a:ext>
            </a:extLst>
          </p:cNvPr>
          <p:cNvSpPr>
            <a:spLocks noGrp="1"/>
          </p:cNvSpPr>
          <p:nvPr>
            <p:ph type="body" sz="quarter" idx="27" hasCustomPrompt="1"/>
          </p:nvPr>
        </p:nvSpPr>
        <p:spPr>
          <a:xfrm>
            <a:off x="10129325" y="2932875"/>
            <a:ext cx="1792800" cy="424688"/>
          </a:xfrm>
        </p:spPr>
        <p:txBody>
          <a:bodyPr/>
          <a:lstStyle>
            <a:lvl1pPr>
              <a:defRPr/>
            </a:lvl1pPr>
          </a:lstStyle>
          <a:p>
            <a:pPr lvl="0"/>
            <a:r>
              <a:rPr lang="en-GB" noProof="0" dirty="0"/>
              <a:t>Insert content</a:t>
            </a:r>
          </a:p>
        </p:txBody>
      </p:sp>
      <p:sp>
        <p:nvSpPr>
          <p:cNvPr id="16" name="Bildplatzhalter 4">
            <a:extLst>
              <a:ext uri="{FF2B5EF4-FFF2-40B4-BE49-F238E27FC236}">
                <a16:creationId xmlns:a16="http://schemas.microsoft.com/office/drawing/2014/main" id="{8DBCB22B-C5B8-EE52-8843-F6E91485161D}"/>
              </a:ext>
            </a:extLst>
          </p:cNvPr>
          <p:cNvSpPr>
            <a:spLocks noGrp="1"/>
          </p:cNvSpPr>
          <p:nvPr>
            <p:ph type="pic" sz="quarter" idx="28"/>
          </p:nvPr>
        </p:nvSpPr>
        <p:spPr>
          <a:xfrm>
            <a:off x="6182789"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7" name="Bildplatzhalter 4">
            <a:extLst>
              <a:ext uri="{FF2B5EF4-FFF2-40B4-BE49-F238E27FC236}">
                <a16:creationId xmlns:a16="http://schemas.microsoft.com/office/drawing/2014/main" id="{E9A2A0FF-0E7C-DA80-3753-010625EC4777}"/>
              </a:ext>
            </a:extLst>
          </p:cNvPr>
          <p:cNvSpPr>
            <a:spLocks noGrp="1"/>
          </p:cNvSpPr>
          <p:nvPr>
            <p:ph type="pic" sz="quarter" idx="29"/>
          </p:nvPr>
        </p:nvSpPr>
        <p:spPr>
          <a:xfrm>
            <a:off x="8154866"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8" name="Bildplatzhalter 4">
            <a:extLst>
              <a:ext uri="{FF2B5EF4-FFF2-40B4-BE49-F238E27FC236}">
                <a16:creationId xmlns:a16="http://schemas.microsoft.com/office/drawing/2014/main" id="{CCD0893B-0A26-A40A-4BEC-E9688A497FAD}"/>
              </a:ext>
            </a:extLst>
          </p:cNvPr>
          <p:cNvSpPr>
            <a:spLocks noGrp="1"/>
          </p:cNvSpPr>
          <p:nvPr>
            <p:ph type="pic" sz="quarter" idx="30"/>
          </p:nvPr>
        </p:nvSpPr>
        <p:spPr>
          <a:xfrm>
            <a:off x="10129325"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9" name="Textplatzhalter 7">
            <a:extLst>
              <a:ext uri="{FF2B5EF4-FFF2-40B4-BE49-F238E27FC236}">
                <a16:creationId xmlns:a16="http://schemas.microsoft.com/office/drawing/2014/main" id="{C01C616E-CDC8-43AA-E3EA-1068A0273501}"/>
              </a:ext>
            </a:extLst>
          </p:cNvPr>
          <p:cNvSpPr>
            <a:spLocks noGrp="1"/>
          </p:cNvSpPr>
          <p:nvPr>
            <p:ph type="body" sz="quarter" idx="31" hasCustomPrompt="1"/>
          </p:nvPr>
        </p:nvSpPr>
        <p:spPr>
          <a:xfrm>
            <a:off x="6186947" y="5659152"/>
            <a:ext cx="1792800" cy="424688"/>
          </a:xfrm>
        </p:spPr>
        <p:txBody>
          <a:bodyPr/>
          <a:lstStyle>
            <a:lvl1pPr>
              <a:defRPr/>
            </a:lvl1pPr>
          </a:lstStyle>
          <a:p>
            <a:pPr lvl="0"/>
            <a:r>
              <a:rPr lang="en-GB" noProof="0" dirty="0"/>
              <a:t>Insert content</a:t>
            </a:r>
          </a:p>
        </p:txBody>
      </p:sp>
      <p:sp>
        <p:nvSpPr>
          <p:cNvPr id="20" name="Textplatzhalter 7">
            <a:extLst>
              <a:ext uri="{FF2B5EF4-FFF2-40B4-BE49-F238E27FC236}">
                <a16:creationId xmlns:a16="http://schemas.microsoft.com/office/drawing/2014/main" id="{329A2272-896A-882E-5158-C54F5F68FD07}"/>
              </a:ext>
            </a:extLst>
          </p:cNvPr>
          <p:cNvSpPr>
            <a:spLocks noGrp="1"/>
          </p:cNvSpPr>
          <p:nvPr>
            <p:ph type="body" sz="quarter" idx="32" hasCustomPrompt="1"/>
          </p:nvPr>
        </p:nvSpPr>
        <p:spPr>
          <a:xfrm>
            <a:off x="8154866" y="5659152"/>
            <a:ext cx="1792800" cy="424688"/>
          </a:xfrm>
        </p:spPr>
        <p:txBody>
          <a:bodyPr/>
          <a:lstStyle>
            <a:lvl1pPr>
              <a:defRPr/>
            </a:lvl1pPr>
          </a:lstStyle>
          <a:p>
            <a:pPr lvl="0"/>
            <a:r>
              <a:rPr lang="en-GB" noProof="0" dirty="0"/>
              <a:t>Insert content</a:t>
            </a:r>
          </a:p>
        </p:txBody>
      </p:sp>
      <p:sp>
        <p:nvSpPr>
          <p:cNvPr id="21" name="Textplatzhalter 7">
            <a:extLst>
              <a:ext uri="{FF2B5EF4-FFF2-40B4-BE49-F238E27FC236}">
                <a16:creationId xmlns:a16="http://schemas.microsoft.com/office/drawing/2014/main" id="{2522235C-97A4-2633-577F-C6E62223BE14}"/>
              </a:ext>
            </a:extLst>
          </p:cNvPr>
          <p:cNvSpPr>
            <a:spLocks noGrp="1"/>
          </p:cNvSpPr>
          <p:nvPr>
            <p:ph type="body" sz="quarter" idx="33" hasCustomPrompt="1"/>
          </p:nvPr>
        </p:nvSpPr>
        <p:spPr>
          <a:xfrm>
            <a:off x="10129325" y="5659152"/>
            <a:ext cx="1792800" cy="424688"/>
          </a:xfrm>
        </p:spPr>
        <p:txBody>
          <a:bodyPr/>
          <a:lstStyle>
            <a:lvl1pPr>
              <a:defRPr/>
            </a:lvl1pPr>
          </a:lstStyle>
          <a:p>
            <a:pPr lvl="0"/>
            <a:r>
              <a:rPr lang="en-GB" noProof="0" dirty="0"/>
              <a:t>Insert content</a:t>
            </a:r>
          </a:p>
        </p:txBody>
      </p:sp>
    </p:spTree>
    <p:extLst>
      <p:ext uri="{BB962C8B-B14F-4D97-AF65-F5344CB8AC3E}">
        <p14:creationId xmlns:p14="http://schemas.microsoft.com/office/powerpoint/2010/main" val="82004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ud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814411A-45D1-40D1-847C-9669B869F877}"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866775"/>
            <a:ext cx="7688373" cy="5362575"/>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 name="Inhaltsplatzhalter 10">
            <a:extLst>
              <a:ext uri="{FF2B5EF4-FFF2-40B4-BE49-F238E27FC236}">
                <a16:creationId xmlns:a16="http://schemas.microsoft.com/office/drawing/2014/main" id="{FFC20296-E86A-3879-BD39-9F30E3319478}"/>
              </a:ext>
            </a:extLst>
          </p:cNvPr>
          <p:cNvSpPr>
            <a:spLocks noGrp="1"/>
          </p:cNvSpPr>
          <p:nvPr>
            <p:ph sz="quarter" idx="23" hasCustomPrompt="1"/>
          </p:nvPr>
        </p:nvSpPr>
        <p:spPr>
          <a:xfrm>
            <a:off x="8148638" y="866775"/>
            <a:ext cx="3768835" cy="1871515"/>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2" name="Inhaltsplatzhalter 10">
            <a:extLst>
              <a:ext uri="{FF2B5EF4-FFF2-40B4-BE49-F238E27FC236}">
                <a16:creationId xmlns:a16="http://schemas.microsoft.com/office/drawing/2014/main" id="{64B2AD41-4DD5-6051-D34F-CA90E2343F5D}"/>
              </a:ext>
            </a:extLst>
          </p:cNvPr>
          <p:cNvSpPr>
            <a:spLocks noGrp="1"/>
          </p:cNvSpPr>
          <p:nvPr>
            <p:ph sz="quarter" idx="24" hasCustomPrompt="1"/>
          </p:nvPr>
        </p:nvSpPr>
        <p:spPr>
          <a:xfrm>
            <a:off x="8148638" y="2938463"/>
            <a:ext cx="3768835" cy="293880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8" name="Textplatzhalter 27">
            <a:extLst>
              <a:ext uri="{FF2B5EF4-FFF2-40B4-BE49-F238E27FC236}">
                <a16:creationId xmlns:a16="http://schemas.microsoft.com/office/drawing/2014/main" id="{D10D92F6-CEED-9778-52E5-5789FA1E2137}"/>
              </a:ext>
            </a:extLst>
          </p:cNvPr>
          <p:cNvSpPr>
            <a:spLocks noGrp="1"/>
          </p:cNvSpPr>
          <p:nvPr>
            <p:ph type="body" sz="quarter" idx="25" hasCustomPrompt="1"/>
          </p:nvPr>
        </p:nvSpPr>
        <p:spPr>
          <a:xfrm>
            <a:off x="8154000" y="6013950"/>
            <a:ext cx="3768835" cy="205200"/>
          </a:xfrm>
        </p:spPr>
        <p:txBody>
          <a:bodyPr anchor="b"/>
          <a:lstStyle>
            <a:lvl1pPr>
              <a:lnSpc>
                <a:spcPct val="109000"/>
              </a:lnSpc>
              <a:defRPr sz="12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Quelle </a:t>
            </a:r>
            <a:r>
              <a:rPr lang="en-GB" noProof="0" dirty="0" err="1"/>
              <a:t>hinzufügen</a:t>
            </a:r>
            <a:endParaRPr lang="en-GB" noProof="0" dirty="0"/>
          </a:p>
        </p:txBody>
      </p:sp>
    </p:spTree>
    <p:extLst>
      <p:ext uri="{BB962C8B-B14F-4D97-AF65-F5344CB8AC3E}">
        <p14:creationId xmlns:p14="http://schemas.microsoft.com/office/powerpoint/2010/main" val="38276016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hs Texte mit Grafi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165B26-D0E7-45C6-8559-103B96E0CE32}"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8156522" y="876298"/>
            <a:ext cx="3765601" cy="5353052"/>
          </a:xfrm>
          <a:noFill/>
        </p:spPr>
        <p:txBody>
          <a:bodyPr tIns="720000" anchor="ctr"/>
          <a:lstStyle>
            <a:lvl1pPr algn="ctr">
              <a:defRPr sz="1200"/>
            </a:lvl1pPr>
          </a:lstStyle>
          <a:p>
            <a:r>
              <a:rPr lang="de-DE" noProof="0"/>
              <a:t>Bild durch Klicken auf Symbol hinzufügen</a:t>
            </a:r>
            <a:endParaRPr lang="en-GB" noProof="0" dirty="0"/>
          </a:p>
        </p:txBody>
      </p:sp>
      <p:sp>
        <p:nvSpPr>
          <p:cNvPr id="8" name="Inhaltsplatzhalter 10">
            <a:extLst>
              <a:ext uri="{FF2B5EF4-FFF2-40B4-BE49-F238E27FC236}">
                <a16:creationId xmlns:a16="http://schemas.microsoft.com/office/drawing/2014/main" id="{19B00308-6650-D1AB-F5C5-991F60192BF4}"/>
              </a:ext>
            </a:extLst>
          </p:cNvPr>
          <p:cNvSpPr>
            <a:spLocks noGrp="1"/>
          </p:cNvSpPr>
          <p:nvPr>
            <p:ph sz="quarter" idx="23" hasCustomPrompt="1"/>
          </p:nvPr>
        </p:nvSpPr>
        <p:spPr>
          <a:xfrm>
            <a:off x="269877" y="876299"/>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9" name="Inhaltsplatzhalter 10">
            <a:extLst>
              <a:ext uri="{FF2B5EF4-FFF2-40B4-BE49-F238E27FC236}">
                <a16:creationId xmlns:a16="http://schemas.microsoft.com/office/drawing/2014/main" id="{64747F6A-D136-3EFB-6E19-6A385022B994}"/>
              </a:ext>
            </a:extLst>
          </p:cNvPr>
          <p:cNvSpPr>
            <a:spLocks noGrp="1"/>
          </p:cNvSpPr>
          <p:nvPr>
            <p:ph sz="quarter" idx="24" hasCustomPrompt="1"/>
          </p:nvPr>
        </p:nvSpPr>
        <p:spPr>
          <a:xfrm>
            <a:off x="4213200" y="876298"/>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10">
            <a:extLst>
              <a:ext uri="{FF2B5EF4-FFF2-40B4-BE49-F238E27FC236}">
                <a16:creationId xmlns:a16="http://schemas.microsoft.com/office/drawing/2014/main" id="{B3A42B55-571E-7D35-8A1D-2EE06F2B25D1}"/>
              </a:ext>
            </a:extLst>
          </p:cNvPr>
          <p:cNvSpPr>
            <a:spLocks noGrp="1"/>
          </p:cNvSpPr>
          <p:nvPr>
            <p:ph sz="quarter" idx="25" hasCustomPrompt="1"/>
          </p:nvPr>
        </p:nvSpPr>
        <p:spPr>
          <a:xfrm>
            <a:off x="271068" y="2764546"/>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 name="Inhaltsplatzhalter 10">
            <a:extLst>
              <a:ext uri="{FF2B5EF4-FFF2-40B4-BE49-F238E27FC236}">
                <a16:creationId xmlns:a16="http://schemas.microsoft.com/office/drawing/2014/main" id="{45D49E17-FFEA-350F-4AF4-82760A288C52}"/>
              </a:ext>
            </a:extLst>
          </p:cNvPr>
          <p:cNvSpPr>
            <a:spLocks noGrp="1"/>
          </p:cNvSpPr>
          <p:nvPr>
            <p:ph sz="quarter" idx="26" hasCustomPrompt="1"/>
          </p:nvPr>
        </p:nvSpPr>
        <p:spPr>
          <a:xfrm>
            <a:off x="4214391" y="2764545"/>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10">
            <a:extLst>
              <a:ext uri="{FF2B5EF4-FFF2-40B4-BE49-F238E27FC236}">
                <a16:creationId xmlns:a16="http://schemas.microsoft.com/office/drawing/2014/main" id="{02C0735D-E433-CC9E-BA2C-CE7019E863A6}"/>
              </a:ext>
            </a:extLst>
          </p:cNvPr>
          <p:cNvSpPr>
            <a:spLocks noGrp="1"/>
          </p:cNvSpPr>
          <p:nvPr>
            <p:ph sz="quarter" idx="27" hasCustomPrompt="1"/>
          </p:nvPr>
        </p:nvSpPr>
        <p:spPr>
          <a:xfrm>
            <a:off x="267953" y="4647380"/>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4" name="Inhaltsplatzhalter 10">
            <a:extLst>
              <a:ext uri="{FF2B5EF4-FFF2-40B4-BE49-F238E27FC236}">
                <a16:creationId xmlns:a16="http://schemas.microsoft.com/office/drawing/2014/main" id="{57EE092B-F3B3-A0AB-6AF8-3C6F16032461}"/>
              </a:ext>
            </a:extLst>
          </p:cNvPr>
          <p:cNvSpPr>
            <a:spLocks noGrp="1"/>
          </p:cNvSpPr>
          <p:nvPr>
            <p:ph sz="quarter" idx="28" hasCustomPrompt="1"/>
          </p:nvPr>
        </p:nvSpPr>
        <p:spPr>
          <a:xfrm>
            <a:off x="4211276" y="4647379"/>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8324177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ünf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2" y="244800"/>
            <a:ext cx="5760000" cy="1005258"/>
          </a:xfrm>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71872B78-8581-4912-BA0F-1C6D591F65FF}"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266936" y="1371600"/>
            <a:ext cx="1796814"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9" name="Inhaltsplatzhalter 2">
            <a:extLst>
              <a:ext uri="{FF2B5EF4-FFF2-40B4-BE49-F238E27FC236}">
                <a16:creationId xmlns:a16="http://schemas.microsoft.com/office/drawing/2014/main" id="{442D8CDC-499B-83AC-9951-0F3067D8DBBA}"/>
              </a:ext>
            </a:extLst>
          </p:cNvPr>
          <p:cNvSpPr>
            <a:spLocks noGrp="1"/>
          </p:cNvSpPr>
          <p:nvPr>
            <p:ph idx="22" hasCustomPrompt="1"/>
          </p:nvPr>
        </p:nvSpPr>
        <p:spPr>
          <a:xfrm>
            <a:off x="2264568" y="1371600"/>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8" name="Bildplatzhalter 4">
            <a:extLst>
              <a:ext uri="{FF2B5EF4-FFF2-40B4-BE49-F238E27FC236}">
                <a16:creationId xmlns:a16="http://schemas.microsoft.com/office/drawing/2014/main" id="{6BDEB48F-A5F4-E47E-A6CF-964F1398E89A}"/>
              </a:ext>
            </a:extLst>
          </p:cNvPr>
          <p:cNvSpPr>
            <a:spLocks noGrp="1"/>
          </p:cNvSpPr>
          <p:nvPr>
            <p:ph type="pic" sz="quarter" idx="26"/>
          </p:nvPr>
        </p:nvSpPr>
        <p:spPr>
          <a:xfrm>
            <a:off x="269875" y="3105944"/>
            <a:ext cx="1796814"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0" name="Bildplatzhalter 4">
            <a:extLst>
              <a:ext uri="{FF2B5EF4-FFF2-40B4-BE49-F238E27FC236}">
                <a16:creationId xmlns:a16="http://schemas.microsoft.com/office/drawing/2014/main" id="{4D8633B6-F883-1298-E515-91B31B28E3A4}"/>
              </a:ext>
            </a:extLst>
          </p:cNvPr>
          <p:cNvSpPr>
            <a:spLocks noGrp="1"/>
          </p:cNvSpPr>
          <p:nvPr>
            <p:ph type="pic" sz="quarter" idx="28"/>
          </p:nvPr>
        </p:nvSpPr>
        <p:spPr>
          <a:xfrm>
            <a:off x="269875" y="4840288"/>
            <a:ext cx="1796814"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6" name="Bildplatzhalter 4">
            <a:extLst>
              <a:ext uri="{FF2B5EF4-FFF2-40B4-BE49-F238E27FC236}">
                <a16:creationId xmlns:a16="http://schemas.microsoft.com/office/drawing/2014/main" id="{0ED7E5AD-E183-82CD-F090-884A82A4B967}"/>
              </a:ext>
            </a:extLst>
          </p:cNvPr>
          <p:cNvSpPr>
            <a:spLocks noGrp="1"/>
          </p:cNvSpPr>
          <p:nvPr>
            <p:ph type="pic" sz="quarter" idx="30"/>
          </p:nvPr>
        </p:nvSpPr>
        <p:spPr>
          <a:xfrm>
            <a:off x="6180532" y="1371600"/>
            <a:ext cx="1796814"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9" name="Bildplatzhalter 4">
            <a:extLst>
              <a:ext uri="{FF2B5EF4-FFF2-40B4-BE49-F238E27FC236}">
                <a16:creationId xmlns:a16="http://schemas.microsoft.com/office/drawing/2014/main" id="{560DE703-9043-4D96-9589-6AB1C9265741}"/>
              </a:ext>
            </a:extLst>
          </p:cNvPr>
          <p:cNvSpPr>
            <a:spLocks noGrp="1"/>
          </p:cNvSpPr>
          <p:nvPr>
            <p:ph type="pic" sz="quarter" idx="32"/>
          </p:nvPr>
        </p:nvSpPr>
        <p:spPr>
          <a:xfrm>
            <a:off x="6180532" y="3105944"/>
            <a:ext cx="1796814" cy="13843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 name="Inhaltsplatzhalter 2">
            <a:extLst>
              <a:ext uri="{FF2B5EF4-FFF2-40B4-BE49-F238E27FC236}">
                <a16:creationId xmlns:a16="http://schemas.microsoft.com/office/drawing/2014/main" id="{235B7962-C9CE-24B7-343C-9D504EEF1ADA}"/>
              </a:ext>
            </a:extLst>
          </p:cNvPr>
          <p:cNvSpPr>
            <a:spLocks noGrp="1"/>
          </p:cNvSpPr>
          <p:nvPr>
            <p:ph idx="34" hasCustomPrompt="1"/>
          </p:nvPr>
        </p:nvSpPr>
        <p:spPr>
          <a:xfrm>
            <a:off x="2264568" y="3105944"/>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Inhaltsplatzhalter 2">
            <a:extLst>
              <a:ext uri="{FF2B5EF4-FFF2-40B4-BE49-F238E27FC236}">
                <a16:creationId xmlns:a16="http://schemas.microsoft.com/office/drawing/2014/main" id="{DFF4B996-5BF2-362E-6F3C-0472752C4919}"/>
              </a:ext>
            </a:extLst>
          </p:cNvPr>
          <p:cNvSpPr>
            <a:spLocks noGrp="1"/>
          </p:cNvSpPr>
          <p:nvPr>
            <p:ph idx="35" hasCustomPrompt="1"/>
          </p:nvPr>
        </p:nvSpPr>
        <p:spPr>
          <a:xfrm>
            <a:off x="2264568" y="4840288"/>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8" name="Inhaltsplatzhalter 2">
            <a:extLst>
              <a:ext uri="{FF2B5EF4-FFF2-40B4-BE49-F238E27FC236}">
                <a16:creationId xmlns:a16="http://schemas.microsoft.com/office/drawing/2014/main" id="{23CD5622-E8DA-D57A-1F36-A80A2A8ACA69}"/>
              </a:ext>
            </a:extLst>
          </p:cNvPr>
          <p:cNvSpPr>
            <a:spLocks noGrp="1"/>
          </p:cNvSpPr>
          <p:nvPr>
            <p:ph idx="36" hasCustomPrompt="1"/>
          </p:nvPr>
        </p:nvSpPr>
        <p:spPr>
          <a:xfrm>
            <a:off x="8184232" y="3105944"/>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2">
            <a:extLst>
              <a:ext uri="{FF2B5EF4-FFF2-40B4-BE49-F238E27FC236}">
                <a16:creationId xmlns:a16="http://schemas.microsoft.com/office/drawing/2014/main" id="{60987D4F-9295-E825-B64B-CE16F9CC37E4}"/>
              </a:ext>
            </a:extLst>
          </p:cNvPr>
          <p:cNvSpPr>
            <a:spLocks noGrp="1"/>
          </p:cNvSpPr>
          <p:nvPr>
            <p:ph idx="37" hasCustomPrompt="1"/>
          </p:nvPr>
        </p:nvSpPr>
        <p:spPr>
          <a:xfrm>
            <a:off x="8184232" y="1371600"/>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780122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eun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5760000" cy="1005258"/>
          </a:xfrm>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81737CF-8F93-45D3-893D-73CFB042EFB1}"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266936" y="1586260"/>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9" name="Inhaltsplatzhalter 2">
            <a:extLst>
              <a:ext uri="{FF2B5EF4-FFF2-40B4-BE49-F238E27FC236}">
                <a16:creationId xmlns:a16="http://schemas.microsoft.com/office/drawing/2014/main" id="{442D8CDC-499B-83AC-9951-0F3067D8DBBA}"/>
              </a:ext>
            </a:extLst>
          </p:cNvPr>
          <p:cNvSpPr>
            <a:spLocks noGrp="1"/>
          </p:cNvSpPr>
          <p:nvPr>
            <p:ph idx="22" hasCustomPrompt="1"/>
          </p:nvPr>
        </p:nvSpPr>
        <p:spPr>
          <a:xfrm>
            <a:off x="1254919" y="158626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0" name="Bildplatzhalter 4">
            <a:extLst>
              <a:ext uri="{FF2B5EF4-FFF2-40B4-BE49-F238E27FC236}">
                <a16:creationId xmlns:a16="http://schemas.microsoft.com/office/drawing/2014/main" id="{622633EA-CE0F-D311-E9F8-E4FF04D03BC7}"/>
              </a:ext>
            </a:extLst>
          </p:cNvPr>
          <p:cNvSpPr>
            <a:spLocks noGrp="1"/>
          </p:cNvSpPr>
          <p:nvPr>
            <p:ph type="pic" sz="quarter" idx="26"/>
          </p:nvPr>
        </p:nvSpPr>
        <p:spPr>
          <a:xfrm>
            <a:off x="266936" y="3135350"/>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1" name="Inhaltsplatzhalter 2">
            <a:extLst>
              <a:ext uri="{FF2B5EF4-FFF2-40B4-BE49-F238E27FC236}">
                <a16:creationId xmlns:a16="http://schemas.microsoft.com/office/drawing/2014/main" id="{B2222D7F-5144-753F-7AF0-A8D709992A99}"/>
              </a:ext>
            </a:extLst>
          </p:cNvPr>
          <p:cNvSpPr>
            <a:spLocks noGrp="1"/>
          </p:cNvSpPr>
          <p:nvPr>
            <p:ph idx="27" hasCustomPrompt="1"/>
          </p:nvPr>
        </p:nvSpPr>
        <p:spPr>
          <a:xfrm>
            <a:off x="1254919"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2" name="Bildplatzhalter 4">
            <a:extLst>
              <a:ext uri="{FF2B5EF4-FFF2-40B4-BE49-F238E27FC236}">
                <a16:creationId xmlns:a16="http://schemas.microsoft.com/office/drawing/2014/main" id="{03285094-5EB7-BA03-462D-65224736565D}"/>
              </a:ext>
            </a:extLst>
          </p:cNvPr>
          <p:cNvSpPr>
            <a:spLocks noGrp="1"/>
          </p:cNvSpPr>
          <p:nvPr>
            <p:ph type="pic" sz="quarter" idx="28"/>
          </p:nvPr>
        </p:nvSpPr>
        <p:spPr>
          <a:xfrm>
            <a:off x="266936" y="4680322"/>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3" name="Inhaltsplatzhalter 2">
            <a:extLst>
              <a:ext uri="{FF2B5EF4-FFF2-40B4-BE49-F238E27FC236}">
                <a16:creationId xmlns:a16="http://schemas.microsoft.com/office/drawing/2014/main" id="{42C14EDF-15BE-41CE-9D5E-3D50F6B67AB4}"/>
              </a:ext>
            </a:extLst>
          </p:cNvPr>
          <p:cNvSpPr>
            <a:spLocks noGrp="1"/>
          </p:cNvSpPr>
          <p:nvPr>
            <p:ph idx="29" hasCustomPrompt="1"/>
          </p:nvPr>
        </p:nvSpPr>
        <p:spPr>
          <a:xfrm>
            <a:off x="1254919"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4" name="Bildplatzhalter 4">
            <a:extLst>
              <a:ext uri="{FF2B5EF4-FFF2-40B4-BE49-F238E27FC236}">
                <a16:creationId xmlns:a16="http://schemas.microsoft.com/office/drawing/2014/main" id="{DAC93A43-12FF-3F6B-DA7A-A04D2ECA735B}"/>
              </a:ext>
            </a:extLst>
          </p:cNvPr>
          <p:cNvSpPr>
            <a:spLocks noGrp="1"/>
          </p:cNvSpPr>
          <p:nvPr>
            <p:ph type="pic" sz="quarter" idx="30"/>
          </p:nvPr>
        </p:nvSpPr>
        <p:spPr>
          <a:xfrm>
            <a:off x="4202236" y="1586260"/>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5" name="Inhaltsplatzhalter 2">
            <a:extLst>
              <a:ext uri="{FF2B5EF4-FFF2-40B4-BE49-F238E27FC236}">
                <a16:creationId xmlns:a16="http://schemas.microsoft.com/office/drawing/2014/main" id="{A696B000-854E-5397-BD25-46F024ACF0B6}"/>
              </a:ext>
            </a:extLst>
          </p:cNvPr>
          <p:cNvSpPr>
            <a:spLocks noGrp="1"/>
          </p:cNvSpPr>
          <p:nvPr>
            <p:ph idx="31" hasCustomPrompt="1"/>
          </p:nvPr>
        </p:nvSpPr>
        <p:spPr>
          <a:xfrm>
            <a:off x="5195900" y="158626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6" name="Bildplatzhalter 4">
            <a:extLst>
              <a:ext uri="{FF2B5EF4-FFF2-40B4-BE49-F238E27FC236}">
                <a16:creationId xmlns:a16="http://schemas.microsoft.com/office/drawing/2014/main" id="{755C6D27-9F7F-A193-A31F-2412FB8334A4}"/>
              </a:ext>
            </a:extLst>
          </p:cNvPr>
          <p:cNvSpPr>
            <a:spLocks noGrp="1"/>
          </p:cNvSpPr>
          <p:nvPr>
            <p:ph type="pic" sz="quarter" idx="32"/>
          </p:nvPr>
        </p:nvSpPr>
        <p:spPr>
          <a:xfrm>
            <a:off x="4202236" y="3135350"/>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3" name="Inhaltsplatzhalter 2">
            <a:extLst>
              <a:ext uri="{FF2B5EF4-FFF2-40B4-BE49-F238E27FC236}">
                <a16:creationId xmlns:a16="http://schemas.microsoft.com/office/drawing/2014/main" id="{80A26B48-243C-9DD6-BDC2-FE40212B1AAE}"/>
              </a:ext>
            </a:extLst>
          </p:cNvPr>
          <p:cNvSpPr>
            <a:spLocks noGrp="1"/>
          </p:cNvSpPr>
          <p:nvPr>
            <p:ph idx="33" hasCustomPrompt="1"/>
          </p:nvPr>
        </p:nvSpPr>
        <p:spPr>
          <a:xfrm>
            <a:off x="5195900"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24" name="Bildplatzhalter 4">
            <a:extLst>
              <a:ext uri="{FF2B5EF4-FFF2-40B4-BE49-F238E27FC236}">
                <a16:creationId xmlns:a16="http://schemas.microsoft.com/office/drawing/2014/main" id="{0E647CD5-DA5F-6055-1889-45FC8EA8E3AC}"/>
              </a:ext>
            </a:extLst>
          </p:cNvPr>
          <p:cNvSpPr>
            <a:spLocks noGrp="1"/>
          </p:cNvSpPr>
          <p:nvPr>
            <p:ph type="pic" sz="quarter" idx="34"/>
          </p:nvPr>
        </p:nvSpPr>
        <p:spPr>
          <a:xfrm>
            <a:off x="4202236" y="4680322"/>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7" name="Inhaltsplatzhalter 2">
            <a:extLst>
              <a:ext uri="{FF2B5EF4-FFF2-40B4-BE49-F238E27FC236}">
                <a16:creationId xmlns:a16="http://schemas.microsoft.com/office/drawing/2014/main" id="{FFA660F0-3C7A-4C52-196B-D1FC1C4E12F1}"/>
              </a:ext>
            </a:extLst>
          </p:cNvPr>
          <p:cNvSpPr>
            <a:spLocks noGrp="1"/>
          </p:cNvSpPr>
          <p:nvPr>
            <p:ph idx="35" hasCustomPrompt="1"/>
          </p:nvPr>
        </p:nvSpPr>
        <p:spPr>
          <a:xfrm>
            <a:off x="5195900"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2" name="Bildplatzhalter 4">
            <a:extLst>
              <a:ext uri="{FF2B5EF4-FFF2-40B4-BE49-F238E27FC236}">
                <a16:creationId xmlns:a16="http://schemas.microsoft.com/office/drawing/2014/main" id="{9AE88E45-2228-3BAB-B328-25AE00C86922}"/>
              </a:ext>
            </a:extLst>
          </p:cNvPr>
          <p:cNvSpPr>
            <a:spLocks noGrp="1"/>
          </p:cNvSpPr>
          <p:nvPr>
            <p:ph type="pic" sz="quarter" idx="36"/>
          </p:nvPr>
        </p:nvSpPr>
        <p:spPr>
          <a:xfrm>
            <a:off x="8148811" y="1586260"/>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3" name="Inhaltsplatzhalter 2">
            <a:extLst>
              <a:ext uri="{FF2B5EF4-FFF2-40B4-BE49-F238E27FC236}">
                <a16:creationId xmlns:a16="http://schemas.microsoft.com/office/drawing/2014/main" id="{8D6A0681-D929-2BA4-D3F8-B3541A94FD81}"/>
              </a:ext>
            </a:extLst>
          </p:cNvPr>
          <p:cNvSpPr>
            <a:spLocks noGrp="1"/>
          </p:cNvSpPr>
          <p:nvPr>
            <p:ph idx="37" hasCustomPrompt="1"/>
          </p:nvPr>
        </p:nvSpPr>
        <p:spPr>
          <a:xfrm>
            <a:off x="9136793" y="1586260"/>
            <a:ext cx="2785331"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4" name="Bildplatzhalter 4">
            <a:extLst>
              <a:ext uri="{FF2B5EF4-FFF2-40B4-BE49-F238E27FC236}">
                <a16:creationId xmlns:a16="http://schemas.microsoft.com/office/drawing/2014/main" id="{8D809E36-7256-6CC2-0F4B-23E42C6B1426}"/>
              </a:ext>
            </a:extLst>
          </p:cNvPr>
          <p:cNvSpPr>
            <a:spLocks noGrp="1"/>
          </p:cNvSpPr>
          <p:nvPr>
            <p:ph type="pic" sz="quarter" idx="38"/>
          </p:nvPr>
        </p:nvSpPr>
        <p:spPr>
          <a:xfrm>
            <a:off x="8148811" y="3135350"/>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5" name="Inhaltsplatzhalter 2">
            <a:extLst>
              <a:ext uri="{FF2B5EF4-FFF2-40B4-BE49-F238E27FC236}">
                <a16:creationId xmlns:a16="http://schemas.microsoft.com/office/drawing/2014/main" id="{FF8DEA4B-FE27-8A9E-FBBB-04944A377343}"/>
              </a:ext>
            </a:extLst>
          </p:cNvPr>
          <p:cNvSpPr>
            <a:spLocks noGrp="1"/>
          </p:cNvSpPr>
          <p:nvPr>
            <p:ph idx="39" hasCustomPrompt="1"/>
          </p:nvPr>
        </p:nvSpPr>
        <p:spPr>
          <a:xfrm>
            <a:off x="9136794"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6" name="Bildplatzhalter 4">
            <a:extLst>
              <a:ext uri="{FF2B5EF4-FFF2-40B4-BE49-F238E27FC236}">
                <a16:creationId xmlns:a16="http://schemas.microsoft.com/office/drawing/2014/main" id="{5AC54CE7-1DE9-FCC9-D36F-326C1CC978F1}"/>
              </a:ext>
            </a:extLst>
          </p:cNvPr>
          <p:cNvSpPr>
            <a:spLocks noGrp="1"/>
          </p:cNvSpPr>
          <p:nvPr>
            <p:ph type="pic" sz="quarter" idx="40"/>
          </p:nvPr>
        </p:nvSpPr>
        <p:spPr>
          <a:xfrm>
            <a:off x="8148811" y="4680322"/>
            <a:ext cx="818914" cy="1031602"/>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7" name="Inhaltsplatzhalter 2">
            <a:extLst>
              <a:ext uri="{FF2B5EF4-FFF2-40B4-BE49-F238E27FC236}">
                <a16:creationId xmlns:a16="http://schemas.microsoft.com/office/drawing/2014/main" id="{CFFA07EE-B7CC-6673-18A8-938F608DD842}"/>
              </a:ext>
            </a:extLst>
          </p:cNvPr>
          <p:cNvSpPr>
            <a:spLocks noGrp="1"/>
          </p:cNvSpPr>
          <p:nvPr>
            <p:ph idx="41" hasCustomPrompt="1"/>
          </p:nvPr>
        </p:nvSpPr>
        <p:spPr>
          <a:xfrm>
            <a:off x="9136794"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Tree>
    <p:extLst>
      <p:ext uri="{BB962C8B-B14F-4D97-AF65-F5344CB8AC3E}">
        <p14:creationId xmlns:p14="http://schemas.microsoft.com/office/powerpoint/2010/main" val="362160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 und elf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11650662" cy="625944"/>
          </a:xfrm>
        </p:spPr>
        <p:txBody>
          <a:bodyPr/>
          <a:lstStyle>
            <a:lvl1pPr>
              <a:defRPr/>
            </a:lvl1p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D364BFF4-CB62-460B-A7FD-029BF9AAE804}"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Footer (Edit via "Insert &gt; Header and Footer")</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41" name="Inhaltsplatzhalter 30">
            <a:extLst>
              <a:ext uri="{FF2B5EF4-FFF2-40B4-BE49-F238E27FC236}">
                <a16:creationId xmlns:a16="http://schemas.microsoft.com/office/drawing/2014/main" id="{1FE9EFCD-7C86-A7FC-7CBA-C2A928454C03}"/>
              </a:ext>
            </a:extLst>
          </p:cNvPr>
          <p:cNvSpPr>
            <a:spLocks noGrp="1"/>
          </p:cNvSpPr>
          <p:nvPr>
            <p:ph sz="quarter" idx="14" hasCustomPrompt="1"/>
          </p:nvPr>
        </p:nvSpPr>
        <p:spPr>
          <a:xfrm>
            <a:off x="271463" y="878400"/>
            <a:ext cx="2862063"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2" name="Inhaltsplatzhalter 30">
            <a:extLst>
              <a:ext uri="{FF2B5EF4-FFF2-40B4-BE49-F238E27FC236}">
                <a16:creationId xmlns:a16="http://schemas.microsoft.com/office/drawing/2014/main" id="{B5AF2636-78AA-31AE-B767-CD1ED9E3083B}"/>
              </a:ext>
            </a:extLst>
          </p:cNvPr>
          <p:cNvSpPr>
            <a:spLocks noGrp="1"/>
          </p:cNvSpPr>
          <p:nvPr>
            <p:ph sz="quarter" idx="15" hasCustomPrompt="1"/>
          </p:nvPr>
        </p:nvSpPr>
        <p:spPr>
          <a:xfrm>
            <a:off x="3131605" y="878400"/>
            <a:ext cx="2962866"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3" name="Inhaltsplatzhalter 30">
            <a:extLst>
              <a:ext uri="{FF2B5EF4-FFF2-40B4-BE49-F238E27FC236}">
                <a16:creationId xmlns:a16="http://schemas.microsoft.com/office/drawing/2014/main" id="{8CD2FE50-AB2F-83AF-8B23-1260D26EF813}"/>
              </a:ext>
            </a:extLst>
          </p:cNvPr>
          <p:cNvSpPr>
            <a:spLocks noGrp="1"/>
          </p:cNvSpPr>
          <p:nvPr>
            <p:ph sz="quarter" idx="16" hasCustomPrompt="1"/>
          </p:nvPr>
        </p:nvSpPr>
        <p:spPr>
          <a:xfrm>
            <a:off x="6102458" y="878400"/>
            <a:ext cx="2948569"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4" name="Inhaltsplatzhalter 30">
            <a:extLst>
              <a:ext uri="{FF2B5EF4-FFF2-40B4-BE49-F238E27FC236}">
                <a16:creationId xmlns:a16="http://schemas.microsoft.com/office/drawing/2014/main" id="{156B3F99-D56F-6D47-0C38-55E1C209F590}"/>
              </a:ext>
            </a:extLst>
          </p:cNvPr>
          <p:cNvSpPr>
            <a:spLocks noGrp="1"/>
          </p:cNvSpPr>
          <p:nvPr>
            <p:ph sz="quarter" idx="17" hasCustomPrompt="1"/>
          </p:nvPr>
        </p:nvSpPr>
        <p:spPr>
          <a:xfrm>
            <a:off x="9056315" y="878400"/>
            <a:ext cx="2861423"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5" name="Inhaltsplatzhalter 30">
            <a:extLst>
              <a:ext uri="{FF2B5EF4-FFF2-40B4-BE49-F238E27FC236}">
                <a16:creationId xmlns:a16="http://schemas.microsoft.com/office/drawing/2014/main" id="{61CB84E3-822D-E7BF-88FA-B6CD84997420}"/>
              </a:ext>
            </a:extLst>
          </p:cNvPr>
          <p:cNvSpPr>
            <a:spLocks noGrp="1"/>
          </p:cNvSpPr>
          <p:nvPr>
            <p:ph sz="quarter" idx="18" hasCustomPrompt="1"/>
          </p:nvPr>
        </p:nvSpPr>
        <p:spPr>
          <a:xfrm>
            <a:off x="271463" y="4942799"/>
            <a:ext cx="2862063" cy="128179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6" name="Inhaltsplatzhalter 30">
            <a:extLst>
              <a:ext uri="{FF2B5EF4-FFF2-40B4-BE49-F238E27FC236}">
                <a16:creationId xmlns:a16="http://schemas.microsoft.com/office/drawing/2014/main" id="{4BBD1101-501F-08B4-863D-4EC398FF4C2F}"/>
              </a:ext>
            </a:extLst>
          </p:cNvPr>
          <p:cNvSpPr>
            <a:spLocks noGrp="1"/>
          </p:cNvSpPr>
          <p:nvPr>
            <p:ph sz="quarter" idx="19" hasCustomPrompt="1"/>
          </p:nvPr>
        </p:nvSpPr>
        <p:spPr>
          <a:xfrm>
            <a:off x="3131605" y="3577319"/>
            <a:ext cx="2962866" cy="2647269"/>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7" name="Inhaltsplatzhalter 30">
            <a:extLst>
              <a:ext uri="{FF2B5EF4-FFF2-40B4-BE49-F238E27FC236}">
                <a16:creationId xmlns:a16="http://schemas.microsoft.com/office/drawing/2014/main" id="{799F2A81-65B3-AA66-95A8-AD7674ADA344}"/>
              </a:ext>
            </a:extLst>
          </p:cNvPr>
          <p:cNvSpPr>
            <a:spLocks noGrp="1"/>
          </p:cNvSpPr>
          <p:nvPr>
            <p:ph sz="quarter" idx="20" hasCustomPrompt="1"/>
          </p:nvPr>
        </p:nvSpPr>
        <p:spPr>
          <a:xfrm>
            <a:off x="6102458" y="3577319"/>
            <a:ext cx="2948569" cy="2647269"/>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8" name="Inhaltsplatzhalter 30">
            <a:extLst>
              <a:ext uri="{FF2B5EF4-FFF2-40B4-BE49-F238E27FC236}">
                <a16:creationId xmlns:a16="http://schemas.microsoft.com/office/drawing/2014/main" id="{CD8C8901-62AC-56A4-B429-1C6C564195B7}"/>
              </a:ext>
            </a:extLst>
          </p:cNvPr>
          <p:cNvSpPr>
            <a:spLocks noGrp="1"/>
          </p:cNvSpPr>
          <p:nvPr>
            <p:ph sz="quarter" idx="21" hasCustomPrompt="1"/>
          </p:nvPr>
        </p:nvSpPr>
        <p:spPr>
          <a:xfrm>
            <a:off x="9056315" y="4942798"/>
            <a:ext cx="2861423" cy="128179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9" name="Inhaltsplatzhalter 30">
            <a:extLst>
              <a:ext uri="{FF2B5EF4-FFF2-40B4-BE49-F238E27FC236}">
                <a16:creationId xmlns:a16="http://schemas.microsoft.com/office/drawing/2014/main" id="{FC91EDA6-5E9C-6D6C-EF9F-C7F0B68C4C03}"/>
              </a:ext>
            </a:extLst>
          </p:cNvPr>
          <p:cNvSpPr>
            <a:spLocks noGrp="1"/>
          </p:cNvSpPr>
          <p:nvPr>
            <p:ph sz="quarter" idx="22" hasCustomPrompt="1"/>
          </p:nvPr>
        </p:nvSpPr>
        <p:spPr>
          <a:xfrm>
            <a:off x="271463" y="3577319"/>
            <a:ext cx="2862063" cy="1361404"/>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50" name="Inhaltsplatzhalter 30">
            <a:extLst>
              <a:ext uri="{FF2B5EF4-FFF2-40B4-BE49-F238E27FC236}">
                <a16:creationId xmlns:a16="http://schemas.microsoft.com/office/drawing/2014/main" id="{51E99161-B839-91BE-206F-89792AD5F923}"/>
              </a:ext>
            </a:extLst>
          </p:cNvPr>
          <p:cNvSpPr>
            <a:spLocks noGrp="1"/>
          </p:cNvSpPr>
          <p:nvPr>
            <p:ph sz="quarter" idx="23" hasCustomPrompt="1"/>
          </p:nvPr>
        </p:nvSpPr>
        <p:spPr>
          <a:xfrm>
            <a:off x="9056315" y="3577319"/>
            <a:ext cx="2861423" cy="136080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99768005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4" y="244800"/>
            <a:ext cx="3762090" cy="1005258"/>
          </a:xfrm>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7893DB96-315B-4AA8-A4DA-A62A76E1325B}"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8" name="Inhaltsplatzhalter 10">
            <a:extLst>
              <a:ext uri="{FF2B5EF4-FFF2-40B4-BE49-F238E27FC236}">
                <a16:creationId xmlns:a16="http://schemas.microsoft.com/office/drawing/2014/main" id="{19B00308-6650-D1AB-F5C5-991F60192BF4}"/>
              </a:ext>
            </a:extLst>
          </p:cNvPr>
          <p:cNvSpPr>
            <a:spLocks noGrp="1"/>
          </p:cNvSpPr>
          <p:nvPr>
            <p:ph sz="quarter" idx="23" hasCustomPrompt="1"/>
          </p:nvPr>
        </p:nvSpPr>
        <p:spPr>
          <a:xfrm>
            <a:off x="269877" y="1371601"/>
            <a:ext cx="3765600" cy="1517340"/>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 name="Bildplatzhalter 4">
            <a:extLst>
              <a:ext uri="{FF2B5EF4-FFF2-40B4-BE49-F238E27FC236}">
                <a16:creationId xmlns:a16="http://schemas.microsoft.com/office/drawing/2014/main" id="{E8901B72-CDFB-6B04-2999-9B4D3BECDEBA}"/>
              </a:ext>
            </a:extLst>
          </p:cNvPr>
          <p:cNvSpPr>
            <a:spLocks noGrp="1"/>
          </p:cNvSpPr>
          <p:nvPr>
            <p:ph type="pic" sz="quarter" idx="22"/>
          </p:nvPr>
        </p:nvSpPr>
        <p:spPr>
          <a:xfrm>
            <a:off x="4222638" y="273051"/>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6" name="Inhaltsplatzhalter 10">
            <a:extLst>
              <a:ext uri="{FF2B5EF4-FFF2-40B4-BE49-F238E27FC236}">
                <a16:creationId xmlns:a16="http://schemas.microsoft.com/office/drawing/2014/main" id="{5F7462AF-9418-FBED-AE2B-9097CD9893A9}"/>
              </a:ext>
            </a:extLst>
          </p:cNvPr>
          <p:cNvSpPr>
            <a:spLocks noGrp="1"/>
          </p:cNvSpPr>
          <p:nvPr>
            <p:ph sz="quarter" idx="24" hasCustomPrompt="1"/>
          </p:nvPr>
        </p:nvSpPr>
        <p:spPr>
          <a:xfrm>
            <a:off x="4222638"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6193722" y="26718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18" name="Inhaltsplatzhalter 10">
            <a:extLst>
              <a:ext uri="{FF2B5EF4-FFF2-40B4-BE49-F238E27FC236}">
                <a16:creationId xmlns:a16="http://schemas.microsoft.com/office/drawing/2014/main" id="{BE5D1B04-2BFA-33F3-C355-D8EB9E6F77DC}"/>
              </a:ext>
            </a:extLst>
          </p:cNvPr>
          <p:cNvSpPr>
            <a:spLocks noGrp="1"/>
          </p:cNvSpPr>
          <p:nvPr>
            <p:ph sz="quarter" idx="26" hasCustomPrompt="1"/>
          </p:nvPr>
        </p:nvSpPr>
        <p:spPr>
          <a:xfrm>
            <a:off x="6193722"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9" name="Bildplatzhalter 4">
            <a:extLst>
              <a:ext uri="{FF2B5EF4-FFF2-40B4-BE49-F238E27FC236}">
                <a16:creationId xmlns:a16="http://schemas.microsoft.com/office/drawing/2014/main" id="{8823469C-27C8-EF8F-4CC9-197675E31FB1}"/>
              </a:ext>
            </a:extLst>
          </p:cNvPr>
          <p:cNvSpPr>
            <a:spLocks noGrp="1"/>
          </p:cNvSpPr>
          <p:nvPr>
            <p:ph type="pic" sz="quarter" idx="27"/>
          </p:nvPr>
        </p:nvSpPr>
        <p:spPr>
          <a:xfrm>
            <a:off x="8164806" y="26718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0" name="Inhaltsplatzhalter 10">
            <a:extLst>
              <a:ext uri="{FF2B5EF4-FFF2-40B4-BE49-F238E27FC236}">
                <a16:creationId xmlns:a16="http://schemas.microsoft.com/office/drawing/2014/main" id="{887C4011-3849-0B28-B9C6-CD6CCD2774AC}"/>
              </a:ext>
            </a:extLst>
          </p:cNvPr>
          <p:cNvSpPr>
            <a:spLocks noGrp="1"/>
          </p:cNvSpPr>
          <p:nvPr>
            <p:ph sz="quarter" idx="28" hasCustomPrompt="1"/>
          </p:nvPr>
        </p:nvSpPr>
        <p:spPr>
          <a:xfrm>
            <a:off x="8164806"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1" name="Bildplatzhalter 4">
            <a:extLst>
              <a:ext uri="{FF2B5EF4-FFF2-40B4-BE49-F238E27FC236}">
                <a16:creationId xmlns:a16="http://schemas.microsoft.com/office/drawing/2014/main" id="{CBEDB122-E4B4-DEAF-0C6D-61CF1C399FB7}"/>
              </a:ext>
            </a:extLst>
          </p:cNvPr>
          <p:cNvSpPr>
            <a:spLocks noGrp="1"/>
          </p:cNvSpPr>
          <p:nvPr>
            <p:ph type="pic" sz="quarter" idx="29"/>
          </p:nvPr>
        </p:nvSpPr>
        <p:spPr>
          <a:xfrm>
            <a:off x="10135890" y="26718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2" name="Inhaltsplatzhalter 10">
            <a:extLst>
              <a:ext uri="{FF2B5EF4-FFF2-40B4-BE49-F238E27FC236}">
                <a16:creationId xmlns:a16="http://schemas.microsoft.com/office/drawing/2014/main" id="{2E8C9BDD-A256-932A-0451-8742BDF218CD}"/>
              </a:ext>
            </a:extLst>
          </p:cNvPr>
          <p:cNvSpPr>
            <a:spLocks noGrp="1"/>
          </p:cNvSpPr>
          <p:nvPr>
            <p:ph sz="quarter" idx="30" hasCustomPrompt="1"/>
          </p:nvPr>
        </p:nvSpPr>
        <p:spPr>
          <a:xfrm>
            <a:off x="10135890"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3" name="Bildplatzhalter 4">
            <a:extLst>
              <a:ext uri="{FF2B5EF4-FFF2-40B4-BE49-F238E27FC236}">
                <a16:creationId xmlns:a16="http://schemas.microsoft.com/office/drawing/2014/main" id="{5648AA9A-5221-27F9-3191-6F0F1FEAF36C}"/>
              </a:ext>
            </a:extLst>
          </p:cNvPr>
          <p:cNvSpPr>
            <a:spLocks noGrp="1"/>
          </p:cNvSpPr>
          <p:nvPr>
            <p:ph type="pic" sz="quarter" idx="31"/>
          </p:nvPr>
        </p:nvSpPr>
        <p:spPr>
          <a:xfrm>
            <a:off x="4220167" y="245390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4" name="Inhaltsplatzhalter 10">
            <a:extLst>
              <a:ext uri="{FF2B5EF4-FFF2-40B4-BE49-F238E27FC236}">
                <a16:creationId xmlns:a16="http://schemas.microsoft.com/office/drawing/2014/main" id="{92E2526C-7EE2-C9B9-E09C-E4124FE41C3A}"/>
              </a:ext>
            </a:extLst>
          </p:cNvPr>
          <p:cNvSpPr>
            <a:spLocks noGrp="1"/>
          </p:cNvSpPr>
          <p:nvPr>
            <p:ph sz="quarter" idx="32" hasCustomPrompt="1"/>
          </p:nvPr>
        </p:nvSpPr>
        <p:spPr>
          <a:xfrm>
            <a:off x="4220167"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5" name="Bildplatzhalter 4">
            <a:extLst>
              <a:ext uri="{FF2B5EF4-FFF2-40B4-BE49-F238E27FC236}">
                <a16:creationId xmlns:a16="http://schemas.microsoft.com/office/drawing/2014/main" id="{6836661A-7952-7ADE-BB22-08BB2B174D2B}"/>
              </a:ext>
            </a:extLst>
          </p:cNvPr>
          <p:cNvSpPr>
            <a:spLocks noGrp="1"/>
          </p:cNvSpPr>
          <p:nvPr>
            <p:ph type="pic" sz="quarter" idx="33"/>
          </p:nvPr>
        </p:nvSpPr>
        <p:spPr>
          <a:xfrm>
            <a:off x="6191251" y="245390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6" name="Inhaltsplatzhalter 10">
            <a:extLst>
              <a:ext uri="{FF2B5EF4-FFF2-40B4-BE49-F238E27FC236}">
                <a16:creationId xmlns:a16="http://schemas.microsoft.com/office/drawing/2014/main" id="{C2CB294D-1078-8674-FF02-6A8C1FA8750C}"/>
              </a:ext>
            </a:extLst>
          </p:cNvPr>
          <p:cNvSpPr>
            <a:spLocks noGrp="1"/>
          </p:cNvSpPr>
          <p:nvPr>
            <p:ph sz="quarter" idx="34" hasCustomPrompt="1"/>
          </p:nvPr>
        </p:nvSpPr>
        <p:spPr>
          <a:xfrm>
            <a:off x="6191251"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8" name="Bildplatzhalter 4">
            <a:extLst>
              <a:ext uri="{FF2B5EF4-FFF2-40B4-BE49-F238E27FC236}">
                <a16:creationId xmlns:a16="http://schemas.microsoft.com/office/drawing/2014/main" id="{478A5169-5857-1B03-543A-A692CECD2826}"/>
              </a:ext>
            </a:extLst>
          </p:cNvPr>
          <p:cNvSpPr>
            <a:spLocks noGrp="1"/>
          </p:cNvSpPr>
          <p:nvPr>
            <p:ph type="pic" sz="quarter" idx="35"/>
          </p:nvPr>
        </p:nvSpPr>
        <p:spPr>
          <a:xfrm>
            <a:off x="8162335" y="245390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29" name="Inhaltsplatzhalter 10">
            <a:extLst>
              <a:ext uri="{FF2B5EF4-FFF2-40B4-BE49-F238E27FC236}">
                <a16:creationId xmlns:a16="http://schemas.microsoft.com/office/drawing/2014/main" id="{CCD55740-F556-6FFB-54B7-F02F33DD446D}"/>
              </a:ext>
            </a:extLst>
          </p:cNvPr>
          <p:cNvSpPr>
            <a:spLocks noGrp="1"/>
          </p:cNvSpPr>
          <p:nvPr>
            <p:ph sz="quarter" idx="36" hasCustomPrompt="1"/>
          </p:nvPr>
        </p:nvSpPr>
        <p:spPr>
          <a:xfrm>
            <a:off x="8162335"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0" name="Bildplatzhalter 4">
            <a:extLst>
              <a:ext uri="{FF2B5EF4-FFF2-40B4-BE49-F238E27FC236}">
                <a16:creationId xmlns:a16="http://schemas.microsoft.com/office/drawing/2014/main" id="{C3C4A300-9C66-727B-BF1B-3FE78BA49252}"/>
              </a:ext>
            </a:extLst>
          </p:cNvPr>
          <p:cNvSpPr>
            <a:spLocks noGrp="1"/>
          </p:cNvSpPr>
          <p:nvPr>
            <p:ph type="pic" sz="quarter" idx="37"/>
          </p:nvPr>
        </p:nvSpPr>
        <p:spPr>
          <a:xfrm>
            <a:off x="10133419" y="2453904"/>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1" name="Inhaltsplatzhalter 10">
            <a:extLst>
              <a:ext uri="{FF2B5EF4-FFF2-40B4-BE49-F238E27FC236}">
                <a16:creationId xmlns:a16="http://schemas.microsoft.com/office/drawing/2014/main" id="{A1A5D7D5-55B1-516C-7CED-BF26C79BE6B2}"/>
              </a:ext>
            </a:extLst>
          </p:cNvPr>
          <p:cNvSpPr>
            <a:spLocks noGrp="1"/>
          </p:cNvSpPr>
          <p:nvPr>
            <p:ph sz="quarter" idx="38" hasCustomPrompt="1"/>
          </p:nvPr>
        </p:nvSpPr>
        <p:spPr>
          <a:xfrm>
            <a:off x="10133419"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6" name="Bildplatzhalter 4">
            <a:extLst>
              <a:ext uri="{FF2B5EF4-FFF2-40B4-BE49-F238E27FC236}">
                <a16:creationId xmlns:a16="http://schemas.microsoft.com/office/drawing/2014/main" id="{F4A6E408-2281-5C5F-C17D-009678C7B293}"/>
              </a:ext>
            </a:extLst>
          </p:cNvPr>
          <p:cNvSpPr>
            <a:spLocks noGrp="1"/>
          </p:cNvSpPr>
          <p:nvPr>
            <p:ph type="pic" sz="quarter" idx="39"/>
          </p:nvPr>
        </p:nvSpPr>
        <p:spPr>
          <a:xfrm>
            <a:off x="4219981"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7" name="Inhaltsplatzhalter 10">
            <a:extLst>
              <a:ext uri="{FF2B5EF4-FFF2-40B4-BE49-F238E27FC236}">
                <a16:creationId xmlns:a16="http://schemas.microsoft.com/office/drawing/2014/main" id="{106AA095-B514-8CB2-E655-796D9234A496}"/>
              </a:ext>
            </a:extLst>
          </p:cNvPr>
          <p:cNvSpPr>
            <a:spLocks noGrp="1"/>
          </p:cNvSpPr>
          <p:nvPr>
            <p:ph sz="quarter" idx="40" hasCustomPrompt="1"/>
          </p:nvPr>
        </p:nvSpPr>
        <p:spPr>
          <a:xfrm>
            <a:off x="4219981"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8" name="Bildplatzhalter 4">
            <a:extLst>
              <a:ext uri="{FF2B5EF4-FFF2-40B4-BE49-F238E27FC236}">
                <a16:creationId xmlns:a16="http://schemas.microsoft.com/office/drawing/2014/main" id="{B22E5E6F-159C-366B-5296-441253F3F0BB}"/>
              </a:ext>
            </a:extLst>
          </p:cNvPr>
          <p:cNvSpPr>
            <a:spLocks noGrp="1"/>
          </p:cNvSpPr>
          <p:nvPr>
            <p:ph type="pic" sz="quarter" idx="41"/>
          </p:nvPr>
        </p:nvSpPr>
        <p:spPr>
          <a:xfrm>
            <a:off x="6191065"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39" name="Inhaltsplatzhalter 10">
            <a:extLst>
              <a:ext uri="{FF2B5EF4-FFF2-40B4-BE49-F238E27FC236}">
                <a16:creationId xmlns:a16="http://schemas.microsoft.com/office/drawing/2014/main" id="{8F99875B-FC4F-7DCE-AACD-FF783DF1F8CC}"/>
              </a:ext>
            </a:extLst>
          </p:cNvPr>
          <p:cNvSpPr>
            <a:spLocks noGrp="1"/>
          </p:cNvSpPr>
          <p:nvPr>
            <p:ph sz="quarter" idx="42" hasCustomPrompt="1"/>
          </p:nvPr>
        </p:nvSpPr>
        <p:spPr>
          <a:xfrm>
            <a:off x="6191065"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0" name="Bildplatzhalter 4">
            <a:extLst>
              <a:ext uri="{FF2B5EF4-FFF2-40B4-BE49-F238E27FC236}">
                <a16:creationId xmlns:a16="http://schemas.microsoft.com/office/drawing/2014/main" id="{86D99F31-E97B-1DE8-80A6-FCE2268D7504}"/>
              </a:ext>
            </a:extLst>
          </p:cNvPr>
          <p:cNvSpPr>
            <a:spLocks noGrp="1"/>
          </p:cNvSpPr>
          <p:nvPr>
            <p:ph type="pic" sz="quarter" idx="43"/>
          </p:nvPr>
        </p:nvSpPr>
        <p:spPr>
          <a:xfrm>
            <a:off x="8162149"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41" name="Inhaltsplatzhalter 10">
            <a:extLst>
              <a:ext uri="{FF2B5EF4-FFF2-40B4-BE49-F238E27FC236}">
                <a16:creationId xmlns:a16="http://schemas.microsoft.com/office/drawing/2014/main" id="{2AFB99F6-8B03-8325-85FE-ACF55FEF4C7E}"/>
              </a:ext>
            </a:extLst>
          </p:cNvPr>
          <p:cNvSpPr>
            <a:spLocks noGrp="1"/>
          </p:cNvSpPr>
          <p:nvPr>
            <p:ph sz="quarter" idx="44" hasCustomPrompt="1"/>
          </p:nvPr>
        </p:nvSpPr>
        <p:spPr>
          <a:xfrm>
            <a:off x="8162149"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2" name="Bildplatzhalter 4">
            <a:extLst>
              <a:ext uri="{FF2B5EF4-FFF2-40B4-BE49-F238E27FC236}">
                <a16:creationId xmlns:a16="http://schemas.microsoft.com/office/drawing/2014/main" id="{7B354065-93C3-8CD0-C6F7-EAD8915CFD21}"/>
              </a:ext>
            </a:extLst>
          </p:cNvPr>
          <p:cNvSpPr>
            <a:spLocks noGrp="1"/>
          </p:cNvSpPr>
          <p:nvPr>
            <p:ph type="pic" sz="quarter" idx="45"/>
          </p:nvPr>
        </p:nvSpPr>
        <p:spPr>
          <a:xfrm>
            <a:off x="10133233"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43" name="Inhaltsplatzhalter 10">
            <a:extLst>
              <a:ext uri="{FF2B5EF4-FFF2-40B4-BE49-F238E27FC236}">
                <a16:creationId xmlns:a16="http://schemas.microsoft.com/office/drawing/2014/main" id="{D9B63D01-B563-7751-25F8-D9E1385E66D2}"/>
              </a:ext>
            </a:extLst>
          </p:cNvPr>
          <p:cNvSpPr>
            <a:spLocks noGrp="1"/>
          </p:cNvSpPr>
          <p:nvPr>
            <p:ph sz="quarter" idx="46" hasCustomPrompt="1"/>
          </p:nvPr>
        </p:nvSpPr>
        <p:spPr>
          <a:xfrm>
            <a:off x="10133233"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4" name="Bildplatzhalter 4">
            <a:extLst>
              <a:ext uri="{FF2B5EF4-FFF2-40B4-BE49-F238E27FC236}">
                <a16:creationId xmlns:a16="http://schemas.microsoft.com/office/drawing/2014/main" id="{3561E328-70B6-85DB-D07B-4E3133D9FE77}"/>
              </a:ext>
            </a:extLst>
          </p:cNvPr>
          <p:cNvSpPr>
            <a:spLocks noGrp="1"/>
          </p:cNvSpPr>
          <p:nvPr>
            <p:ph type="pic" sz="quarter" idx="47"/>
          </p:nvPr>
        </p:nvSpPr>
        <p:spPr>
          <a:xfrm>
            <a:off x="2247851" y="4491720"/>
            <a:ext cx="1782000" cy="954000"/>
          </a:xfrm>
          <a:pattFill prst="lgCheck">
            <a:fgClr>
              <a:schemeClr val="bg1">
                <a:lumMod val="85000"/>
              </a:schemeClr>
            </a:fgClr>
            <a:bgClr>
              <a:schemeClr val="bg1"/>
            </a:bgClr>
          </a:pattFill>
        </p:spPr>
        <p:txBody>
          <a:bodyPr tIns="0" anchor="ctr"/>
          <a:lstStyle>
            <a:lvl1pPr algn="ctr">
              <a:defRPr sz="1200"/>
            </a:lvl1pPr>
          </a:lstStyle>
          <a:p>
            <a:r>
              <a:rPr lang="de-DE" noProof="0"/>
              <a:t>Bild durch Klicken auf Symbol hinzufügen</a:t>
            </a:r>
            <a:endParaRPr lang="en-GB" noProof="0" dirty="0"/>
          </a:p>
        </p:txBody>
      </p:sp>
      <p:sp>
        <p:nvSpPr>
          <p:cNvPr id="45" name="Inhaltsplatzhalter 10">
            <a:extLst>
              <a:ext uri="{FF2B5EF4-FFF2-40B4-BE49-F238E27FC236}">
                <a16:creationId xmlns:a16="http://schemas.microsoft.com/office/drawing/2014/main" id="{818DEC37-95E8-080D-AB4D-58F52BC284EC}"/>
              </a:ext>
            </a:extLst>
          </p:cNvPr>
          <p:cNvSpPr>
            <a:spLocks noGrp="1"/>
          </p:cNvSpPr>
          <p:nvPr>
            <p:ph sz="quarter" idx="48" hasCustomPrompt="1"/>
          </p:nvPr>
        </p:nvSpPr>
        <p:spPr>
          <a:xfrm>
            <a:off x="2247851"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38539429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Zeitstrah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800"/>
            <a:ext cx="11650662" cy="536400"/>
          </a:xfrm>
        </p:spPr>
        <p:txBody>
          <a:bodyPr/>
          <a:lstStyle/>
          <a:p>
            <a:r>
              <a:rPr lang="en-GB" noProof="0" dirty="0"/>
              <a:t>Insert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C66F239-114E-41F3-ADA1-C32B874D6A23}"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cxnSp>
        <p:nvCxnSpPr>
          <p:cNvPr id="7" name="Gerade Verbindung mit Pfeil 6">
            <a:extLst>
              <a:ext uri="{FF2B5EF4-FFF2-40B4-BE49-F238E27FC236}">
                <a16:creationId xmlns:a16="http://schemas.microsoft.com/office/drawing/2014/main" id="{3960DD06-5403-402D-6C88-53DCD45F16E1}"/>
              </a:ext>
            </a:extLst>
          </p:cNvPr>
          <p:cNvCxnSpPr/>
          <p:nvPr userDrawn="1"/>
        </p:nvCxnSpPr>
        <p:spPr>
          <a:xfrm>
            <a:off x="269875" y="3497585"/>
            <a:ext cx="11652250" cy="0"/>
          </a:xfrm>
          <a:prstGeom prst="straightConnector1">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115" name="Bildplatzhalter 4">
            <a:extLst>
              <a:ext uri="{FF2B5EF4-FFF2-40B4-BE49-F238E27FC236}">
                <a16:creationId xmlns:a16="http://schemas.microsoft.com/office/drawing/2014/main" id="{F49F2DB0-AB5C-6BD8-064D-373B4B1209AB}"/>
              </a:ext>
            </a:extLst>
          </p:cNvPr>
          <p:cNvSpPr>
            <a:spLocks noGrp="1"/>
          </p:cNvSpPr>
          <p:nvPr>
            <p:ph type="pic" sz="quarter" idx="17"/>
          </p:nvPr>
        </p:nvSpPr>
        <p:spPr>
          <a:xfrm>
            <a:off x="269875"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6" name="Bildplatzhalter 4">
            <a:extLst>
              <a:ext uri="{FF2B5EF4-FFF2-40B4-BE49-F238E27FC236}">
                <a16:creationId xmlns:a16="http://schemas.microsoft.com/office/drawing/2014/main" id="{F0B6A180-6984-B9E7-7ADC-A121B77988BD}"/>
              </a:ext>
            </a:extLst>
          </p:cNvPr>
          <p:cNvSpPr>
            <a:spLocks noGrp="1"/>
          </p:cNvSpPr>
          <p:nvPr>
            <p:ph type="pic" sz="quarter" idx="18"/>
          </p:nvPr>
        </p:nvSpPr>
        <p:spPr>
          <a:xfrm>
            <a:off x="1974003"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7" name="Bildplatzhalter 4">
            <a:extLst>
              <a:ext uri="{FF2B5EF4-FFF2-40B4-BE49-F238E27FC236}">
                <a16:creationId xmlns:a16="http://schemas.microsoft.com/office/drawing/2014/main" id="{38372887-04E8-C5D5-EF4C-1E25A260FB2C}"/>
              </a:ext>
            </a:extLst>
          </p:cNvPr>
          <p:cNvSpPr>
            <a:spLocks noGrp="1"/>
          </p:cNvSpPr>
          <p:nvPr>
            <p:ph type="pic" sz="quarter" idx="19"/>
          </p:nvPr>
        </p:nvSpPr>
        <p:spPr>
          <a:xfrm>
            <a:off x="3667159"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8" name="Bildplatzhalter 4">
            <a:extLst>
              <a:ext uri="{FF2B5EF4-FFF2-40B4-BE49-F238E27FC236}">
                <a16:creationId xmlns:a16="http://schemas.microsoft.com/office/drawing/2014/main" id="{7A14FB65-6B89-A9C8-8DB1-7B1F7CBFAEC8}"/>
              </a:ext>
            </a:extLst>
          </p:cNvPr>
          <p:cNvSpPr>
            <a:spLocks noGrp="1"/>
          </p:cNvSpPr>
          <p:nvPr>
            <p:ph type="pic" sz="quarter" idx="20"/>
          </p:nvPr>
        </p:nvSpPr>
        <p:spPr>
          <a:xfrm>
            <a:off x="5360315"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19" name="Bildplatzhalter 4">
            <a:extLst>
              <a:ext uri="{FF2B5EF4-FFF2-40B4-BE49-F238E27FC236}">
                <a16:creationId xmlns:a16="http://schemas.microsoft.com/office/drawing/2014/main" id="{CD8F59A9-69CA-1C2A-33D7-AD0BB64181B4}"/>
              </a:ext>
            </a:extLst>
          </p:cNvPr>
          <p:cNvSpPr>
            <a:spLocks noGrp="1"/>
          </p:cNvSpPr>
          <p:nvPr>
            <p:ph type="pic" sz="quarter" idx="21"/>
          </p:nvPr>
        </p:nvSpPr>
        <p:spPr>
          <a:xfrm>
            <a:off x="7053471"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0" name="Bildplatzhalter 4">
            <a:extLst>
              <a:ext uri="{FF2B5EF4-FFF2-40B4-BE49-F238E27FC236}">
                <a16:creationId xmlns:a16="http://schemas.microsoft.com/office/drawing/2014/main" id="{B582FB2A-C51D-65C1-0203-3A5AB4DB0F44}"/>
              </a:ext>
            </a:extLst>
          </p:cNvPr>
          <p:cNvSpPr>
            <a:spLocks noGrp="1"/>
          </p:cNvSpPr>
          <p:nvPr>
            <p:ph type="pic" sz="quarter" idx="22"/>
          </p:nvPr>
        </p:nvSpPr>
        <p:spPr>
          <a:xfrm>
            <a:off x="8746627"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1" name="Bildplatzhalter 4">
            <a:extLst>
              <a:ext uri="{FF2B5EF4-FFF2-40B4-BE49-F238E27FC236}">
                <a16:creationId xmlns:a16="http://schemas.microsoft.com/office/drawing/2014/main" id="{18F14028-DA69-147A-C414-9146D8EAE5FD}"/>
              </a:ext>
            </a:extLst>
          </p:cNvPr>
          <p:cNvSpPr>
            <a:spLocks noGrp="1"/>
          </p:cNvSpPr>
          <p:nvPr>
            <p:ph type="pic" sz="quarter" idx="23"/>
          </p:nvPr>
        </p:nvSpPr>
        <p:spPr>
          <a:xfrm>
            <a:off x="10439783"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2" name="Bildplatzhalter 4">
            <a:extLst>
              <a:ext uri="{FF2B5EF4-FFF2-40B4-BE49-F238E27FC236}">
                <a16:creationId xmlns:a16="http://schemas.microsoft.com/office/drawing/2014/main" id="{3A11402F-1392-D5B0-DE17-2E270C800CA5}"/>
              </a:ext>
            </a:extLst>
          </p:cNvPr>
          <p:cNvSpPr>
            <a:spLocks noGrp="1"/>
          </p:cNvSpPr>
          <p:nvPr>
            <p:ph type="pic" sz="quarter" idx="24"/>
          </p:nvPr>
        </p:nvSpPr>
        <p:spPr>
          <a:xfrm>
            <a:off x="1136079"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3" name="Bildplatzhalter 4">
            <a:extLst>
              <a:ext uri="{FF2B5EF4-FFF2-40B4-BE49-F238E27FC236}">
                <a16:creationId xmlns:a16="http://schemas.microsoft.com/office/drawing/2014/main" id="{92F84F7D-2669-46EA-F7E5-F5A3AE35C50F}"/>
              </a:ext>
            </a:extLst>
          </p:cNvPr>
          <p:cNvSpPr>
            <a:spLocks noGrp="1"/>
          </p:cNvSpPr>
          <p:nvPr>
            <p:ph type="pic" sz="quarter" idx="25"/>
          </p:nvPr>
        </p:nvSpPr>
        <p:spPr>
          <a:xfrm>
            <a:off x="2829006"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4" name="Bildplatzhalter 4">
            <a:extLst>
              <a:ext uri="{FF2B5EF4-FFF2-40B4-BE49-F238E27FC236}">
                <a16:creationId xmlns:a16="http://schemas.microsoft.com/office/drawing/2014/main" id="{7F4B621D-593C-EF66-AAA8-260F24BB8163}"/>
              </a:ext>
            </a:extLst>
          </p:cNvPr>
          <p:cNvSpPr>
            <a:spLocks noGrp="1"/>
          </p:cNvSpPr>
          <p:nvPr>
            <p:ph type="pic" sz="quarter" idx="26"/>
          </p:nvPr>
        </p:nvSpPr>
        <p:spPr>
          <a:xfrm>
            <a:off x="4521933"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5" name="Bildplatzhalter 4">
            <a:extLst>
              <a:ext uri="{FF2B5EF4-FFF2-40B4-BE49-F238E27FC236}">
                <a16:creationId xmlns:a16="http://schemas.microsoft.com/office/drawing/2014/main" id="{EAB29708-5948-93D3-1DAE-9AA4E5A03DCE}"/>
              </a:ext>
            </a:extLst>
          </p:cNvPr>
          <p:cNvSpPr>
            <a:spLocks noGrp="1"/>
          </p:cNvSpPr>
          <p:nvPr>
            <p:ph type="pic" sz="quarter" idx="27"/>
          </p:nvPr>
        </p:nvSpPr>
        <p:spPr>
          <a:xfrm>
            <a:off x="6214860"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6" name="Bildplatzhalter 4">
            <a:extLst>
              <a:ext uri="{FF2B5EF4-FFF2-40B4-BE49-F238E27FC236}">
                <a16:creationId xmlns:a16="http://schemas.microsoft.com/office/drawing/2014/main" id="{6590CFDF-AA3F-86A0-462A-8B00EDC3EDDD}"/>
              </a:ext>
            </a:extLst>
          </p:cNvPr>
          <p:cNvSpPr>
            <a:spLocks noGrp="1"/>
          </p:cNvSpPr>
          <p:nvPr>
            <p:ph type="pic" sz="quarter" idx="28"/>
          </p:nvPr>
        </p:nvSpPr>
        <p:spPr>
          <a:xfrm>
            <a:off x="7907787"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7" name="Bildplatzhalter 4">
            <a:extLst>
              <a:ext uri="{FF2B5EF4-FFF2-40B4-BE49-F238E27FC236}">
                <a16:creationId xmlns:a16="http://schemas.microsoft.com/office/drawing/2014/main" id="{F8D57941-57A2-78B6-C142-19F25D64A5F1}"/>
              </a:ext>
            </a:extLst>
          </p:cNvPr>
          <p:cNvSpPr>
            <a:spLocks noGrp="1"/>
          </p:cNvSpPr>
          <p:nvPr>
            <p:ph type="pic" sz="quarter" idx="29"/>
          </p:nvPr>
        </p:nvSpPr>
        <p:spPr>
          <a:xfrm>
            <a:off x="9600716"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128" name="Inhaltsplatzhalter 10">
            <a:extLst>
              <a:ext uri="{FF2B5EF4-FFF2-40B4-BE49-F238E27FC236}">
                <a16:creationId xmlns:a16="http://schemas.microsoft.com/office/drawing/2014/main" id="{84D95677-0114-3854-2A06-CDDFDD440777}"/>
              </a:ext>
            </a:extLst>
          </p:cNvPr>
          <p:cNvSpPr>
            <a:spLocks noGrp="1"/>
          </p:cNvSpPr>
          <p:nvPr>
            <p:ph sz="quarter" idx="30" hasCustomPrompt="1"/>
          </p:nvPr>
        </p:nvSpPr>
        <p:spPr>
          <a:xfrm>
            <a:off x="269875"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9" name="Inhaltsplatzhalter 10">
            <a:extLst>
              <a:ext uri="{FF2B5EF4-FFF2-40B4-BE49-F238E27FC236}">
                <a16:creationId xmlns:a16="http://schemas.microsoft.com/office/drawing/2014/main" id="{830824E2-E1B0-01AE-F199-E13B717EE78D}"/>
              </a:ext>
            </a:extLst>
          </p:cNvPr>
          <p:cNvSpPr>
            <a:spLocks noGrp="1"/>
          </p:cNvSpPr>
          <p:nvPr>
            <p:ph sz="quarter" idx="31" hasCustomPrompt="1"/>
          </p:nvPr>
        </p:nvSpPr>
        <p:spPr>
          <a:xfrm>
            <a:off x="1974003"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0" name="Inhaltsplatzhalter 10">
            <a:extLst>
              <a:ext uri="{FF2B5EF4-FFF2-40B4-BE49-F238E27FC236}">
                <a16:creationId xmlns:a16="http://schemas.microsoft.com/office/drawing/2014/main" id="{B661178F-E8BD-64EC-8DCE-B999B4D9EABD}"/>
              </a:ext>
            </a:extLst>
          </p:cNvPr>
          <p:cNvSpPr>
            <a:spLocks noGrp="1"/>
          </p:cNvSpPr>
          <p:nvPr>
            <p:ph sz="quarter" idx="32" hasCustomPrompt="1"/>
          </p:nvPr>
        </p:nvSpPr>
        <p:spPr>
          <a:xfrm>
            <a:off x="3667159"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1" name="Inhaltsplatzhalter 10">
            <a:extLst>
              <a:ext uri="{FF2B5EF4-FFF2-40B4-BE49-F238E27FC236}">
                <a16:creationId xmlns:a16="http://schemas.microsoft.com/office/drawing/2014/main" id="{A0685B94-A30D-8020-BFC0-B77022CBDE9F}"/>
              </a:ext>
            </a:extLst>
          </p:cNvPr>
          <p:cNvSpPr>
            <a:spLocks noGrp="1"/>
          </p:cNvSpPr>
          <p:nvPr>
            <p:ph sz="quarter" idx="33" hasCustomPrompt="1"/>
          </p:nvPr>
        </p:nvSpPr>
        <p:spPr>
          <a:xfrm>
            <a:off x="5360315"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2" name="Inhaltsplatzhalter 10">
            <a:extLst>
              <a:ext uri="{FF2B5EF4-FFF2-40B4-BE49-F238E27FC236}">
                <a16:creationId xmlns:a16="http://schemas.microsoft.com/office/drawing/2014/main" id="{7FB39B7C-36A1-9048-02BA-E03566F2EB1F}"/>
              </a:ext>
            </a:extLst>
          </p:cNvPr>
          <p:cNvSpPr>
            <a:spLocks noGrp="1"/>
          </p:cNvSpPr>
          <p:nvPr>
            <p:ph sz="quarter" idx="34" hasCustomPrompt="1"/>
          </p:nvPr>
        </p:nvSpPr>
        <p:spPr>
          <a:xfrm>
            <a:off x="7053471"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3" name="Inhaltsplatzhalter 10">
            <a:extLst>
              <a:ext uri="{FF2B5EF4-FFF2-40B4-BE49-F238E27FC236}">
                <a16:creationId xmlns:a16="http://schemas.microsoft.com/office/drawing/2014/main" id="{15CACBB6-4692-7C6A-8251-BEBD135224A0}"/>
              </a:ext>
            </a:extLst>
          </p:cNvPr>
          <p:cNvSpPr>
            <a:spLocks noGrp="1"/>
          </p:cNvSpPr>
          <p:nvPr>
            <p:ph sz="quarter" idx="35" hasCustomPrompt="1"/>
          </p:nvPr>
        </p:nvSpPr>
        <p:spPr>
          <a:xfrm>
            <a:off x="8746627"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4" name="Inhaltsplatzhalter 10">
            <a:extLst>
              <a:ext uri="{FF2B5EF4-FFF2-40B4-BE49-F238E27FC236}">
                <a16:creationId xmlns:a16="http://schemas.microsoft.com/office/drawing/2014/main" id="{BECB31F3-1FF3-7738-D3E5-314BB6A8314A}"/>
              </a:ext>
            </a:extLst>
          </p:cNvPr>
          <p:cNvSpPr>
            <a:spLocks noGrp="1"/>
          </p:cNvSpPr>
          <p:nvPr>
            <p:ph sz="quarter" idx="36" hasCustomPrompt="1"/>
          </p:nvPr>
        </p:nvSpPr>
        <p:spPr>
          <a:xfrm>
            <a:off x="10439783"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5" name="Inhaltsplatzhalter 10">
            <a:extLst>
              <a:ext uri="{FF2B5EF4-FFF2-40B4-BE49-F238E27FC236}">
                <a16:creationId xmlns:a16="http://schemas.microsoft.com/office/drawing/2014/main" id="{62AF25DC-CA5E-4417-22E5-A964FF016F62}"/>
              </a:ext>
            </a:extLst>
          </p:cNvPr>
          <p:cNvSpPr>
            <a:spLocks noGrp="1"/>
          </p:cNvSpPr>
          <p:nvPr>
            <p:ph sz="quarter" idx="37" hasCustomPrompt="1"/>
          </p:nvPr>
        </p:nvSpPr>
        <p:spPr>
          <a:xfrm>
            <a:off x="1136079"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6" name="Inhaltsplatzhalter 10">
            <a:extLst>
              <a:ext uri="{FF2B5EF4-FFF2-40B4-BE49-F238E27FC236}">
                <a16:creationId xmlns:a16="http://schemas.microsoft.com/office/drawing/2014/main" id="{90D56CD7-60EE-495F-ED4B-C31A87C45E84}"/>
              </a:ext>
            </a:extLst>
          </p:cNvPr>
          <p:cNvSpPr>
            <a:spLocks noGrp="1"/>
          </p:cNvSpPr>
          <p:nvPr>
            <p:ph sz="quarter" idx="38" hasCustomPrompt="1"/>
          </p:nvPr>
        </p:nvSpPr>
        <p:spPr>
          <a:xfrm>
            <a:off x="2829006"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7" name="Inhaltsplatzhalter 10">
            <a:extLst>
              <a:ext uri="{FF2B5EF4-FFF2-40B4-BE49-F238E27FC236}">
                <a16:creationId xmlns:a16="http://schemas.microsoft.com/office/drawing/2014/main" id="{28B0CB76-6D72-3E2E-056B-27DB3947102B}"/>
              </a:ext>
            </a:extLst>
          </p:cNvPr>
          <p:cNvSpPr>
            <a:spLocks noGrp="1"/>
          </p:cNvSpPr>
          <p:nvPr>
            <p:ph sz="quarter" idx="39" hasCustomPrompt="1"/>
          </p:nvPr>
        </p:nvSpPr>
        <p:spPr>
          <a:xfrm>
            <a:off x="4521933"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8" name="Inhaltsplatzhalter 10">
            <a:extLst>
              <a:ext uri="{FF2B5EF4-FFF2-40B4-BE49-F238E27FC236}">
                <a16:creationId xmlns:a16="http://schemas.microsoft.com/office/drawing/2014/main" id="{57BA3158-F345-F5B5-83D3-6B1D5546CF23}"/>
              </a:ext>
            </a:extLst>
          </p:cNvPr>
          <p:cNvSpPr>
            <a:spLocks noGrp="1"/>
          </p:cNvSpPr>
          <p:nvPr>
            <p:ph sz="quarter" idx="40" hasCustomPrompt="1"/>
          </p:nvPr>
        </p:nvSpPr>
        <p:spPr>
          <a:xfrm>
            <a:off x="6214860"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9" name="Inhaltsplatzhalter 10">
            <a:extLst>
              <a:ext uri="{FF2B5EF4-FFF2-40B4-BE49-F238E27FC236}">
                <a16:creationId xmlns:a16="http://schemas.microsoft.com/office/drawing/2014/main" id="{FC40280B-F0D4-264E-C17E-3D2B98F56454}"/>
              </a:ext>
            </a:extLst>
          </p:cNvPr>
          <p:cNvSpPr>
            <a:spLocks noGrp="1"/>
          </p:cNvSpPr>
          <p:nvPr>
            <p:ph sz="quarter" idx="41" hasCustomPrompt="1"/>
          </p:nvPr>
        </p:nvSpPr>
        <p:spPr>
          <a:xfrm>
            <a:off x="7907787"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40" name="Inhaltsplatzhalter 10">
            <a:extLst>
              <a:ext uri="{FF2B5EF4-FFF2-40B4-BE49-F238E27FC236}">
                <a16:creationId xmlns:a16="http://schemas.microsoft.com/office/drawing/2014/main" id="{4B3C570F-341A-24E7-0226-5D3A693E9D76}"/>
              </a:ext>
            </a:extLst>
          </p:cNvPr>
          <p:cNvSpPr>
            <a:spLocks noGrp="1"/>
          </p:cNvSpPr>
          <p:nvPr>
            <p:ph sz="quarter" idx="42" hasCustomPrompt="1"/>
          </p:nvPr>
        </p:nvSpPr>
        <p:spPr>
          <a:xfrm>
            <a:off x="9600716"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0493443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ld gros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273378"/>
            <a:ext cx="11652249" cy="595121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de-CH" noProof="0"/>
          </a:p>
        </p:txBody>
      </p:sp>
      <p:sp>
        <p:nvSpPr>
          <p:cNvPr id="3" name="Datumsplatzhalter 2">
            <a:extLst>
              <a:ext uri="{FF2B5EF4-FFF2-40B4-BE49-F238E27FC236}">
                <a16:creationId xmlns:a16="http://schemas.microsoft.com/office/drawing/2014/main" id="{1410473C-28E8-F4A9-D9FA-A25C3E0D5DE6}"/>
              </a:ext>
            </a:extLst>
          </p:cNvPr>
          <p:cNvSpPr>
            <a:spLocks noGrp="1"/>
          </p:cNvSpPr>
          <p:nvPr>
            <p:ph type="dt" sz="half" idx="14"/>
          </p:nvPr>
        </p:nvSpPr>
        <p:spPr/>
        <p:txBody>
          <a:bodyPr/>
          <a:lstStyle/>
          <a:p>
            <a:fld id="{C6467BEA-AF39-4053-8C8B-8653C5BC591E}" type="datetime1">
              <a:rPr lang="de-CH" noProof="0" smtClean="0"/>
              <a:t>07.04.26</a:t>
            </a:fld>
            <a:endParaRPr lang="de-CH" noProof="0"/>
          </a:p>
        </p:txBody>
      </p:sp>
      <p:sp>
        <p:nvSpPr>
          <p:cNvPr id="5" name="Fußzeilenplatzhalter 4">
            <a:extLst>
              <a:ext uri="{FF2B5EF4-FFF2-40B4-BE49-F238E27FC236}">
                <a16:creationId xmlns:a16="http://schemas.microsoft.com/office/drawing/2014/main" id="{099E509D-72CF-9AB0-30D4-2CD7B2DA62CF}"/>
              </a:ext>
            </a:extLst>
          </p:cNvPr>
          <p:cNvSpPr>
            <a:spLocks noGrp="1"/>
          </p:cNvSpPr>
          <p:nvPr>
            <p:ph type="ftr" sz="quarter" idx="15"/>
          </p:nvPr>
        </p:nvSpPr>
        <p:spPr/>
        <p:txBody>
          <a:bodyPr/>
          <a:lstStyle/>
          <a:p>
            <a:r>
              <a:rPr lang="en-US" noProof="0"/>
              <a:t>Footer (Edit via "Insert &gt; Header and Footer")</a:t>
            </a:r>
            <a:endParaRPr lang="de-CH" noProof="0"/>
          </a:p>
        </p:txBody>
      </p:sp>
      <p:sp>
        <p:nvSpPr>
          <p:cNvPr id="7" name="Foliennummernplatzhalter 6">
            <a:extLst>
              <a:ext uri="{FF2B5EF4-FFF2-40B4-BE49-F238E27FC236}">
                <a16:creationId xmlns:a16="http://schemas.microsoft.com/office/drawing/2014/main" id="{092555C2-CC27-C0A2-017D-FF412B101005}"/>
              </a:ext>
            </a:extLst>
          </p:cNvPr>
          <p:cNvSpPr>
            <a:spLocks noGrp="1"/>
          </p:cNvSpPr>
          <p:nvPr>
            <p:ph type="sldNum" sz="quarter" idx="16"/>
          </p:nvPr>
        </p:nvSpPr>
        <p:spPr/>
        <p:txBody>
          <a:bodyPr/>
          <a:lstStyle/>
          <a:p>
            <a:fld id="{442AD375-037F-43D0-B059-5172DA06796A}" type="slidenum">
              <a:rPr lang="de-CH" noProof="0" smtClean="0"/>
              <a:pPr/>
              <a:t>‹#›</a:t>
            </a:fld>
            <a:endParaRPr lang="de-CH" noProof="0"/>
          </a:p>
        </p:txBody>
      </p:sp>
    </p:spTree>
    <p:extLst>
      <p:ext uri="{BB962C8B-B14F-4D97-AF65-F5344CB8AC3E}">
        <p14:creationId xmlns:p14="http://schemas.microsoft.com/office/powerpoint/2010/main" val="3746662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Bild und acht Inhalte">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73EBFA33-E838-4FF1-1D0F-2B8F723A98F0}"/>
              </a:ext>
            </a:extLst>
          </p:cNvPr>
          <p:cNvSpPr>
            <a:spLocks noGrp="1"/>
          </p:cNvSpPr>
          <p:nvPr>
            <p:ph type="pic" sz="quarter" idx="17"/>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de-DE" noProof="0"/>
              <a:t>Bild durch Klicken auf Symbol hinzufügen</a:t>
            </a:r>
            <a:endParaRPr lang="en-GB" noProof="0" dirty="0"/>
          </a:p>
        </p:txBody>
      </p:sp>
      <p:sp>
        <p:nvSpPr>
          <p:cNvPr id="3" name="Datumsplatzhalter 2">
            <a:extLst>
              <a:ext uri="{FF2B5EF4-FFF2-40B4-BE49-F238E27FC236}">
                <a16:creationId xmlns:a16="http://schemas.microsoft.com/office/drawing/2014/main" id="{65EDFDEC-7873-15BD-1B6F-5DAEB0755EC2}"/>
              </a:ext>
            </a:extLst>
          </p:cNvPr>
          <p:cNvSpPr>
            <a:spLocks noGrp="1"/>
          </p:cNvSpPr>
          <p:nvPr>
            <p:ph type="dt" sz="half" idx="10"/>
          </p:nvPr>
        </p:nvSpPr>
        <p:spPr>
          <a:xfrm>
            <a:off x="10528398" y="6424761"/>
            <a:ext cx="1189348" cy="144016"/>
          </a:xfrm>
        </p:spPr>
        <p:txBody>
          <a:bodyPr/>
          <a:lstStyle>
            <a:lvl1pPr>
              <a:defRPr>
                <a:solidFill>
                  <a:schemeClr val="bg1"/>
                </a:solidFill>
              </a:defRPr>
            </a:lvl1pPr>
          </a:lstStyle>
          <a:p>
            <a:fld id="{F9BD07B5-74CD-47EC-B72A-E80BB2270DE0}" type="datetime1">
              <a:rPr lang="en-GB" noProof="0" smtClean="0"/>
              <a:t>07/04/2026</a:t>
            </a:fld>
            <a:r>
              <a:rPr lang="en-GB" noProof="0"/>
              <a:t>    </a:t>
            </a:r>
            <a:r>
              <a:rPr lang="en-GB" noProof="0" dirty="0"/>
              <a:t>|</a:t>
            </a:r>
          </a:p>
        </p:txBody>
      </p:sp>
      <p:sp>
        <p:nvSpPr>
          <p:cNvPr id="4" name="Fußzeilenplatzhalter 3">
            <a:extLst>
              <a:ext uri="{FF2B5EF4-FFF2-40B4-BE49-F238E27FC236}">
                <a16:creationId xmlns:a16="http://schemas.microsoft.com/office/drawing/2014/main" id="{A604195A-F200-70E1-095F-04D38F55119A}"/>
              </a:ext>
            </a:extLst>
          </p:cNvPr>
          <p:cNvSpPr>
            <a:spLocks noGrp="1"/>
          </p:cNvSpPr>
          <p:nvPr>
            <p:ph type="ftr" sz="quarter" idx="11"/>
          </p:nvPr>
        </p:nvSpPr>
        <p:spPr/>
        <p:txBody>
          <a:bodyPr/>
          <a:lstStyle>
            <a:lvl1pPr>
              <a:defRPr>
                <a:solidFill>
                  <a:schemeClr val="bg1"/>
                </a:solidFill>
              </a:defRPr>
            </a:lvl1pPr>
          </a:lstStyle>
          <a:p>
            <a:r>
              <a:rPr lang="en-US" noProof="0"/>
              <a:t>Footer (Edit via "Insert &gt; Header and Footer")</a:t>
            </a:r>
            <a:endParaRPr lang="en-GB" noProof="0" dirty="0"/>
          </a:p>
        </p:txBody>
      </p:sp>
      <p:sp>
        <p:nvSpPr>
          <p:cNvPr id="5" name="Foliennummernplatzhalter 4">
            <a:extLst>
              <a:ext uri="{FF2B5EF4-FFF2-40B4-BE49-F238E27FC236}">
                <a16:creationId xmlns:a16="http://schemas.microsoft.com/office/drawing/2014/main" id="{8F3564CC-433E-0F7E-78ED-4CBD5802F78E}"/>
              </a:ext>
            </a:extLst>
          </p:cNvPr>
          <p:cNvSpPr>
            <a:spLocks noGrp="1"/>
          </p:cNvSpPr>
          <p:nvPr>
            <p:ph type="sldNum" sz="quarter" idx="12"/>
          </p:nvPr>
        </p:nvSpPr>
        <p:spPr>
          <a:xfrm>
            <a:off x="11713325" y="6424761"/>
            <a:ext cx="208800" cy="144016"/>
          </a:xfrm>
        </p:spPr>
        <p:txBody>
          <a:bodyPr/>
          <a:lstStyle>
            <a:lvl1pPr>
              <a:defRPr>
                <a:solidFill>
                  <a:schemeClr val="bg1"/>
                </a:solidFill>
              </a:defRPr>
            </a:lvl1pPr>
          </a:lstStyle>
          <a:p>
            <a:fld id="{442AD375-037F-43D0-B059-5172DA06796A}" type="slidenum">
              <a:rPr lang="en-GB" noProof="0" smtClean="0"/>
              <a:pPr/>
              <a:t>‹#›</a:t>
            </a:fld>
            <a:endParaRPr lang="en-GB" noProof="0" dirty="0"/>
          </a:p>
        </p:txBody>
      </p:sp>
      <p:cxnSp>
        <p:nvCxnSpPr>
          <p:cNvPr id="9" name="Gerader Verbinder 8">
            <a:extLst>
              <a:ext uri="{FF2B5EF4-FFF2-40B4-BE49-F238E27FC236}">
                <a16:creationId xmlns:a16="http://schemas.microsoft.com/office/drawing/2014/main" id="{43F26200-5089-80AE-C07E-2ADBBFCB862E}"/>
              </a:ext>
            </a:extLst>
          </p:cNvPr>
          <p:cNvCxnSpPr>
            <a:cxnSpLocks/>
          </p:cNvCxnSpPr>
          <p:nvPr userDrawn="1"/>
        </p:nvCxnSpPr>
        <p:spPr>
          <a:xfrm>
            <a:off x="1418938"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platzhalter 10">
            <a:extLst>
              <a:ext uri="{FF2B5EF4-FFF2-40B4-BE49-F238E27FC236}">
                <a16:creationId xmlns:a16="http://schemas.microsoft.com/office/drawing/2014/main" id="{795B1871-CB5E-1539-590E-A27B00A5B38E}"/>
              </a:ext>
            </a:extLst>
          </p:cNvPr>
          <p:cNvSpPr>
            <a:spLocks noGrp="1"/>
          </p:cNvSpPr>
          <p:nvPr>
            <p:ph type="body" sz="quarter" idx="18" hasCustomPrompt="1"/>
          </p:nvPr>
        </p:nvSpPr>
        <p:spPr>
          <a:xfrm>
            <a:off x="285372" y="6448574"/>
            <a:ext cx="1141200" cy="1368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tx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GB" noProof="0" dirty="0"/>
              <a:t> </a:t>
            </a:r>
          </a:p>
        </p:txBody>
      </p:sp>
      <p:sp>
        <p:nvSpPr>
          <p:cNvPr id="13" name="Titel 1">
            <a:extLst>
              <a:ext uri="{FF2B5EF4-FFF2-40B4-BE49-F238E27FC236}">
                <a16:creationId xmlns:a16="http://schemas.microsoft.com/office/drawing/2014/main" id="{F7249099-EAE8-15A9-5DD9-4B8BD6C11373}"/>
              </a:ext>
            </a:extLst>
          </p:cNvPr>
          <p:cNvSpPr>
            <a:spLocks noGrp="1"/>
          </p:cNvSpPr>
          <p:nvPr>
            <p:ph type="title" hasCustomPrompt="1"/>
          </p:nvPr>
        </p:nvSpPr>
        <p:spPr>
          <a:xfrm>
            <a:off x="271463" y="244800"/>
            <a:ext cx="11650662" cy="625944"/>
          </a:xfrm>
        </p:spPr>
        <p:txBody>
          <a:bodyPr/>
          <a:lstStyle>
            <a:lvl1pPr>
              <a:defRPr>
                <a:solidFill>
                  <a:schemeClr val="bg1"/>
                </a:solidFill>
              </a:defRPr>
            </a:lvl1pPr>
          </a:lstStyle>
          <a:p>
            <a:r>
              <a:rPr lang="en-GB" noProof="0" dirty="0"/>
              <a:t>Insert title</a:t>
            </a:r>
          </a:p>
        </p:txBody>
      </p:sp>
      <p:sp>
        <p:nvSpPr>
          <p:cNvPr id="8" name="Textplatzhalter 27">
            <a:extLst>
              <a:ext uri="{FF2B5EF4-FFF2-40B4-BE49-F238E27FC236}">
                <a16:creationId xmlns:a16="http://schemas.microsoft.com/office/drawing/2014/main" id="{9EB74D43-ABA5-E11E-DD85-85CF51186C28}"/>
              </a:ext>
            </a:extLst>
          </p:cNvPr>
          <p:cNvSpPr>
            <a:spLocks noGrp="1"/>
          </p:cNvSpPr>
          <p:nvPr>
            <p:ph type="body" sz="quarter" idx="28" hasCustomPrompt="1"/>
          </p:nvPr>
        </p:nvSpPr>
        <p:spPr>
          <a:xfrm>
            <a:off x="3230670" y="272760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10" name="Textplatzhalter 27">
            <a:extLst>
              <a:ext uri="{FF2B5EF4-FFF2-40B4-BE49-F238E27FC236}">
                <a16:creationId xmlns:a16="http://schemas.microsoft.com/office/drawing/2014/main" id="{048FC5CC-2121-56F3-C3F5-B5C874FFB127}"/>
              </a:ext>
            </a:extLst>
          </p:cNvPr>
          <p:cNvSpPr>
            <a:spLocks noGrp="1"/>
          </p:cNvSpPr>
          <p:nvPr>
            <p:ph type="body" sz="quarter" idx="19" hasCustomPrompt="1"/>
          </p:nvPr>
        </p:nvSpPr>
        <p:spPr>
          <a:xfrm>
            <a:off x="276264" y="1826540"/>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11" name="Textplatzhalter 27">
            <a:extLst>
              <a:ext uri="{FF2B5EF4-FFF2-40B4-BE49-F238E27FC236}">
                <a16:creationId xmlns:a16="http://schemas.microsoft.com/office/drawing/2014/main" id="{BB0B7B4E-7C57-28E9-4CB9-B4570ABC59CC}"/>
              </a:ext>
            </a:extLst>
          </p:cNvPr>
          <p:cNvSpPr>
            <a:spLocks noGrp="1"/>
          </p:cNvSpPr>
          <p:nvPr>
            <p:ph type="body" sz="quarter" idx="21" hasCustomPrompt="1"/>
          </p:nvPr>
        </p:nvSpPr>
        <p:spPr>
          <a:xfrm>
            <a:off x="3230960" y="182177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14" name="Textplatzhalter 27">
            <a:extLst>
              <a:ext uri="{FF2B5EF4-FFF2-40B4-BE49-F238E27FC236}">
                <a16:creationId xmlns:a16="http://schemas.microsoft.com/office/drawing/2014/main" id="{A8FF8281-AD66-C77E-347B-07E4F503BA1C}"/>
              </a:ext>
            </a:extLst>
          </p:cNvPr>
          <p:cNvSpPr>
            <a:spLocks noGrp="1"/>
          </p:cNvSpPr>
          <p:nvPr>
            <p:ph type="body" sz="quarter" idx="26" hasCustomPrompt="1"/>
          </p:nvPr>
        </p:nvSpPr>
        <p:spPr>
          <a:xfrm>
            <a:off x="276264" y="2732367"/>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0" name="Textplatzhalter 27">
            <a:extLst>
              <a:ext uri="{FF2B5EF4-FFF2-40B4-BE49-F238E27FC236}">
                <a16:creationId xmlns:a16="http://schemas.microsoft.com/office/drawing/2014/main" id="{55EE194A-C397-2617-7780-D86A48CAE74D}"/>
              </a:ext>
            </a:extLst>
          </p:cNvPr>
          <p:cNvSpPr>
            <a:spLocks noGrp="1"/>
          </p:cNvSpPr>
          <p:nvPr>
            <p:ph type="body" sz="quarter" idx="30" hasCustomPrompt="1"/>
          </p:nvPr>
        </p:nvSpPr>
        <p:spPr>
          <a:xfrm>
            <a:off x="275974" y="4611686"/>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4" name="Textplatzhalter 27">
            <a:extLst>
              <a:ext uri="{FF2B5EF4-FFF2-40B4-BE49-F238E27FC236}">
                <a16:creationId xmlns:a16="http://schemas.microsoft.com/office/drawing/2014/main" id="{DBF35E7F-D953-CAA9-3A99-15E4880E3A1C}"/>
              </a:ext>
            </a:extLst>
          </p:cNvPr>
          <p:cNvSpPr>
            <a:spLocks noGrp="1"/>
          </p:cNvSpPr>
          <p:nvPr>
            <p:ph type="body" sz="quarter" idx="34" hasCustomPrompt="1"/>
          </p:nvPr>
        </p:nvSpPr>
        <p:spPr>
          <a:xfrm>
            <a:off x="6192311" y="274200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0" name="Textplatzhalter 27">
            <a:extLst>
              <a:ext uri="{FF2B5EF4-FFF2-40B4-BE49-F238E27FC236}">
                <a16:creationId xmlns:a16="http://schemas.microsoft.com/office/drawing/2014/main" id="{692AC1F8-AB87-40B3-4118-64C6B6A63F00}"/>
              </a:ext>
            </a:extLst>
          </p:cNvPr>
          <p:cNvSpPr>
            <a:spLocks noGrp="1"/>
          </p:cNvSpPr>
          <p:nvPr>
            <p:ph type="body" sz="quarter" idx="40" hasCustomPrompt="1"/>
          </p:nvPr>
        </p:nvSpPr>
        <p:spPr>
          <a:xfrm>
            <a:off x="6195128" y="460862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1" name="Textplatzhalter 27">
            <a:extLst>
              <a:ext uri="{FF2B5EF4-FFF2-40B4-BE49-F238E27FC236}">
                <a16:creationId xmlns:a16="http://schemas.microsoft.com/office/drawing/2014/main" id="{8B875A59-87E2-329A-FECC-BEA7FE43BA9A}"/>
              </a:ext>
            </a:extLst>
          </p:cNvPr>
          <p:cNvSpPr>
            <a:spLocks noGrp="1"/>
          </p:cNvSpPr>
          <p:nvPr>
            <p:ph type="body" sz="quarter" idx="32" hasCustomPrompt="1"/>
          </p:nvPr>
        </p:nvSpPr>
        <p:spPr>
          <a:xfrm>
            <a:off x="3232838" y="4611686"/>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2" name="Textplatzhalter 27">
            <a:extLst>
              <a:ext uri="{FF2B5EF4-FFF2-40B4-BE49-F238E27FC236}">
                <a16:creationId xmlns:a16="http://schemas.microsoft.com/office/drawing/2014/main" id="{69DCED49-C168-77C0-6547-0CADBD711BD1}"/>
              </a:ext>
            </a:extLst>
          </p:cNvPr>
          <p:cNvSpPr>
            <a:spLocks noGrp="1"/>
          </p:cNvSpPr>
          <p:nvPr>
            <p:ph type="body" sz="quarter" idx="31" hasCustomPrompt="1"/>
          </p:nvPr>
        </p:nvSpPr>
        <p:spPr>
          <a:xfrm>
            <a:off x="3233128" y="370585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3" name="Textplatzhalter 27">
            <a:extLst>
              <a:ext uri="{FF2B5EF4-FFF2-40B4-BE49-F238E27FC236}">
                <a16:creationId xmlns:a16="http://schemas.microsoft.com/office/drawing/2014/main" id="{E691F604-DB24-E1B1-CD8D-23BFFC1444A1}"/>
              </a:ext>
            </a:extLst>
          </p:cNvPr>
          <p:cNvSpPr>
            <a:spLocks noGrp="1"/>
          </p:cNvSpPr>
          <p:nvPr>
            <p:ph type="body" sz="quarter" idx="29" hasCustomPrompt="1"/>
          </p:nvPr>
        </p:nvSpPr>
        <p:spPr>
          <a:xfrm>
            <a:off x="276264" y="370585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4" name="Textplatzhalter 27">
            <a:extLst>
              <a:ext uri="{FF2B5EF4-FFF2-40B4-BE49-F238E27FC236}">
                <a16:creationId xmlns:a16="http://schemas.microsoft.com/office/drawing/2014/main" id="{48B584AC-71CB-16D8-E722-8AC5553FE598}"/>
              </a:ext>
            </a:extLst>
          </p:cNvPr>
          <p:cNvSpPr>
            <a:spLocks noGrp="1"/>
          </p:cNvSpPr>
          <p:nvPr>
            <p:ph type="body" sz="quarter" idx="33" hasCustomPrompt="1"/>
          </p:nvPr>
        </p:nvSpPr>
        <p:spPr>
          <a:xfrm>
            <a:off x="6192602" y="183617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5" name="Textplatzhalter 27">
            <a:extLst>
              <a:ext uri="{FF2B5EF4-FFF2-40B4-BE49-F238E27FC236}">
                <a16:creationId xmlns:a16="http://schemas.microsoft.com/office/drawing/2014/main" id="{64EFC00D-C82F-63F3-901A-E32AA5563D77}"/>
              </a:ext>
            </a:extLst>
          </p:cNvPr>
          <p:cNvSpPr>
            <a:spLocks noGrp="1"/>
          </p:cNvSpPr>
          <p:nvPr>
            <p:ph type="body" sz="quarter" idx="39" hasCustomPrompt="1"/>
          </p:nvPr>
        </p:nvSpPr>
        <p:spPr>
          <a:xfrm>
            <a:off x="6195418" y="370279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6" name="Textplatzhalter 27">
            <a:extLst>
              <a:ext uri="{FF2B5EF4-FFF2-40B4-BE49-F238E27FC236}">
                <a16:creationId xmlns:a16="http://schemas.microsoft.com/office/drawing/2014/main" id="{2F484B0C-2F5D-4A41-8BBA-C15A9F143EBE}"/>
              </a:ext>
            </a:extLst>
          </p:cNvPr>
          <p:cNvSpPr>
            <a:spLocks noGrp="1"/>
          </p:cNvSpPr>
          <p:nvPr>
            <p:ph type="body" sz="quarter" idx="35" hasCustomPrompt="1"/>
          </p:nvPr>
        </p:nvSpPr>
        <p:spPr>
          <a:xfrm>
            <a:off x="9150114" y="1831417"/>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7" name="Textplatzhalter 27">
            <a:extLst>
              <a:ext uri="{FF2B5EF4-FFF2-40B4-BE49-F238E27FC236}">
                <a16:creationId xmlns:a16="http://schemas.microsoft.com/office/drawing/2014/main" id="{4885B59F-449F-B852-F442-3B1C68A2AA63}"/>
              </a:ext>
            </a:extLst>
          </p:cNvPr>
          <p:cNvSpPr>
            <a:spLocks noGrp="1"/>
          </p:cNvSpPr>
          <p:nvPr>
            <p:ph type="body" sz="quarter" idx="36" hasCustomPrompt="1"/>
          </p:nvPr>
        </p:nvSpPr>
        <p:spPr>
          <a:xfrm>
            <a:off x="9149824" y="2737244"/>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8" name="Textplatzhalter 27">
            <a:extLst>
              <a:ext uri="{FF2B5EF4-FFF2-40B4-BE49-F238E27FC236}">
                <a16:creationId xmlns:a16="http://schemas.microsoft.com/office/drawing/2014/main" id="{AA5DC075-9286-B8C4-CD9F-B561C39392C6}"/>
              </a:ext>
            </a:extLst>
          </p:cNvPr>
          <p:cNvSpPr>
            <a:spLocks noGrp="1"/>
          </p:cNvSpPr>
          <p:nvPr>
            <p:ph type="body" sz="quarter" idx="37" hasCustomPrompt="1"/>
          </p:nvPr>
        </p:nvSpPr>
        <p:spPr>
          <a:xfrm>
            <a:off x="9152282" y="370279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9" name="Textplatzhalter 27">
            <a:extLst>
              <a:ext uri="{FF2B5EF4-FFF2-40B4-BE49-F238E27FC236}">
                <a16:creationId xmlns:a16="http://schemas.microsoft.com/office/drawing/2014/main" id="{2B7C5942-88D4-4AE4-D493-E6EB256531BC}"/>
              </a:ext>
            </a:extLst>
          </p:cNvPr>
          <p:cNvSpPr>
            <a:spLocks noGrp="1"/>
          </p:cNvSpPr>
          <p:nvPr>
            <p:ph type="body" sz="quarter" idx="38" hasCustomPrompt="1"/>
          </p:nvPr>
        </p:nvSpPr>
        <p:spPr>
          <a:xfrm>
            <a:off x="9151992" y="4608624"/>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Tree>
    <p:extLst>
      <p:ext uri="{BB962C8B-B14F-4D97-AF65-F5344CB8AC3E}">
        <p14:creationId xmlns:p14="http://schemas.microsoft.com/office/powerpoint/2010/main" val="3613789720"/>
      </p:ext>
    </p:extLst>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cht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3" name="Inhaltsplatzhalter 2"/>
          <p:cNvSpPr>
            <a:spLocks noGrp="1"/>
          </p:cNvSpPr>
          <p:nvPr>
            <p:ph idx="1" hasCustomPrompt="1"/>
          </p:nvPr>
        </p:nvSpPr>
        <p:spPr>
          <a:xfrm>
            <a:off x="271460" y="3228982"/>
            <a:ext cx="2775600" cy="2259037"/>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4754300B-5269-490A-96A1-03AC057EC226}"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10" name="Inhaltsplatzhalter 2">
            <a:extLst>
              <a:ext uri="{FF2B5EF4-FFF2-40B4-BE49-F238E27FC236}">
                <a16:creationId xmlns:a16="http://schemas.microsoft.com/office/drawing/2014/main" id="{AAED8CC9-45E8-1A12-FE4B-99B48514CF4E}"/>
              </a:ext>
            </a:extLst>
          </p:cNvPr>
          <p:cNvSpPr>
            <a:spLocks noGrp="1"/>
          </p:cNvSpPr>
          <p:nvPr>
            <p:ph idx="13" hasCustomPrompt="1"/>
          </p:nvPr>
        </p:nvSpPr>
        <p:spPr>
          <a:xfrm>
            <a:off x="3231317" y="3228982"/>
            <a:ext cx="2775600" cy="2259037"/>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1" name="Inhaltsplatzhalter 2">
            <a:extLst>
              <a:ext uri="{FF2B5EF4-FFF2-40B4-BE49-F238E27FC236}">
                <a16:creationId xmlns:a16="http://schemas.microsoft.com/office/drawing/2014/main" id="{B0E65F99-D41E-97A8-5B90-921DFF4F75CF}"/>
              </a:ext>
            </a:extLst>
          </p:cNvPr>
          <p:cNvSpPr>
            <a:spLocks noGrp="1"/>
          </p:cNvSpPr>
          <p:nvPr>
            <p:ph idx="14" hasCustomPrompt="1"/>
          </p:nvPr>
        </p:nvSpPr>
        <p:spPr>
          <a:xfrm>
            <a:off x="6191174" y="3228982"/>
            <a:ext cx="2775600" cy="2259037"/>
          </a:xfrm>
        </p:spPr>
        <p:txBody>
          <a:bodyPr vert="horz" lIns="0" tIns="0" rIns="0" bIns="0" rtlCol="0">
            <a:noAutofit/>
          </a:bodyPr>
          <a:lstStyle>
            <a:lvl1pPr>
              <a:defRPr lang="de-CH"/>
            </a:lvl1pPr>
            <a:lvl2pPr>
              <a:defRPr lang="de-CH" noProof="0" dirty="0"/>
            </a:lvl2pPr>
            <a:lvl3pPr>
              <a:defRPr lang="de-CH"/>
            </a:lvl3pPr>
            <a:lvl4pPr>
              <a:defRPr lang="de-CH"/>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 name="Inhaltsplatzhalter 2">
            <a:extLst>
              <a:ext uri="{FF2B5EF4-FFF2-40B4-BE49-F238E27FC236}">
                <a16:creationId xmlns:a16="http://schemas.microsoft.com/office/drawing/2014/main" id="{E2B30555-3BA5-1953-D982-C69CB839D8F4}"/>
              </a:ext>
            </a:extLst>
          </p:cNvPr>
          <p:cNvSpPr>
            <a:spLocks noGrp="1"/>
          </p:cNvSpPr>
          <p:nvPr>
            <p:ph idx="15" hasCustomPrompt="1"/>
          </p:nvPr>
        </p:nvSpPr>
        <p:spPr>
          <a:xfrm>
            <a:off x="9151032" y="3228982"/>
            <a:ext cx="2775600" cy="2259037"/>
          </a:xfrm>
        </p:spPr>
        <p:txBody>
          <a:bodyPr vert="horz" lIns="0" tIns="0" rIns="0" bIns="0" rtlCol="0">
            <a:noAutofit/>
          </a:bodyPr>
          <a:lstStyle>
            <a:lvl1pPr>
              <a:defRPr lang="de-CH"/>
            </a:lvl1pPr>
            <a:lvl2pPr>
              <a:defRPr lang="de-CH" noProof="0" dirty="0"/>
            </a:lvl2pPr>
            <a:lvl3pPr>
              <a:defRPr lang="de-CH"/>
            </a:lvl3pPr>
            <a:lvl4pPr>
              <a:defRPr lang="de-CH"/>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6" name="Inhaltsplatzhalter 2">
            <a:extLst>
              <a:ext uri="{FF2B5EF4-FFF2-40B4-BE49-F238E27FC236}">
                <a16:creationId xmlns:a16="http://schemas.microsoft.com/office/drawing/2014/main" id="{B4DAEC7F-9097-CC65-18FC-ABDF8656180C}"/>
              </a:ext>
            </a:extLst>
          </p:cNvPr>
          <p:cNvSpPr>
            <a:spLocks noGrp="1"/>
          </p:cNvSpPr>
          <p:nvPr>
            <p:ph idx="19" hasCustomPrompt="1"/>
          </p:nvPr>
        </p:nvSpPr>
        <p:spPr>
          <a:xfrm>
            <a:off x="9151031"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2" name="Inhaltsplatzhalter 2">
            <a:extLst>
              <a:ext uri="{FF2B5EF4-FFF2-40B4-BE49-F238E27FC236}">
                <a16:creationId xmlns:a16="http://schemas.microsoft.com/office/drawing/2014/main" id="{999A24F7-6F45-D408-172F-9FCB5D02667F}"/>
              </a:ext>
            </a:extLst>
          </p:cNvPr>
          <p:cNvSpPr>
            <a:spLocks noGrp="1"/>
          </p:cNvSpPr>
          <p:nvPr>
            <p:ph idx="20" hasCustomPrompt="1"/>
          </p:nvPr>
        </p:nvSpPr>
        <p:spPr>
          <a:xfrm>
            <a:off x="6191174"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3" name="Inhaltsplatzhalter 2">
            <a:extLst>
              <a:ext uri="{FF2B5EF4-FFF2-40B4-BE49-F238E27FC236}">
                <a16:creationId xmlns:a16="http://schemas.microsoft.com/office/drawing/2014/main" id="{F564AFF4-7AFB-5D44-CE32-7B8A59C91178}"/>
              </a:ext>
            </a:extLst>
          </p:cNvPr>
          <p:cNvSpPr>
            <a:spLocks noGrp="1"/>
          </p:cNvSpPr>
          <p:nvPr>
            <p:ph idx="21" hasCustomPrompt="1"/>
          </p:nvPr>
        </p:nvSpPr>
        <p:spPr>
          <a:xfrm>
            <a:off x="3231317"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1460" y="1371600"/>
            <a:ext cx="2775600" cy="1716981"/>
          </a:xfrm>
        </p:spPr>
        <p:txBody>
          <a:bodyPr/>
          <a:lstStyle>
            <a:lvl1pPr>
              <a:tabLst>
                <a:tab pos="1704975" algn="l"/>
              </a:tabLst>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Textplatzhalter 8">
            <a:extLst>
              <a:ext uri="{FF2B5EF4-FFF2-40B4-BE49-F238E27FC236}">
                <a16:creationId xmlns:a16="http://schemas.microsoft.com/office/drawing/2014/main" id="{3E32DEA9-77CE-B434-4A3D-3AAB04FD7845}"/>
              </a:ext>
            </a:extLst>
          </p:cNvPr>
          <p:cNvSpPr>
            <a:spLocks noGrp="1"/>
          </p:cNvSpPr>
          <p:nvPr>
            <p:ph type="body" sz="quarter" idx="23" hasCustomPrompt="1"/>
          </p:nvPr>
        </p:nvSpPr>
        <p:spPr>
          <a:xfrm>
            <a:off x="270000" y="6019388"/>
            <a:ext cx="5736917" cy="205200"/>
          </a:xfrm>
        </p:spPr>
        <p:txBody>
          <a:bodyPr/>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38620651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FD4C537-AB5E-47C4-AB3E-3777FE214FF5}" type="datetime1">
              <a:rPr lang="en-GB" noProof="0" smtClean="0"/>
              <a:t>07/04/2026</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GB" noProof="0" dirty="0"/>
              <a:t>Footer (Edit via "Insert &gt; Header and Footer")</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0582" y="2700000"/>
            <a:ext cx="2778003" cy="3524588"/>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Contact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pic>
        <p:nvPicPr>
          <p:cNvPr id="8" name="Grafik 7">
            <a:extLst>
              <a:ext uri="{FF2B5EF4-FFF2-40B4-BE49-F238E27FC236}">
                <a16:creationId xmlns:a16="http://schemas.microsoft.com/office/drawing/2014/main" id="{D08ED976-BD70-59ED-B970-3FA256DEEE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14" name="Inhaltsplatzhalter 2">
            <a:extLst>
              <a:ext uri="{FF2B5EF4-FFF2-40B4-BE49-F238E27FC236}">
                <a16:creationId xmlns:a16="http://schemas.microsoft.com/office/drawing/2014/main" id="{DADD2F24-DA82-E6C1-DFC7-E7D6DA1F104A}"/>
              </a:ext>
            </a:extLst>
          </p:cNvPr>
          <p:cNvSpPr>
            <a:spLocks noGrp="1"/>
          </p:cNvSpPr>
          <p:nvPr>
            <p:ph idx="24" hasCustomPrompt="1"/>
          </p:nvPr>
        </p:nvSpPr>
        <p:spPr>
          <a:xfrm>
            <a:off x="276512" y="1389564"/>
            <a:ext cx="856800" cy="856800"/>
          </a:xfrm>
        </p:spPr>
        <p:txBody>
          <a:bodyPr anchor="ctr"/>
          <a:lstStyle>
            <a:lvl1pPr algn="ctr">
              <a:tabLst>
                <a:tab pos="1704975" algn="l"/>
              </a:tabLst>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QR-Code</a:t>
            </a:r>
          </a:p>
        </p:txBody>
      </p:sp>
      <p:cxnSp>
        <p:nvCxnSpPr>
          <p:cNvPr id="15" name="Gerader Verbinder 14">
            <a:extLst>
              <a:ext uri="{FF2B5EF4-FFF2-40B4-BE49-F238E27FC236}">
                <a16:creationId xmlns:a16="http://schemas.microsoft.com/office/drawing/2014/main" id="{B8FD34BD-5602-5735-423C-351E3E46BFED}"/>
              </a:ext>
            </a:extLst>
          </p:cNvPr>
          <p:cNvCxnSpPr>
            <a:cxnSpLocks/>
          </p:cNvCxnSpPr>
          <p:nvPr userDrawn="1"/>
        </p:nvCxnSpPr>
        <p:spPr>
          <a:xfrm>
            <a:off x="270582" y="2492896"/>
            <a:ext cx="2778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568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title</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AB22F66A-66E1-4C97-A693-2A7CC6DC44C1}" type="datetime1">
              <a:rPr lang="en-GB" noProof="0" smtClean="0"/>
              <a:t>07/04/2026</a:t>
            </a:fld>
            <a:endParaRPr lang="en-GB" noProof="0" dirty="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en-GB" noProof="0" dirty="0"/>
              <a:t>Footer (Edit via "Insert &gt; Header and Footer")</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2621870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A366CB46-63BD-4B03-B625-BCA1E3E3FF3C}" type="datetime1">
              <a:rPr lang="en-GB" noProof="0" smtClean="0"/>
              <a:t>07/04/2026</a:t>
            </a:fld>
            <a:endParaRPr lang="en-GB" noProof="0"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en-GB" noProof="0" dirty="0"/>
              <a:t>Footer (Edit via "Insert &gt; Header and Footer")</a:t>
            </a:r>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272548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001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theme" Target="../theme/theme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8" Type="http://schemas.openxmlformats.org/officeDocument/2006/relationships/slideLayout" Target="../slideLayouts/slideLayout58.xml"/><Relationship Id="rId3"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9744000" y="5731201"/>
            <a:ext cx="1910144" cy="768121"/>
          </a:xfrm>
          <a:prstGeom prst="rect">
            <a:avLst/>
          </a:prstGeom>
        </p:spPr>
      </p:pic>
      <p:sp>
        <p:nvSpPr>
          <p:cNvPr id="2" name="Tijdelijke aanduiding voor titel 1"/>
          <p:cNvSpPr>
            <a:spLocks noGrp="1"/>
          </p:cNvSpPr>
          <p:nvPr>
            <p:ph type="title"/>
          </p:nvPr>
        </p:nvSpPr>
        <p:spPr>
          <a:xfrm>
            <a:off x="655367" y="528000"/>
            <a:ext cx="10896000" cy="768000"/>
          </a:xfrm>
          <a:prstGeom prst="rect">
            <a:avLst/>
          </a:prstGeom>
        </p:spPr>
        <p:txBody>
          <a:bodyPr vert="horz" lIns="0" tIns="0" rIns="0" bIns="0" rtlCol="0" anchor="t" anchorCtr="0">
            <a:noAutofit/>
          </a:bodyPr>
          <a:lstStyle/>
          <a:p>
            <a:r>
              <a:rPr lang="en-GB" noProof="0" dirty="0"/>
              <a:t>Click to edit title</a:t>
            </a:r>
          </a:p>
        </p:txBody>
      </p:sp>
      <p:sp>
        <p:nvSpPr>
          <p:cNvPr id="3" name="Tijdelijke aanduiding voor tekst 2"/>
          <p:cNvSpPr>
            <a:spLocks noGrp="1"/>
          </p:cNvSpPr>
          <p:nvPr>
            <p:ph type="body" idx="1"/>
          </p:nvPr>
        </p:nvSpPr>
        <p:spPr>
          <a:xfrm>
            <a:off x="655365" y="1295401"/>
            <a:ext cx="10896000" cy="4464000"/>
          </a:xfrm>
          <a:prstGeom prst="rect">
            <a:avLst/>
          </a:prstGeom>
        </p:spPr>
        <p:txBody>
          <a:bodyPr vert="horz" lIns="0" tIns="0" rIns="0" bIns="0" rtlCol="0" anchor="t" anchorCtr="0">
            <a:noAutofit/>
          </a:body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2"/>
          </p:nvPr>
        </p:nvSpPr>
        <p:spPr>
          <a:xfrm>
            <a:off x="1089600" y="6217571"/>
            <a:ext cx="1008000" cy="240380"/>
          </a:xfrm>
          <a:prstGeom prst="rect">
            <a:avLst/>
          </a:prstGeom>
        </p:spPr>
        <p:txBody>
          <a:bodyPr vert="horz" lIns="0" tIns="0" rIns="0" bIns="0" rtlCol="0" anchor="t" anchorCtr="0">
            <a:noAutofit/>
          </a:bodyPr>
          <a:lstStyle>
            <a:lvl1pPr algn="l">
              <a:defRPr sz="1333">
                <a:solidFill>
                  <a:schemeClr val="tx1"/>
                </a:solidFill>
                <a:latin typeface="Museo Sans 100"/>
                <a:cs typeface="Museo Sans 100"/>
              </a:defRPr>
            </a:lvl1pPr>
          </a:lstStyle>
          <a:p>
            <a:fld id="{F10973AC-957D-C346-BA56-D82065FA2AEB}" type="datetimeFigureOut">
              <a:rPr lang="nl-NL" smtClean="0"/>
              <a:pPr/>
              <a:t>07-04-2026</a:t>
            </a:fld>
            <a:endParaRPr lang="nl-NL" dirty="0"/>
          </a:p>
        </p:txBody>
      </p:sp>
      <p:sp>
        <p:nvSpPr>
          <p:cNvPr id="5" name="Tijdelijke aanduiding voor voettekst 4"/>
          <p:cNvSpPr>
            <a:spLocks noGrp="1"/>
          </p:cNvSpPr>
          <p:nvPr>
            <p:ph type="ftr" sz="quarter" idx="3"/>
          </p:nvPr>
        </p:nvSpPr>
        <p:spPr>
          <a:xfrm>
            <a:off x="2097600" y="6217571"/>
            <a:ext cx="6803893" cy="240380"/>
          </a:xfrm>
          <a:prstGeom prst="rect">
            <a:avLst/>
          </a:prstGeom>
        </p:spPr>
        <p:txBody>
          <a:bodyPr vert="horz" lIns="0" tIns="0" rIns="0" bIns="0" rtlCol="0" anchor="t" anchorCtr="0">
            <a:noAutofit/>
          </a:bodyPr>
          <a:lstStyle>
            <a:lvl1pPr algn="l">
              <a:defRPr sz="1333"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655367" y="6217571"/>
            <a:ext cx="432000" cy="240380"/>
          </a:xfrm>
          <a:prstGeom prst="rect">
            <a:avLst/>
          </a:prstGeom>
        </p:spPr>
        <p:txBody>
          <a:bodyPr vert="horz" lIns="0" tIns="0" rIns="0" bIns="0" rtlCol="0" anchor="t" anchorCtr="0">
            <a:noAutofit/>
          </a:bodyPr>
          <a:lstStyle>
            <a:lvl1pPr algn="l">
              <a:defRPr sz="1333" b="0" i="0">
                <a:solidFill>
                  <a:schemeClr val="tx2"/>
                </a:solidFill>
                <a:latin typeface="+mn-lt"/>
                <a:cs typeface="Museo Sans 500"/>
              </a:defRPr>
            </a:lvl1pPr>
          </a:lstStyle>
          <a:p>
            <a:fld id="{8C6BC05E-DB9A-EB4A-A776-575FA40369A3}" type="slidenum">
              <a:rPr lang="nl-NL" smtClean="0"/>
              <a:pPr/>
              <a:t>‹#›</a:t>
            </a:fld>
            <a:endParaRPr lang="nl-NL" dirty="0"/>
          </a:p>
        </p:txBody>
      </p:sp>
    </p:spTree>
    <p:extLst>
      <p:ext uri="{BB962C8B-B14F-4D97-AF65-F5344CB8AC3E}">
        <p14:creationId xmlns:p14="http://schemas.microsoft.com/office/powerpoint/2010/main" val="2287063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585" rtl="0" eaLnBrk="1" latinLnBrk="0" hangingPunct="1">
        <a:lnSpc>
          <a:spcPts val="4267"/>
        </a:lnSpc>
        <a:spcBef>
          <a:spcPct val="0"/>
        </a:spcBef>
        <a:buNone/>
        <a:defRPr sz="3733" b="0" i="0" kern="1200">
          <a:solidFill>
            <a:schemeClr val="tx2"/>
          </a:solidFill>
          <a:latin typeface="+mj-lt"/>
          <a:ea typeface="+mj-ea"/>
          <a:cs typeface="Museo Sans 700"/>
        </a:defRPr>
      </a:lvl1pPr>
    </p:titleStyle>
    <p:bodyStyle>
      <a:lvl1pPr marL="287993" indent="-287993" algn="l" defTabSz="609585" rtl="0" eaLnBrk="1" latinLnBrk="0" hangingPunct="1">
        <a:lnSpc>
          <a:spcPts val="3067"/>
        </a:lnSpc>
        <a:spcBef>
          <a:spcPts val="0"/>
        </a:spcBef>
        <a:buSzPct val="100000"/>
        <a:buFont typeface="Arial"/>
        <a:buChar char="•"/>
        <a:defRPr sz="2400" b="0" i="0" kern="1200" baseline="0">
          <a:solidFill>
            <a:schemeClr val="tx1"/>
          </a:solidFill>
          <a:latin typeface="+mn-lt"/>
          <a:ea typeface="+mn-ea"/>
          <a:cs typeface="Museo Sans 500"/>
        </a:defRPr>
      </a:lvl1pPr>
      <a:lvl2pPr marL="575986" indent="-287993" algn="l" defTabSz="609585" rtl="0" eaLnBrk="1" latinLnBrk="0" hangingPunct="1">
        <a:lnSpc>
          <a:spcPts val="3067"/>
        </a:lnSpc>
        <a:spcBef>
          <a:spcPts val="0"/>
        </a:spcBef>
        <a:buSzPct val="100000"/>
        <a:buFont typeface="Arial"/>
        <a:buChar char="•"/>
        <a:defRPr sz="2400" b="0" i="0" kern="1200">
          <a:solidFill>
            <a:schemeClr val="tx1"/>
          </a:solidFill>
          <a:latin typeface="+mn-lt"/>
          <a:ea typeface="+mn-ea"/>
          <a:cs typeface="Museo Sans 500"/>
        </a:defRPr>
      </a:lvl2pPr>
      <a:lvl3pPr marL="863978" indent="-287993" algn="l" defTabSz="609585" rtl="0" eaLnBrk="1" latinLnBrk="0" hangingPunct="1">
        <a:lnSpc>
          <a:spcPts val="3067"/>
        </a:lnSpc>
        <a:spcBef>
          <a:spcPts val="0"/>
        </a:spcBef>
        <a:buSzPct val="100000"/>
        <a:buFont typeface="Arial"/>
        <a:buChar char="•"/>
        <a:defRPr sz="2400" b="0" i="0" kern="1200">
          <a:solidFill>
            <a:schemeClr val="tx1"/>
          </a:solidFill>
          <a:latin typeface="+mn-lt"/>
          <a:ea typeface="+mn-ea"/>
          <a:cs typeface="Museo Sans 500"/>
        </a:defRPr>
      </a:lvl3pPr>
      <a:lvl4pPr marL="1151971" indent="-287993" algn="l" defTabSz="609585" rtl="0" eaLnBrk="1" latinLnBrk="0" hangingPunct="1">
        <a:lnSpc>
          <a:spcPts val="3067"/>
        </a:lnSpc>
        <a:spcBef>
          <a:spcPts val="0"/>
        </a:spcBef>
        <a:buSzPct val="100000"/>
        <a:buFont typeface="Arial"/>
        <a:buChar char="•"/>
        <a:defRPr sz="2400" b="0" i="0" kern="1200">
          <a:solidFill>
            <a:schemeClr val="tx1"/>
          </a:solidFill>
          <a:latin typeface="+mn-lt"/>
          <a:ea typeface="+mn-ea"/>
          <a:cs typeface="Museo Sans 500"/>
        </a:defRPr>
      </a:lvl4pPr>
      <a:lvl5pPr marL="1439964" indent="-287993" algn="l" defTabSz="609585" rtl="0" eaLnBrk="1" latinLnBrk="0" hangingPunct="1">
        <a:lnSpc>
          <a:spcPts val="3067"/>
        </a:lnSpc>
        <a:spcBef>
          <a:spcPts val="0"/>
        </a:spcBef>
        <a:buSzPct val="100000"/>
        <a:buFont typeface="Arial"/>
        <a:buChar char="•"/>
        <a:defRPr sz="2400" b="0" i="0" kern="1200">
          <a:solidFill>
            <a:schemeClr val="tx1"/>
          </a:solidFill>
          <a:latin typeface="+mn-lt"/>
          <a:ea typeface="+mn-ea"/>
          <a:cs typeface="Museo Sans 50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556520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Georgia"/>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Georgia"/>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Georgia"/>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Georgia"/>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Georgia"/>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71463" y="244800"/>
            <a:ext cx="11650662" cy="625944"/>
          </a:xfrm>
          <a:prstGeom prst="rect">
            <a:avLst/>
          </a:prstGeom>
        </p:spPr>
        <p:txBody>
          <a:bodyPr vert="horz" lIns="0" tIns="0" rIns="0" bIns="0" rtlCol="0" anchor="t">
            <a:noAutofit/>
          </a:bodyPr>
          <a:lstStyle/>
          <a:p>
            <a:r>
              <a:rPr lang="en-GB" noProof="0" dirty="0"/>
              <a:t>Insert title</a:t>
            </a:r>
          </a:p>
        </p:txBody>
      </p:sp>
      <p:sp>
        <p:nvSpPr>
          <p:cNvPr id="3" name="Textplatzhalter 2"/>
          <p:cNvSpPr>
            <a:spLocks noGrp="1"/>
          </p:cNvSpPr>
          <p:nvPr>
            <p:ph type="body" idx="1"/>
          </p:nvPr>
        </p:nvSpPr>
        <p:spPr>
          <a:xfrm>
            <a:off x="271461" y="870744"/>
            <a:ext cx="11650663" cy="5353844"/>
          </a:xfrm>
          <a:prstGeom prst="rect">
            <a:avLst/>
          </a:prstGeom>
        </p:spPr>
        <p:txBody>
          <a:bodyPr vert="horz" lIns="0" tIns="0" rIns="0" bIns="0" rtlCol="0">
            <a:noAutofit/>
          </a:body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Datumsplatzhalter 3"/>
          <p:cNvSpPr>
            <a:spLocks noGrp="1"/>
          </p:cNvSpPr>
          <p:nvPr>
            <p:ph type="dt" sz="half" idx="2"/>
          </p:nvPr>
        </p:nvSpPr>
        <p:spPr>
          <a:xfrm>
            <a:off x="10416480" y="6424761"/>
            <a:ext cx="1189348" cy="144016"/>
          </a:xfrm>
          <a:prstGeom prst="rect">
            <a:avLst/>
          </a:prstGeom>
        </p:spPr>
        <p:txBody>
          <a:bodyPr vert="horz" lIns="0" tIns="0" rIns="0" bIns="0" rtlCol="0" anchor="t" anchorCtr="0"/>
          <a:lstStyle>
            <a:lvl1pPr algn="r">
              <a:lnSpc>
                <a:spcPct val="98000"/>
              </a:lnSpc>
              <a:defRPr sz="1000">
                <a:solidFill>
                  <a:schemeClr val="tx1"/>
                </a:solidFill>
              </a:defRPr>
            </a:lvl1pPr>
          </a:lstStyle>
          <a:p>
            <a:fld id="{33A7A4C0-ACCA-4150-8BEE-4343F5184661}" type="datetime1">
              <a:rPr lang="de-CH" noProof="0" smtClean="0"/>
              <a:t>07.04.26</a:t>
            </a:fld>
            <a:endParaRPr lang="en-GB" noProof="0" dirty="0"/>
          </a:p>
        </p:txBody>
      </p:sp>
      <p:sp>
        <p:nvSpPr>
          <p:cNvPr id="5" name="Fußzeilenplatzhalter 4"/>
          <p:cNvSpPr>
            <a:spLocks noGrp="1"/>
          </p:cNvSpPr>
          <p:nvPr>
            <p:ph type="ftr" sz="quarter" idx="3"/>
          </p:nvPr>
        </p:nvSpPr>
        <p:spPr>
          <a:xfrm>
            <a:off x="1522276" y="6424761"/>
            <a:ext cx="7922096" cy="144016"/>
          </a:xfrm>
          <a:prstGeom prst="rect">
            <a:avLst/>
          </a:prstGeom>
        </p:spPr>
        <p:txBody>
          <a:bodyPr vert="horz" lIns="0" tIns="0" rIns="0" bIns="0" rtlCol="0" anchor="t" anchorCtr="0"/>
          <a:lstStyle>
            <a:lvl1pPr algn="l">
              <a:lnSpc>
                <a:spcPct val="98000"/>
              </a:lnSpc>
              <a:defRPr sz="1000">
                <a:solidFill>
                  <a:schemeClr val="tx1"/>
                </a:solidFill>
              </a:defRPr>
            </a:lvl1pPr>
          </a:lstStyle>
          <a:p>
            <a:r>
              <a:rPr lang="en-US" dirty="0" err="1"/>
              <a:t>TravelPrEPared</a:t>
            </a:r>
            <a:endParaRPr lang="en-GB" noProof="0" dirty="0"/>
          </a:p>
        </p:txBody>
      </p:sp>
      <p:sp>
        <p:nvSpPr>
          <p:cNvPr id="6" name="Foliennummernplatzhalter 5"/>
          <p:cNvSpPr>
            <a:spLocks noGrp="1"/>
          </p:cNvSpPr>
          <p:nvPr>
            <p:ph type="sldNum" sz="quarter" idx="4"/>
          </p:nvPr>
        </p:nvSpPr>
        <p:spPr>
          <a:xfrm>
            <a:off x="11712624" y="6424761"/>
            <a:ext cx="209500" cy="144016"/>
          </a:xfrm>
          <a:prstGeom prst="rect">
            <a:avLst/>
          </a:prstGeom>
        </p:spPr>
        <p:txBody>
          <a:bodyPr vert="horz" lIns="0" tIns="0" rIns="0" bIns="0" rtlCol="0" anchor="t" anchorCtr="0"/>
          <a:lstStyle>
            <a:lvl1pPr algn="r">
              <a:lnSpc>
                <a:spcPct val="98000"/>
              </a:lnSpc>
              <a:defRPr sz="1000">
                <a:solidFill>
                  <a:schemeClr val="tx1"/>
                </a:solidFill>
              </a:defRPr>
            </a:lvl1pPr>
          </a:lstStyle>
          <a:p>
            <a:fld id="{442AD375-037F-43D0-B059-5172DA06796A}" type="slidenum">
              <a:rPr lang="en-GB" noProof="0" smtClean="0"/>
              <a:pPr/>
              <a:t>‹#›</a:t>
            </a:fld>
            <a:endParaRPr lang="en-GB" noProof="0" dirty="0"/>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noProof="0">
                <a:solidFill>
                  <a:schemeClr val="bg1">
                    <a:lumMod val="85000"/>
                  </a:schemeClr>
                </a:solidFill>
              </a:rPr>
              <a:t>Erstellt durch Vorlagenbauer.ch</a:t>
            </a:r>
          </a:p>
        </p:txBody>
      </p:sp>
      <p:cxnSp>
        <p:nvCxnSpPr>
          <p:cNvPr id="11" name="Gerader Verbinder 10">
            <a:extLst>
              <a:ext uri="{FF2B5EF4-FFF2-40B4-BE49-F238E27FC236}">
                <a16:creationId xmlns:a16="http://schemas.microsoft.com/office/drawing/2014/main" id="{D0F7A25C-6B57-E378-A273-BBFF709DB255}"/>
              </a:ext>
            </a:extLst>
          </p:cNvPr>
          <p:cNvCxnSpPr>
            <a:cxnSpLocks/>
          </p:cNvCxnSpPr>
          <p:nvPr userDrawn="1"/>
        </p:nvCxnSpPr>
        <p:spPr>
          <a:xfrm>
            <a:off x="11703099"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28D97A1-67D4-8BCE-2C75-BEA0093CDA16}"/>
              </a:ext>
            </a:extLst>
          </p:cNvPr>
          <p:cNvSpPr txBox="1"/>
          <p:nvPr userDrawn="1"/>
        </p:nvSpPr>
        <p:spPr>
          <a:xfrm>
            <a:off x="269875" y="6424761"/>
            <a:ext cx="1060992" cy="150811"/>
          </a:xfrm>
          <a:prstGeom prst="rect">
            <a:avLst/>
          </a:prstGeom>
          <a:noFill/>
        </p:spPr>
        <p:txBody>
          <a:bodyPr wrap="square" lIns="0" tIns="0" rIns="0" bIns="0" rtlCol="0">
            <a:spAutoFit/>
          </a:bodyPr>
          <a:lstStyle/>
          <a:p>
            <a:r>
              <a:rPr lang="en-GB" sz="1000" b="1" noProof="0" dirty="0">
                <a:latin typeface="Source Sans Pro SemiBold" panose="020B0603030403020204" pitchFamily="34" charset="0"/>
              </a:rPr>
              <a:t>University of Zurich</a:t>
            </a:r>
          </a:p>
        </p:txBody>
      </p:sp>
      <p:cxnSp>
        <p:nvCxnSpPr>
          <p:cNvPr id="13" name="Gerader Verbinder 12">
            <a:extLst>
              <a:ext uri="{FF2B5EF4-FFF2-40B4-BE49-F238E27FC236}">
                <a16:creationId xmlns:a16="http://schemas.microsoft.com/office/drawing/2014/main" id="{B7B29EB8-D7DC-4128-6431-E45C30786CE8}"/>
              </a:ext>
            </a:extLst>
          </p:cNvPr>
          <p:cNvCxnSpPr>
            <a:cxnSpLocks/>
          </p:cNvCxnSpPr>
          <p:nvPr userDrawn="1"/>
        </p:nvCxnSpPr>
        <p:spPr>
          <a:xfrm>
            <a:off x="1418938"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76223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Lst>
  <p:hf hdr="0"/>
  <p:txStyles>
    <p:titleStyle>
      <a:lvl1pPr algn="l" defTabSz="914400" rtl="0" eaLnBrk="1" latinLnBrk="0" hangingPunct="1">
        <a:lnSpc>
          <a:spcPct val="97000"/>
        </a:lnSpc>
        <a:spcBef>
          <a:spcPct val="0"/>
        </a:spcBef>
        <a:buNone/>
        <a:defRPr sz="2400" b="1" kern="1200" spc="0" baseline="0">
          <a:solidFill>
            <a:schemeClr val="tx1"/>
          </a:solidFill>
          <a:latin typeface="+mj-lt"/>
          <a:ea typeface="+mj-ea"/>
          <a:cs typeface="+mj-cs"/>
        </a:defRPr>
      </a:lvl1pPr>
    </p:titleStyle>
    <p:bodyStyle>
      <a:lvl1pPr marL="0" indent="0" algn="l" defTabSz="914400" rtl="0" eaLnBrk="1" latinLnBrk="0" hangingPunct="1">
        <a:lnSpc>
          <a:spcPct val="103000"/>
        </a:lnSpc>
        <a:spcBef>
          <a:spcPts val="0"/>
        </a:spcBef>
        <a:buFont typeface="+mj-lt"/>
        <a:buNone/>
        <a:defRPr sz="1600" kern="1200" spc="0" baseline="0">
          <a:solidFill>
            <a:schemeClr val="tx1"/>
          </a:solidFill>
          <a:latin typeface="+mn-lt"/>
          <a:ea typeface="+mn-ea"/>
          <a:cs typeface="+mn-cs"/>
        </a:defRPr>
      </a:lvl1pPr>
      <a:lvl2pPr marL="226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2pPr>
      <a:lvl3pPr marL="658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3pPr>
      <a:lvl4pPr marL="1090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4pPr>
      <a:lvl5pPr marL="1522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98000"/>
        </a:lnSpc>
        <a:spcBef>
          <a:spcPts val="0"/>
        </a:spcBef>
        <a:buFont typeface="+mj-lt"/>
        <a:buNone/>
        <a:defRPr sz="1600" kern="1200" spc="-10" baseline="0">
          <a:solidFill>
            <a:schemeClr val="tx1"/>
          </a:solidFill>
          <a:latin typeface="+mn-lt"/>
          <a:ea typeface="+mn-ea"/>
          <a:cs typeface="+mn-cs"/>
        </a:defRPr>
      </a:lvl1pPr>
      <a:lvl2pPr marL="174625"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2pPr>
      <a:lvl3pPr marL="360363" indent="-185738"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3pPr>
      <a:lvl4pPr marL="534988"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4pPr>
      <a:lvl5pPr marL="719138" indent="-184150"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0">
          <p15:clr>
            <a:srgbClr val="A4A3A4"/>
          </p15:clr>
        </p15:guide>
        <p15:guide id="2" pos="7510">
          <p15:clr>
            <a:srgbClr val="A4A3A4"/>
          </p15:clr>
        </p15:guide>
        <p15:guide id="3" orient="horz" pos="3921">
          <p15:clr>
            <a:srgbClr val="A4A3A4"/>
          </p15:clr>
        </p15:guide>
        <p15:guide id="4" orient="horz" pos="546">
          <p15:clr>
            <a:srgbClr val="A4A3A4"/>
          </p15:clr>
        </p15:guide>
        <p15:guide id="6" orient="horz" pos="172">
          <p15:clr>
            <a:srgbClr val="A4A3A4"/>
          </p15:clr>
        </p15:guide>
        <p15:guide id="7" orient="horz" pos="86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53.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png"/><Relationship Id="rId1" Type="http://schemas.openxmlformats.org/officeDocument/2006/relationships/slideLayout" Target="../slideLayouts/slideLayout8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48.png"/><Relationship Id="rId5" Type="http://schemas.openxmlformats.org/officeDocument/2006/relationships/image" Target="../media/image57.png"/><Relationship Id="rId4" Type="http://schemas.openxmlformats.org/officeDocument/2006/relationships/hyperlink" Target="mailto:natascha.stuermer@uzh.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14.xml"/><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8092580"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13</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SCALING AND SUSTAINMENT - MAKING IMPLEMENTATION LAST</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dirty="0">
                <a:solidFill>
                  <a:srgbClr val="403632"/>
                </a:solidFill>
                <a:latin typeface="Calibri" panose="020F0502020204030204" pitchFamily="34" charset="0"/>
                <a:cs typeface="Calibri" panose="020F0502020204030204" pitchFamily="34" charset="0"/>
              </a:rPr>
              <a:t>Shalini Ahuja</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Martina </a:t>
            </a:r>
            <a:r>
              <a:rPr lang="en-US" sz="2000" b="1" u="none" strike="noStrike" dirty="0" err="1">
                <a:solidFill>
                  <a:srgbClr val="403632"/>
                </a:solidFill>
                <a:effectLst/>
                <a:latin typeface="Calibri" panose="020F0502020204030204" pitchFamily="34" charset="0"/>
                <a:cs typeface="Calibri" panose="020F0502020204030204" pitchFamily="34" charset="0"/>
              </a:rPr>
              <a:t>Buljac</a:t>
            </a:r>
            <a:r>
              <a:rPr lang="en-US" sz="2000" b="1" u="none" strike="noStrike" dirty="0">
                <a:solidFill>
                  <a:srgbClr val="403632"/>
                </a:solidFill>
                <a:effectLst/>
                <a:latin typeface="Calibri" panose="020F0502020204030204" pitchFamily="34" charset="0"/>
                <a:cs typeface="Calibri" panose="020F0502020204030204" pitchFamily="34" charset="0"/>
              </a:rPr>
              <a:t>-Samardzic</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Sarah Chew</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Natascha Stürmer</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Heather Rogers</a:t>
            </a: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8C08-C4D9-A10C-8DF0-9A70D2779C45}"/>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D6082B51-8B63-52A0-E431-3B94E1902273}"/>
              </a:ext>
            </a:extLst>
          </p:cNvPr>
          <p:cNvSpPr>
            <a:spLocks noGrp="1"/>
          </p:cNvSpPr>
          <p:nvPr>
            <p:ph sz="half" idx="1"/>
          </p:nvPr>
        </p:nvSpPr>
        <p:spPr/>
        <p:txBody>
          <a:bodyPr/>
          <a:lstStyle/>
          <a:p>
            <a:r>
              <a:rPr lang="en-US" dirty="0">
                <a:ea typeface="Calibri" panose="020F0502020204030204" pitchFamily="34" charset="0"/>
              </a:rPr>
              <a:t>Multi-method qualitative study</a:t>
            </a:r>
          </a:p>
          <a:p>
            <a:endParaRPr lang="en-US" dirty="0"/>
          </a:p>
        </p:txBody>
      </p:sp>
      <p:sp>
        <p:nvSpPr>
          <p:cNvPr id="4" name="Content Placeholder 3">
            <a:extLst>
              <a:ext uri="{FF2B5EF4-FFF2-40B4-BE49-F238E27FC236}">
                <a16:creationId xmlns:a16="http://schemas.microsoft.com/office/drawing/2014/main" id="{EA9CBC5C-A900-16D3-A47B-5312E7865B41}"/>
              </a:ext>
            </a:extLst>
          </p:cNvPr>
          <p:cNvSpPr>
            <a:spLocks noGrp="1"/>
          </p:cNvSpPr>
          <p:nvPr>
            <p:ph sz="half" idx="2"/>
          </p:nvPr>
        </p:nvSpPr>
        <p:spPr>
          <a:xfrm>
            <a:off x="6197602" y="1295999"/>
            <a:ext cx="5994399" cy="4464000"/>
          </a:xfrm>
        </p:spPr>
        <p:txBody>
          <a:bodyPr/>
          <a:lstStyle/>
          <a:p>
            <a:r>
              <a:rPr lang="en-US" dirty="0">
                <a:ea typeface="Calibri" panose="020F0502020204030204" pitchFamily="34" charset="0"/>
              </a:rPr>
              <a:t>Guided by the Consolidated Framework for Sustainability Constructs in Healthcare </a:t>
            </a:r>
            <a:r>
              <a:rPr lang="en-US" sz="1600" dirty="0">
                <a:ea typeface="Calibri" panose="020F0502020204030204" pitchFamily="34" charset="0"/>
              </a:rPr>
              <a:t>(Lennox et al. 2018)</a:t>
            </a:r>
            <a:endParaRPr lang="en-US" sz="1600" dirty="0"/>
          </a:p>
          <a:p>
            <a:pPr marL="0" indent="0">
              <a:buNone/>
            </a:pPr>
            <a:endParaRPr lang="en-US" dirty="0"/>
          </a:p>
        </p:txBody>
      </p:sp>
      <p:pic>
        <p:nvPicPr>
          <p:cNvPr id="7" name="Picture 6">
            <a:extLst>
              <a:ext uri="{FF2B5EF4-FFF2-40B4-BE49-F238E27FC236}">
                <a16:creationId xmlns:a16="http://schemas.microsoft.com/office/drawing/2014/main" id="{53DF803E-48E5-428B-2877-47E75E7A515E}"/>
              </a:ext>
            </a:extLst>
          </p:cNvPr>
          <p:cNvPicPr>
            <a:picLocks noChangeAspect="1"/>
          </p:cNvPicPr>
          <p:nvPr/>
        </p:nvPicPr>
        <p:blipFill>
          <a:blip r:embed="rId2"/>
          <a:stretch>
            <a:fillRect/>
          </a:stretch>
        </p:blipFill>
        <p:spPr>
          <a:xfrm>
            <a:off x="6203837" y="3429001"/>
            <a:ext cx="6053763" cy="3252857"/>
          </a:xfrm>
          <a:prstGeom prst="rect">
            <a:avLst/>
          </a:prstGeom>
        </p:spPr>
      </p:pic>
      <p:pic>
        <p:nvPicPr>
          <p:cNvPr id="11" name="Picture 10">
            <a:extLst>
              <a:ext uri="{FF2B5EF4-FFF2-40B4-BE49-F238E27FC236}">
                <a16:creationId xmlns:a16="http://schemas.microsoft.com/office/drawing/2014/main" id="{CCE3AD6B-85E2-0D66-09AB-B65524CA0824}"/>
              </a:ext>
            </a:extLst>
          </p:cNvPr>
          <p:cNvPicPr>
            <a:picLocks noChangeAspect="1"/>
          </p:cNvPicPr>
          <p:nvPr/>
        </p:nvPicPr>
        <p:blipFill>
          <a:blip r:embed="rId3"/>
          <a:stretch>
            <a:fillRect/>
          </a:stretch>
        </p:blipFill>
        <p:spPr>
          <a:xfrm>
            <a:off x="1969665" y="5157787"/>
            <a:ext cx="1634151" cy="1405539"/>
          </a:xfrm>
          <a:prstGeom prst="rect">
            <a:avLst/>
          </a:prstGeom>
        </p:spPr>
      </p:pic>
      <p:pic>
        <p:nvPicPr>
          <p:cNvPr id="13" name="Picture 12">
            <a:extLst>
              <a:ext uri="{FF2B5EF4-FFF2-40B4-BE49-F238E27FC236}">
                <a16:creationId xmlns:a16="http://schemas.microsoft.com/office/drawing/2014/main" id="{DB7D9871-5B17-5B75-89E0-56E9EFDB652D}"/>
              </a:ext>
            </a:extLst>
          </p:cNvPr>
          <p:cNvPicPr>
            <a:picLocks noChangeAspect="1"/>
          </p:cNvPicPr>
          <p:nvPr/>
        </p:nvPicPr>
        <p:blipFill>
          <a:blip r:embed="rId4"/>
          <a:stretch>
            <a:fillRect/>
          </a:stretch>
        </p:blipFill>
        <p:spPr>
          <a:xfrm>
            <a:off x="2003532" y="1954529"/>
            <a:ext cx="1600283" cy="1278532"/>
          </a:xfrm>
          <a:prstGeom prst="rect">
            <a:avLst/>
          </a:prstGeom>
        </p:spPr>
      </p:pic>
      <p:pic>
        <p:nvPicPr>
          <p:cNvPr id="15" name="Picture 14">
            <a:extLst>
              <a:ext uri="{FF2B5EF4-FFF2-40B4-BE49-F238E27FC236}">
                <a16:creationId xmlns:a16="http://schemas.microsoft.com/office/drawing/2014/main" id="{FC4E8A37-2996-87C9-1C45-1D9E1143E32A}"/>
              </a:ext>
            </a:extLst>
          </p:cNvPr>
          <p:cNvPicPr>
            <a:picLocks noChangeAspect="1"/>
          </p:cNvPicPr>
          <p:nvPr/>
        </p:nvPicPr>
        <p:blipFill>
          <a:blip r:embed="rId5"/>
          <a:stretch>
            <a:fillRect/>
          </a:stretch>
        </p:blipFill>
        <p:spPr>
          <a:xfrm>
            <a:off x="2003534" y="3434173"/>
            <a:ext cx="1600281" cy="1522692"/>
          </a:xfrm>
          <a:prstGeom prst="rect">
            <a:avLst/>
          </a:prstGeom>
        </p:spPr>
      </p:pic>
    </p:spTree>
    <p:extLst>
      <p:ext uri="{BB962C8B-B14F-4D97-AF65-F5344CB8AC3E}">
        <p14:creationId xmlns:p14="http://schemas.microsoft.com/office/powerpoint/2010/main" val="4906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AD26-BD76-D53D-9326-9C9431F2120F}"/>
              </a:ext>
            </a:extLst>
          </p:cNvPr>
          <p:cNvSpPr>
            <a:spLocks noGrp="1"/>
          </p:cNvSpPr>
          <p:nvPr>
            <p:ph type="title"/>
          </p:nvPr>
        </p:nvSpPr>
        <p:spPr/>
        <p:txBody>
          <a:bodyPr/>
          <a:lstStyle/>
          <a:p>
            <a:r>
              <a:rPr lang="en-US" dirty="0"/>
              <a:t>Multi-level mechanisms </a:t>
            </a:r>
          </a:p>
        </p:txBody>
      </p:sp>
      <p:sp>
        <p:nvSpPr>
          <p:cNvPr id="3" name="Content Placeholder 2">
            <a:extLst>
              <a:ext uri="{FF2B5EF4-FFF2-40B4-BE49-F238E27FC236}">
                <a16:creationId xmlns:a16="http://schemas.microsoft.com/office/drawing/2014/main" id="{AD342380-CDB0-6F70-DF71-386755370090}"/>
              </a:ext>
            </a:extLst>
          </p:cNvPr>
          <p:cNvSpPr>
            <a:spLocks noGrp="1"/>
          </p:cNvSpPr>
          <p:nvPr>
            <p:ph idx="1"/>
          </p:nvPr>
        </p:nvSpPr>
        <p:spPr/>
        <p:txBody>
          <a:bodyPr/>
          <a:lstStyle/>
          <a:p>
            <a:endParaRPr lang="en-US" kern="0" dirty="0">
              <a:effectLst/>
              <a:ea typeface="Times New Roman" panose="02020603050405020304" pitchFamily="18" charset="0"/>
            </a:endParaRPr>
          </a:p>
          <a:p>
            <a:r>
              <a:rPr lang="en-US" kern="0" dirty="0">
                <a:effectLst/>
                <a:ea typeface="Times New Roman" panose="02020603050405020304" pitchFamily="18" charset="0"/>
              </a:rPr>
              <a:t>Organizational level: </a:t>
            </a:r>
          </a:p>
          <a:p>
            <a:pPr lvl="3"/>
            <a:r>
              <a:rPr lang="en-US" sz="2133" kern="0" dirty="0">
                <a:ea typeface="Times New Roman" panose="02020603050405020304" pitchFamily="18" charset="0"/>
              </a:rPr>
              <a:t>leadership support, alignment with institutional goals, readiness to create a supportive environment for teamwork</a:t>
            </a:r>
          </a:p>
          <a:p>
            <a:endParaRPr lang="en-US" kern="0" dirty="0">
              <a:effectLst/>
              <a:ea typeface="Times New Roman" panose="02020603050405020304" pitchFamily="18" charset="0"/>
            </a:endParaRPr>
          </a:p>
          <a:p>
            <a:r>
              <a:rPr lang="en-US" kern="0" dirty="0">
                <a:effectLst/>
                <a:ea typeface="Times New Roman" panose="02020603050405020304" pitchFamily="18" charset="0"/>
              </a:rPr>
              <a:t>Team level:</a:t>
            </a:r>
          </a:p>
          <a:p>
            <a:pPr lvl="3"/>
            <a:r>
              <a:rPr lang="en-US" sz="2133" kern="0" dirty="0">
                <a:ea typeface="Times New Roman" panose="02020603050405020304" pitchFamily="18" charset="0"/>
              </a:rPr>
              <a:t>a shared mental model, effective communication, ownership of CRM tools play a crucial role</a:t>
            </a:r>
          </a:p>
          <a:p>
            <a:endParaRPr lang="en-US" kern="0" dirty="0">
              <a:ea typeface="Times New Roman" panose="02020603050405020304" pitchFamily="18" charset="0"/>
            </a:endParaRPr>
          </a:p>
          <a:p>
            <a:r>
              <a:rPr lang="en-US" kern="0" dirty="0">
                <a:ea typeface="Times New Roman" panose="02020603050405020304" pitchFamily="18" charset="0"/>
              </a:rPr>
              <a:t>I</a:t>
            </a:r>
            <a:r>
              <a:rPr lang="en-US" kern="0" dirty="0">
                <a:effectLst/>
                <a:ea typeface="Times New Roman" panose="02020603050405020304" pitchFamily="18" charset="0"/>
              </a:rPr>
              <a:t>ndividual level</a:t>
            </a:r>
          </a:p>
          <a:p>
            <a:pPr lvl="3"/>
            <a:r>
              <a:rPr lang="en-US" sz="2133" kern="0" dirty="0">
                <a:ea typeface="Times New Roman" panose="02020603050405020304" pitchFamily="18" charset="0"/>
              </a:rPr>
              <a:t>personal competencies like adaptability, resilience, the ability to integrate CRM practices into daily routines are key</a:t>
            </a:r>
            <a:endParaRPr lang="en-US" sz="2133" dirty="0"/>
          </a:p>
        </p:txBody>
      </p:sp>
    </p:spTree>
    <p:extLst>
      <p:ext uri="{BB962C8B-B14F-4D97-AF65-F5344CB8AC3E}">
        <p14:creationId xmlns:p14="http://schemas.microsoft.com/office/powerpoint/2010/main" val="39210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A1509F-46A2-CCAB-DC0B-72FA9773CC11}"/>
              </a:ext>
            </a:extLst>
          </p:cNvPr>
          <p:cNvPicPr>
            <a:picLocks noChangeAspect="1"/>
          </p:cNvPicPr>
          <p:nvPr/>
        </p:nvPicPr>
        <p:blipFill>
          <a:blip r:embed="rId2"/>
          <a:stretch>
            <a:fillRect/>
          </a:stretch>
        </p:blipFill>
        <p:spPr>
          <a:xfrm>
            <a:off x="372209" y="1757552"/>
            <a:ext cx="4172753" cy="2426912"/>
          </a:xfrm>
          <a:prstGeom prst="rect">
            <a:avLst/>
          </a:prstGeom>
        </p:spPr>
      </p:pic>
      <p:sp>
        <p:nvSpPr>
          <p:cNvPr id="2" name="Title 1">
            <a:extLst>
              <a:ext uri="{FF2B5EF4-FFF2-40B4-BE49-F238E27FC236}">
                <a16:creationId xmlns:a16="http://schemas.microsoft.com/office/drawing/2014/main" id="{6FCD83BA-3FB9-BD19-2AA9-AAA5290CF0DA}"/>
              </a:ext>
            </a:extLst>
          </p:cNvPr>
          <p:cNvSpPr>
            <a:spLocks noGrp="1"/>
          </p:cNvSpPr>
          <p:nvPr>
            <p:ph type="title"/>
          </p:nvPr>
        </p:nvSpPr>
        <p:spPr/>
        <p:txBody>
          <a:bodyPr/>
          <a:lstStyle/>
          <a:p>
            <a:pPr algn="ctr"/>
            <a:r>
              <a:rPr lang="en-US" dirty="0"/>
              <a:t>Key condition for CRM sustainability:                      best practice vs best fit</a:t>
            </a:r>
          </a:p>
        </p:txBody>
      </p:sp>
      <p:sp>
        <p:nvSpPr>
          <p:cNvPr id="3" name="Content Placeholder 2">
            <a:extLst>
              <a:ext uri="{FF2B5EF4-FFF2-40B4-BE49-F238E27FC236}">
                <a16:creationId xmlns:a16="http://schemas.microsoft.com/office/drawing/2014/main" id="{C9F4A964-5389-A48C-A404-74BC3700A7E7}"/>
              </a:ext>
            </a:extLst>
          </p:cNvPr>
          <p:cNvSpPr>
            <a:spLocks noGrp="1"/>
          </p:cNvSpPr>
          <p:nvPr>
            <p:ph idx="1"/>
          </p:nvPr>
        </p:nvSpPr>
        <p:spPr>
          <a:xfrm>
            <a:off x="4800601" y="1489885"/>
            <a:ext cx="7195457" cy="1645201"/>
          </a:xfrm>
        </p:spPr>
        <p:txBody>
          <a:bodyPr/>
          <a:lstStyle/>
          <a:p>
            <a:endParaRPr lang="en-US" kern="0" dirty="0">
              <a:ea typeface="Times New Roman" panose="02020603050405020304" pitchFamily="18" charset="0"/>
            </a:endParaRPr>
          </a:p>
          <a:p>
            <a:endParaRPr lang="en-US" kern="0" dirty="0">
              <a:ea typeface="Times New Roman" panose="02020603050405020304" pitchFamily="18" charset="0"/>
            </a:endParaRPr>
          </a:p>
          <a:p>
            <a:r>
              <a:rPr lang="en-US" kern="0" dirty="0">
                <a:ea typeface="Times New Roman" panose="02020603050405020304" pitchFamily="18" charset="0"/>
              </a:rPr>
              <a:t>Balance between adapting training and tools to its context and securing the evidence-based elements</a:t>
            </a:r>
          </a:p>
          <a:p>
            <a:pPr marL="0" indent="0">
              <a:buNone/>
            </a:pPr>
            <a:r>
              <a:rPr lang="en-US" kern="0" dirty="0">
                <a:ea typeface="Times New Roman" panose="02020603050405020304" pitchFamily="18" charset="0"/>
              </a:rPr>
              <a:t>               An ongoing and iterative process </a:t>
            </a:r>
          </a:p>
          <a:p>
            <a:endParaRPr lang="en-US" kern="0" dirty="0"/>
          </a:p>
          <a:p>
            <a:endParaRPr lang="en-US" kern="0" dirty="0"/>
          </a:p>
          <a:p>
            <a:endParaRPr lang="en-US" kern="0" dirty="0"/>
          </a:p>
          <a:p>
            <a:pPr marL="0" indent="0">
              <a:buNone/>
            </a:pPr>
            <a:endParaRPr lang="en-US" kern="0" dirty="0"/>
          </a:p>
        </p:txBody>
      </p:sp>
      <p:sp>
        <p:nvSpPr>
          <p:cNvPr id="6" name="Arrow: Right 5">
            <a:extLst>
              <a:ext uri="{FF2B5EF4-FFF2-40B4-BE49-F238E27FC236}">
                <a16:creationId xmlns:a16="http://schemas.microsoft.com/office/drawing/2014/main" id="{7ECDEA9E-51FB-1D00-7952-B20FE008B8CA}"/>
              </a:ext>
            </a:extLst>
          </p:cNvPr>
          <p:cNvSpPr/>
          <p:nvPr/>
        </p:nvSpPr>
        <p:spPr>
          <a:xfrm>
            <a:off x="5084456" y="3458198"/>
            <a:ext cx="796280" cy="4094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Museo Sans 500"/>
            </a:endParaRPr>
          </a:p>
        </p:txBody>
      </p:sp>
      <p:sp>
        <p:nvSpPr>
          <p:cNvPr id="7" name="Speech Bubble: Rectangle with Corners Rounded 6">
            <a:extLst>
              <a:ext uri="{FF2B5EF4-FFF2-40B4-BE49-F238E27FC236}">
                <a16:creationId xmlns:a16="http://schemas.microsoft.com/office/drawing/2014/main" id="{A23A769E-20A3-D526-64D6-55F2C52B5401}"/>
              </a:ext>
            </a:extLst>
          </p:cNvPr>
          <p:cNvSpPr/>
          <p:nvPr/>
        </p:nvSpPr>
        <p:spPr>
          <a:xfrm>
            <a:off x="859973" y="4329207"/>
            <a:ext cx="4441375" cy="1796144"/>
          </a:xfrm>
          <a:prstGeom prst="wedgeRoundRectCallou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Museo Sans 500"/>
            </a:endParaRPr>
          </a:p>
        </p:txBody>
      </p:sp>
      <p:sp>
        <p:nvSpPr>
          <p:cNvPr id="9" name="TextBox 8">
            <a:extLst>
              <a:ext uri="{FF2B5EF4-FFF2-40B4-BE49-F238E27FC236}">
                <a16:creationId xmlns:a16="http://schemas.microsoft.com/office/drawing/2014/main" id="{B4E97FBD-755E-86EA-3A70-A66FA415A11C}"/>
              </a:ext>
            </a:extLst>
          </p:cNvPr>
          <p:cNvSpPr txBox="1"/>
          <p:nvPr/>
        </p:nvSpPr>
        <p:spPr>
          <a:xfrm>
            <a:off x="1048540" y="4734836"/>
            <a:ext cx="3897085" cy="954300"/>
          </a:xfrm>
          <a:prstGeom prst="rect">
            <a:avLst/>
          </a:prstGeom>
          <a:noFill/>
        </p:spPr>
        <p:txBody>
          <a:bodyPr wrap="square" rtlCol="0">
            <a:spAutoFit/>
          </a:bodyPr>
          <a:lstStyle/>
          <a:p>
            <a:pPr defTabSz="609585"/>
            <a:r>
              <a:rPr lang="en-US" sz="1867" i="1" dirty="0">
                <a:solidFill>
                  <a:srgbClr val="002328"/>
                </a:solidFill>
                <a:latin typeface="Museo Sans 500"/>
                <a:ea typeface="Times New Roman" panose="02020603050405020304" pitchFamily="18" charset="0"/>
              </a:rPr>
              <a:t>“That it should become a training in which the team can see itself reflected.”</a:t>
            </a:r>
            <a:endParaRPr lang="en-US" sz="1867" i="1" dirty="0">
              <a:solidFill>
                <a:srgbClr val="002328"/>
              </a:solidFill>
              <a:latin typeface="Museo Sans 500"/>
            </a:endParaRPr>
          </a:p>
        </p:txBody>
      </p:sp>
      <p:sp>
        <p:nvSpPr>
          <p:cNvPr id="10" name="TextBox 9">
            <a:extLst>
              <a:ext uri="{FF2B5EF4-FFF2-40B4-BE49-F238E27FC236}">
                <a16:creationId xmlns:a16="http://schemas.microsoft.com/office/drawing/2014/main" id="{A6E5E25E-4CF2-0F2D-61D5-EAD43A1A8E39}"/>
              </a:ext>
            </a:extLst>
          </p:cNvPr>
          <p:cNvSpPr txBox="1"/>
          <p:nvPr/>
        </p:nvSpPr>
        <p:spPr>
          <a:xfrm>
            <a:off x="7079222" y="4447577"/>
            <a:ext cx="4252807" cy="1241622"/>
          </a:xfrm>
          <a:prstGeom prst="rect">
            <a:avLst/>
          </a:prstGeom>
          <a:noFill/>
        </p:spPr>
        <p:txBody>
          <a:bodyPr wrap="square" rtlCol="0">
            <a:spAutoFit/>
          </a:bodyPr>
          <a:lstStyle/>
          <a:p>
            <a:pPr defTabSz="609585"/>
            <a:r>
              <a:rPr lang="en-US" sz="1867" i="1" dirty="0">
                <a:solidFill>
                  <a:srgbClr val="002328"/>
                </a:solidFill>
                <a:latin typeface="Museo Sans 500"/>
                <a:ea typeface="Times New Roman" panose="02020603050405020304" pitchFamily="18" charset="0"/>
              </a:rPr>
              <a:t>“Looking for what's going on in a department (…) so that you also have information from the patient's perspective so that connects to their work processes.”</a:t>
            </a:r>
            <a:endParaRPr lang="en-US" sz="1867" i="1" dirty="0">
              <a:solidFill>
                <a:srgbClr val="002328"/>
              </a:solidFill>
              <a:latin typeface="Museo Sans 500"/>
            </a:endParaRPr>
          </a:p>
        </p:txBody>
      </p:sp>
      <p:sp>
        <p:nvSpPr>
          <p:cNvPr id="11" name="Speech Bubble: Rectangle with Corners Rounded 10">
            <a:extLst>
              <a:ext uri="{FF2B5EF4-FFF2-40B4-BE49-F238E27FC236}">
                <a16:creationId xmlns:a16="http://schemas.microsoft.com/office/drawing/2014/main" id="{EBFC2804-C569-BA9C-17F1-9FE49847F368}"/>
              </a:ext>
            </a:extLst>
          </p:cNvPr>
          <p:cNvSpPr/>
          <p:nvPr/>
        </p:nvSpPr>
        <p:spPr>
          <a:xfrm>
            <a:off x="6890654" y="4329207"/>
            <a:ext cx="4441375" cy="1796144"/>
          </a:xfrm>
          <a:prstGeom prst="wedgeRoundRectCallou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Museo Sans 500"/>
            </a:endParaRPr>
          </a:p>
        </p:txBody>
      </p:sp>
    </p:spTree>
    <p:extLst>
      <p:ext uri="{BB962C8B-B14F-4D97-AF65-F5344CB8AC3E}">
        <p14:creationId xmlns:p14="http://schemas.microsoft.com/office/powerpoint/2010/main" val="31319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EAAC1-B053-064C-6629-CB1E10A9E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BF820-2F2C-AA3F-F2F2-8ED1E1265B69}"/>
              </a:ext>
            </a:extLst>
          </p:cNvPr>
          <p:cNvSpPr>
            <a:spLocks noGrp="1"/>
          </p:cNvSpPr>
          <p:nvPr>
            <p:ph type="title"/>
          </p:nvPr>
        </p:nvSpPr>
        <p:spPr/>
        <p:txBody>
          <a:bodyPr/>
          <a:lstStyle/>
          <a:p>
            <a:pPr algn="ctr"/>
            <a:r>
              <a:rPr lang="en-US" dirty="0"/>
              <a:t>Key condition for CRM sustainability: </a:t>
            </a:r>
            <a:br>
              <a:rPr lang="en-US" dirty="0"/>
            </a:br>
            <a:r>
              <a:rPr lang="en-US" dirty="0"/>
              <a:t>supporting the use of CRM</a:t>
            </a:r>
          </a:p>
        </p:txBody>
      </p:sp>
      <p:sp>
        <p:nvSpPr>
          <p:cNvPr id="3" name="Content Placeholder 2">
            <a:extLst>
              <a:ext uri="{FF2B5EF4-FFF2-40B4-BE49-F238E27FC236}">
                <a16:creationId xmlns:a16="http://schemas.microsoft.com/office/drawing/2014/main" id="{79195A99-0C13-4238-1D35-3233E2FCCD4F}"/>
              </a:ext>
            </a:extLst>
          </p:cNvPr>
          <p:cNvSpPr>
            <a:spLocks noGrp="1"/>
          </p:cNvSpPr>
          <p:nvPr>
            <p:ph idx="1"/>
          </p:nvPr>
        </p:nvSpPr>
        <p:spPr>
          <a:xfrm>
            <a:off x="655369" y="1489885"/>
            <a:ext cx="5767204" cy="1430895"/>
          </a:xfrm>
        </p:spPr>
        <p:txBody>
          <a:bodyPr/>
          <a:lstStyle/>
          <a:p>
            <a:endParaRPr lang="en-US" kern="0" dirty="0"/>
          </a:p>
          <a:p>
            <a:endParaRPr lang="en-US" kern="0" dirty="0"/>
          </a:p>
          <a:p>
            <a:r>
              <a:rPr lang="en-US" kern="0" dirty="0"/>
              <a:t>Shared leadership in addition to support from formal leaders</a:t>
            </a:r>
          </a:p>
          <a:p>
            <a:endParaRPr lang="en-US" kern="0" dirty="0"/>
          </a:p>
          <a:p>
            <a:endParaRPr lang="en-US" kern="0" dirty="0"/>
          </a:p>
          <a:p>
            <a:endParaRPr lang="en-US" kern="0" dirty="0"/>
          </a:p>
          <a:p>
            <a:pPr marL="0" indent="0">
              <a:buNone/>
            </a:pPr>
            <a:endParaRPr lang="en-US" kern="0" dirty="0"/>
          </a:p>
        </p:txBody>
      </p:sp>
      <p:sp>
        <p:nvSpPr>
          <p:cNvPr id="9" name="TextBox 8">
            <a:extLst>
              <a:ext uri="{FF2B5EF4-FFF2-40B4-BE49-F238E27FC236}">
                <a16:creationId xmlns:a16="http://schemas.microsoft.com/office/drawing/2014/main" id="{82064754-66B1-125D-7DDA-44941656C453}"/>
              </a:ext>
            </a:extLst>
          </p:cNvPr>
          <p:cNvSpPr txBox="1"/>
          <p:nvPr/>
        </p:nvSpPr>
        <p:spPr>
          <a:xfrm>
            <a:off x="6988622" y="4564662"/>
            <a:ext cx="4343407" cy="954300"/>
          </a:xfrm>
          <a:prstGeom prst="rect">
            <a:avLst/>
          </a:prstGeom>
          <a:noFill/>
        </p:spPr>
        <p:txBody>
          <a:bodyPr wrap="square" rtlCol="0">
            <a:spAutoFit/>
          </a:bodyPr>
          <a:lstStyle/>
          <a:p>
            <a:pPr defTabSz="609585"/>
            <a:r>
              <a:rPr lang="en-US" sz="1867" i="1" dirty="0">
                <a:solidFill>
                  <a:srgbClr val="002328"/>
                </a:solidFill>
                <a:latin typeface="Museo Sans 500"/>
                <a:ea typeface="Times New Roman" panose="02020603050405020304" pitchFamily="18" charset="0"/>
              </a:rPr>
              <a:t>"There isn’t really a space where daily evaluations can take place. Now people just walk in while someone is crying.”</a:t>
            </a:r>
            <a:endParaRPr lang="en-US" sz="1867" i="1" dirty="0">
              <a:solidFill>
                <a:srgbClr val="002328"/>
              </a:solidFill>
              <a:latin typeface="Museo Sans 500"/>
            </a:endParaRPr>
          </a:p>
        </p:txBody>
      </p:sp>
      <p:sp>
        <p:nvSpPr>
          <p:cNvPr id="10" name="Speech Bubble: Rectangle with Corners Rounded 9">
            <a:extLst>
              <a:ext uri="{FF2B5EF4-FFF2-40B4-BE49-F238E27FC236}">
                <a16:creationId xmlns:a16="http://schemas.microsoft.com/office/drawing/2014/main" id="{AA632A07-320A-9CE0-7399-C9030A432518}"/>
              </a:ext>
            </a:extLst>
          </p:cNvPr>
          <p:cNvSpPr/>
          <p:nvPr/>
        </p:nvSpPr>
        <p:spPr>
          <a:xfrm>
            <a:off x="6890654" y="4302661"/>
            <a:ext cx="4441375" cy="1796144"/>
          </a:xfrm>
          <a:prstGeom prst="wedgeRoundRectCallou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Museo Sans 500"/>
            </a:endParaRPr>
          </a:p>
        </p:txBody>
      </p:sp>
      <p:sp>
        <p:nvSpPr>
          <p:cNvPr id="11" name="Speech Bubble: Rectangle with Corners Rounded 10">
            <a:extLst>
              <a:ext uri="{FF2B5EF4-FFF2-40B4-BE49-F238E27FC236}">
                <a16:creationId xmlns:a16="http://schemas.microsoft.com/office/drawing/2014/main" id="{015032BB-7BD7-D2EF-27FA-176ED763840E}"/>
              </a:ext>
            </a:extLst>
          </p:cNvPr>
          <p:cNvSpPr/>
          <p:nvPr/>
        </p:nvSpPr>
        <p:spPr>
          <a:xfrm>
            <a:off x="6890654" y="1790168"/>
            <a:ext cx="4441375" cy="1796144"/>
          </a:xfrm>
          <a:prstGeom prst="wedgeRoundRectCallou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Museo Sans 500"/>
            </a:endParaRPr>
          </a:p>
        </p:txBody>
      </p:sp>
      <p:sp>
        <p:nvSpPr>
          <p:cNvPr id="12" name="TextBox 11">
            <a:extLst>
              <a:ext uri="{FF2B5EF4-FFF2-40B4-BE49-F238E27FC236}">
                <a16:creationId xmlns:a16="http://schemas.microsoft.com/office/drawing/2014/main" id="{F5F82C54-C367-F929-6C56-1347187EB020}"/>
              </a:ext>
            </a:extLst>
          </p:cNvPr>
          <p:cNvSpPr txBox="1"/>
          <p:nvPr/>
        </p:nvSpPr>
        <p:spPr>
          <a:xfrm>
            <a:off x="7021282" y="2103041"/>
            <a:ext cx="4310745" cy="954300"/>
          </a:xfrm>
          <a:prstGeom prst="rect">
            <a:avLst/>
          </a:prstGeom>
          <a:noFill/>
        </p:spPr>
        <p:txBody>
          <a:bodyPr wrap="square" rtlCol="0">
            <a:spAutoFit/>
          </a:bodyPr>
          <a:lstStyle/>
          <a:p>
            <a:pPr defTabSz="609585"/>
            <a:r>
              <a:rPr lang="en-US" sz="1867" i="1" dirty="0">
                <a:solidFill>
                  <a:srgbClr val="002328"/>
                </a:solidFill>
                <a:latin typeface="Museo Sans 500"/>
                <a:ea typeface="Calibri" panose="020F0502020204030204" pitchFamily="34" charset="0"/>
              </a:rPr>
              <a:t>“We can only do it together. Responsibilities lies with both sides. (…) Everybody needs to embody that.”</a:t>
            </a:r>
            <a:endParaRPr lang="en-US" sz="1867" i="1" dirty="0">
              <a:solidFill>
                <a:srgbClr val="002328"/>
              </a:solidFill>
              <a:latin typeface="Museo Sans 500"/>
            </a:endParaRPr>
          </a:p>
        </p:txBody>
      </p:sp>
      <p:sp>
        <p:nvSpPr>
          <p:cNvPr id="14" name="Content Placeholder 2">
            <a:extLst>
              <a:ext uri="{FF2B5EF4-FFF2-40B4-BE49-F238E27FC236}">
                <a16:creationId xmlns:a16="http://schemas.microsoft.com/office/drawing/2014/main" id="{07CE0FAE-FC12-10D4-FC82-3EA7FAE4ACC6}"/>
              </a:ext>
            </a:extLst>
          </p:cNvPr>
          <p:cNvSpPr txBox="1">
            <a:spLocks/>
          </p:cNvSpPr>
          <p:nvPr/>
        </p:nvSpPr>
        <p:spPr>
          <a:xfrm>
            <a:off x="655367" y="4199468"/>
            <a:ext cx="5767204" cy="1575051"/>
          </a:xfrm>
          <a:prstGeom prst="rect">
            <a:avLst/>
          </a:prstGeom>
        </p:spPr>
        <p:txBody>
          <a:bodyPr vert="horz" lIns="0" tIns="0" rIns="0" bIns="0" rtlCol="0" anchor="t" anchorCtr="0">
            <a:noAutofit/>
          </a:bodyPr>
          <a:lstStyle>
            <a:lvl1pPr marL="216000" indent="-216000" algn="l" defTabSz="457200" rtl="0" eaLnBrk="1" latinLnBrk="0" hangingPunct="1">
              <a:lnSpc>
                <a:spcPts val="2300"/>
              </a:lnSpc>
              <a:spcBef>
                <a:spcPts val="0"/>
              </a:spcBef>
              <a:buSzPct val="100000"/>
              <a:buFont typeface="Arial"/>
              <a:buChar char="•"/>
              <a:defRPr sz="1800" b="0" i="0" kern="1200" baseline="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993" indent="-287993" defTabSz="609585">
              <a:lnSpc>
                <a:spcPts val="3067"/>
              </a:lnSpc>
            </a:pPr>
            <a:endParaRPr lang="en-US" sz="2400" kern="0" dirty="0">
              <a:solidFill>
                <a:srgbClr val="002328"/>
              </a:solidFill>
              <a:latin typeface="Museo Sans 500"/>
            </a:endParaRPr>
          </a:p>
          <a:p>
            <a:pPr marL="287993" indent="-287993" defTabSz="609585">
              <a:lnSpc>
                <a:spcPts val="3067"/>
              </a:lnSpc>
            </a:pPr>
            <a:endParaRPr lang="en-US" sz="2400" kern="0" dirty="0">
              <a:solidFill>
                <a:srgbClr val="002328"/>
              </a:solidFill>
              <a:latin typeface="Museo Sans 500"/>
            </a:endParaRPr>
          </a:p>
          <a:p>
            <a:pPr marL="287993" indent="-287993" defTabSz="609585">
              <a:lnSpc>
                <a:spcPts val="3067"/>
              </a:lnSpc>
            </a:pPr>
            <a:r>
              <a:rPr lang="en-US" sz="2400" kern="0" dirty="0">
                <a:solidFill>
                  <a:srgbClr val="002328"/>
                </a:solidFill>
                <a:latin typeface="Museo Sans 500"/>
              </a:rPr>
              <a:t>Ongoing availability of resources, time, and infrastructure</a:t>
            </a:r>
            <a:endParaRPr lang="en-US" sz="2400" dirty="0">
              <a:solidFill>
                <a:srgbClr val="002328"/>
              </a:solidFill>
              <a:latin typeface="Museo Sans 500"/>
            </a:endParaRPr>
          </a:p>
          <a:p>
            <a:pPr marL="287993" indent="-287993" defTabSz="609585">
              <a:lnSpc>
                <a:spcPts val="3067"/>
              </a:lnSpc>
            </a:pPr>
            <a:endParaRPr lang="en-US" sz="2400" kern="0" dirty="0">
              <a:solidFill>
                <a:srgbClr val="002328"/>
              </a:solidFill>
              <a:latin typeface="Museo Sans 500"/>
            </a:endParaRPr>
          </a:p>
        </p:txBody>
      </p:sp>
    </p:spTree>
    <p:extLst>
      <p:ext uri="{BB962C8B-B14F-4D97-AF65-F5344CB8AC3E}">
        <p14:creationId xmlns:p14="http://schemas.microsoft.com/office/powerpoint/2010/main" val="14744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Title 1">
            <a:extLst>
              <a:ext uri="{FF2B5EF4-FFF2-40B4-BE49-F238E27FC236}">
                <a16:creationId xmlns:a16="http://schemas.microsoft.com/office/drawing/2014/main" id="{E34117E2-E300-71D1-F871-BC32EC71FF4D}"/>
              </a:ext>
            </a:extLst>
          </p:cNvPr>
          <p:cNvSpPr>
            <a:spLocks noGrp="1"/>
          </p:cNvSpPr>
          <p:nvPr>
            <p:ph type="title"/>
          </p:nvPr>
        </p:nvSpPr>
        <p:spPr>
          <a:xfrm>
            <a:off x="655367" y="528000"/>
            <a:ext cx="10896000" cy="768000"/>
          </a:xfrm>
        </p:spPr>
        <p:txBody>
          <a:bodyPr/>
          <a:lstStyle/>
          <a:p>
            <a:r>
              <a:rPr lang="en-US" dirty="0"/>
              <a:t>Time for your questions and remarks </a:t>
            </a:r>
          </a:p>
        </p:txBody>
      </p:sp>
      <p:pic>
        <p:nvPicPr>
          <p:cNvPr id="1026" name="Picture 2" descr="1320568423">
            <a:extLst>
              <a:ext uri="{FF2B5EF4-FFF2-40B4-BE49-F238E27FC236}">
                <a16:creationId xmlns:a16="http://schemas.microsoft.com/office/drawing/2014/main" id="{6FEE43D2-33AC-265B-C6FC-EE4269B9D3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5367" y="1296000"/>
            <a:ext cx="6687640" cy="4464000"/>
          </a:xfrm>
          <a:prstGeom prst="rect">
            <a:avLst/>
          </a:prstGeom>
          <a:solidFill>
            <a:srgbClr val="FFFFFF"/>
          </a:solidFill>
        </p:spPr>
      </p:pic>
      <p:sp>
        <p:nvSpPr>
          <p:cNvPr id="2" name="TextBox 1">
            <a:extLst>
              <a:ext uri="{FF2B5EF4-FFF2-40B4-BE49-F238E27FC236}">
                <a16:creationId xmlns:a16="http://schemas.microsoft.com/office/drawing/2014/main" id="{6110349D-3B09-CCA4-CC4F-13A0D96EBFF2}"/>
              </a:ext>
            </a:extLst>
          </p:cNvPr>
          <p:cNvSpPr txBox="1"/>
          <p:nvPr/>
        </p:nvSpPr>
        <p:spPr>
          <a:xfrm>
            <a:off x="7598228" y="1296000"/>
            <a:ext cx="3953139" cy="2677656"/>
          </a:xfrm>
          <a:prstGeom prst="rect">
            <a:avLst/>
          </a:prstGeom>
          <a:noFill/>
        </p:spPr>
        <p:txBody>
          <a:bodyPr wrap="square" rtlCol="0">
            <a:spAutoFit/>
          </a:bodyPr>
          <a:lstStyle/>
          <a:p>
            <a:pPr defTabSz="609585"/>
            <a:endParaRPr lang="en-US" sz="2400" dirty="0">
              <a:solidFill>
                <a:srgbClr val="002328"/>
              </a:solidFill>
              <a:latin typeface="Museo Sans 500"/>
            </a:endParaRPr>
          </a:p>
          <a:p>
            <a:pPr defTabSz="609585"/>
            <a:endParaRPr lang="en-US" sz="2400" dirty="0">
              <a:solidFill>
                <a:srgbClr val="002328"/>
              </a:solidFill>
              <a:latin typeface="Museo Sans 500"/>
            </a:endParaRPr>
          </a:p>
          <a:p>
            <a:pPr defTabSz="609585"/>
            <a:endParaRPr lang="en-US" sz="2400" dirty="0">
              <a:solidFill>
                <a:srgbClr val="002328"/>
              </a:solidFill>
              <a:latin typeface="Museo Sans 500"/>
            </a:endParaRPr>
          </a:p>
          <a:p>
            <a:pPr defTabSz="609585"/>
            <a:endParaRPr lang="en-US" sz="2400" dirty="0">
              <a:solidFill>
                <a:srgbClr val="002328"/>
              </a:solidFill>
              <a:latin typeface="Museo Sans 500"/>
            </a:endParaRPr>
          </a:p>
          <a:p>
            <a:pPr defTabSz="609585"/>
            <a:r>
              <a:rPr lang="en-US" sz="2400" dirty="0">
                <a:solidFill>
                  <a:srgbClr val="002328"/>
                </a:solidFill>
                <a:latin typeface="Museo Sans 500"/>
              </a:rPr>
              <a:t>Martina Buljac-Samardžić</a:t>
            </a:r>
          </a:p>
          <a:p>
            <a:pPr defTabSz="609585"/>
            <a:endParaRPr lang="en-US" sz="2400" dirty="0">
              <a:solidFill>
                <a:srgbClr val="002328"/>
              </a:solidFill>
              <a:latin typeface="Museo Sans 500"/>
            </a:endParaRPr>
          </a:p>
          <a:p>
            <a:pPr defTabSz="609585"/>
            <a:r>
              <a:rPr lang="en-US" sz="2400" dirty="0">
                <a:solidFill>
                  <a:srgbClr val="002328"/>
                </a:solidFill>
                <a:latin typeface="Museo Sans 500"/>
              </a:rPr>
              <a:t>buljac@eshpm.eur.nl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71AE-E757-4331-A6F7-04664FB4AB1C}"/>
              </a:ext>
            </a:extLst>
          </p:cNvPr>
          <p:cNvSpPr>
            <a:spLocks noGrp="1"/>
          </p:cNvSpPr>
          <p:nvPr>
            <p:ph type="title"/>
          </p:nvPr>
        </p:nvSpPr>
        <p:spPr>
          <a:xfrm>
            <a:off x="818896" y="4075141"/>
            <a:ext cx="5926667" cy="1202803"/>
          </a:xfrm>
        </p:spPr>
        <p:txBody>
          <a:bodyPr/>
          <a:lstStyle/>
          <a:p>
            <a:r>
              <a:rPr lang="en-GB" sz="2133" dirty="0"/>
              <a:t>At Scale from the Ground Up: Challenges and Opportunities for Scaling Proven Interventions for MLTCs in Primary Care</a:t>
            </a:r>
          </a:p>
        </p:txBody>
      </p:sp>
      <p:sp>
        <p:nvSpPr>
          <p:cNvPr id="3" name="Text Placeholder 2">
            <a:extLst>
              <a:ext uri="{FF2B5EF4-FFF2-40B4-BE49-F238E27FC236}">
                <a16:creationId xmlns:a16="http://schemas.microsoft.com/office/drawing/2014/main" id="{E9142B65-D756-4417-90D2-6C5CFC2C9EBC}"/>
              </a:ext>
            </a:extLst>
          </p:cNvPr>
          <p:cNvSpPr>
            <a:spLocks noGrp="1"/>
          </p:cNvSpPr>
          <p:nvPr>
            <p:ph type="body" sz="quarter" idx="12"/>
          </p:nvPr>
        </p:nvSpPr>
        <p:spPr/>
        <p:txBody>
          <a:bodyPr/>
          <a:lstStyle/>
          <a:p>
            <a:r>
              <a:rPr lang="en-GB" sz="1867" dirty="0"/>
              <a:t>Dr. Sarah Chew, Professor Natalie Armstrong and Professor Carolyn Tarrant from the Sapphire Research Group </a:t>
            </a:r>
          </a:p>
        </p:txBody>
      </p:sp>
    </p:spTree>
    <p:extLst>
      <p:ext uri="{BB962C8B-B14F-4D97-AF65-F5344CB8AC3E}">
        <p14:creationId xmlns:p14="http://schemas.microsoft.com/office/powerpoint/2010/main" val="2069652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572C-B7D9-4DC7-A84A-38A5B11FD512}"/>
              </a:ext>
            </a:extLst>
          </p:cNvPr>
          <p:cNvSpPr>
            <a:spLocks noGrp="1"/>
          </p:cNvSpPr>
          <p:nvPr>
            <p:ph type="title"/>
          </p:nvPr>
        </p:nvSpPr>
        <p:spPr/>
        <p:txBody>
          <a:bodyPr/>
          <a:lstStyle/>
          <a:p>
            <a:r>
              <a:rPr lang="en-GB" dirty="0"/>
              <a:t>Why MLTCs Matter</a:t>
            </a:r>
          </a:p>
        </p:txBody>
      </p:sp>
      <p:pic>
        <p:nvPicPr>
          <p:cNvPr id="3" name="Picture 2">
            <a:extLst>
              <a:ext uri="{FF2B5EF4-FFF2-40B4-BE49-F238E27FC236}">
                <a16:creationId xmlns:a16="http://schemas.microsoft.com/office/drawing/2014/main" id="{8849B35A-C33C-4094-B054-8CA7708E14AB}"/>
              </a:ext>
            </a:extLst>
          </p:cNvPr>
          <p:cNvPicPr>
            <a:picLocks noChangeAspect="1"/>
          </p:cNvPicPr>
          <p:nvPr/>
        </p:nvPicPr>
        <p:blipFill>
          <a:blip r:embed="rId3"/>
          <a:stretch>
            <a:fillRect/>
          </a:stretch>
        </p:blipFill>
        <p:spPr>
          <a:xfrm>
            <a:off x="0" y="2552699"/>
            <a:ext cx="7264400" cy="3444748"/>
          </a:xfrm>
          <a:prstGeom prst="rect">
            <a:avLst/>
          </a:prstGeom>
        </p:spPr>
      </p:pic>
      <p:sp>
        <p:nvSpPr>
          <p:cNvPr id="4" name="TextBox 3">
            <a:extLst>
              <a:ext uri="{FF2B5EF4-FFF2-40B4-BE49-F238E27FC236}">
                <a16:creationId xmlns:a16="http://schemas.microsoft.com/office/drawing/2014/main" id="{DBF62BC3-8320-44AF-A7A7-F149725B0436}"/>
              </a:ext>
            </a:extLst>
          </p:cNvPr>
          <p:cNvSpPr txBox="1"/>
          <p:nvPr/>
        </p:nvSpPr>
        <p:spPr>
          <a:xfrm>
            <a:off x="7480301" y="429180"/>
            <a:ext cx="4432300" cy="3951173"/>
          </a:xfrm>
          <a:prstGeom prst="rect">
            <a:avLst/>
          </a:prstGeom>
          <a:solidFill>
            <a:schemeClr val="bg1"/>
          </a:solidFill>
        </p:spPr>
        <p:txBody>
          <a:bodyPr wrap="square" lIns="288000" tIns="249600" rIns="288000" bIns="249600" rtlCol="0">
            <a:spAutoFit/>
          </a:bodyPr>
          <a:lstStyle/>
          <a:p>
            <a:pPr defTabSz="609585"/>
            <a:r>
              <a:rPr lang="en-GB" sz="1600" i="1" dirty="0">
                <a:solidFill>
                  <a:srgbClr val="3C3C3C"/>
                </a:solidFill>
                <a:latin typeface="Arial"/>
                <a:cs typeface="Arial"/>
              </a:rPr>
              <a:t>“So we're talking about primary care, but also some of these people might be in care homes there's that complication of all the different settings. [There’s] just huge diversity in this group. So in your head, someone with multiple long term conditions is older. And I don't know, has hypertension and these kinds of classic things, but actually kind of defining who they are might be quite important. And there might be very different subgroups, people who are younger with all these multiple long-term conditions might be quite different.”</a:t>
            </a:r>
          </a:p>
        </p:txBody>
      </p:sp>
      <p:sp>
        <p:nvSpPr>
          <p:cNvPr id="5" name="TextBox 4">
            <a:extLst>
              <a:ext uri="{FF2B5EF4-FFF2-40B4-BE49-F238E27FC236}">
                <a16:creationId xmlns:a16="http://schemas.microsoft.com/office/drawing/2014/main" id="{CB364773-7ED6-421E-90BB-C52253DABC50}"/>
              </a:ext>
            </a:extLst>
          </p:cNvPr>
          <p:cNvSpPr txBox="1"/>
          <p:nvPr/>
        </p:nvSpPr>
        <p:spPr>
          <a:xfrm>
            <a:off x="0" y="5997447"/>
            <a:ext cx="7010400" cy="729842"/>
          </a:xfrm>
          <a:prstGeom prst="rect">
            <a:avLst/>
          </a:prstGeom>
          <a:solidFill>
            <a:schemeClr val="bg1"/>
          </a:solidFill>
        </p:spPr>
        <p:txBody>
          <a:bodyPr wrap="square" lIns="288000" tIns="249600" rIns="288000" bIns="249600" rtlCol="0">
            <a:spAutoFit/>
          </a:bodyPr>
          <a:lstStyle/>
          <a:p>
            <a:pPr defTabSz="609585"/>
            <a:r>
              <a:rPr lang="en-GB" sz="1467" b="1" dirty="0">
                <a:solidFill>
                  <a:srgbClr val="3C3C3C"/>
                </a:solidFill>
                <a:latin typeface="Arial"/>
                <a:cs typeface="Arial"/>
              </a:rPr>
              <a:t>Caption and citation</a:t>
            </a:r>
          </a:p>
        </p:txBody>
      </p:sp>
    </p:spTree>
    <p:extLst>
      <p:ext uri="{BB962C8B-B14F-4D97-AF65-F5344CB8AC3E}">
        <p14:creationId xmlns:p14="http://schemas.microsoft.com/office/powerpoint/2010/main" val="428669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30F0C8-9BF0-475A-8631-11C74A9123F2}"/>
              </a:ext>
            </a:extLst>
          </p:cNvPr>
          <p:cNvSpPr>
            <a:spLocks noGrp="1"/>
          </p:cNvSpPr>
          <p:nvPr>
            <p:ph type="body" sz="quarter" idx="20"/>
          </p:nvPr>
        </p:nvSpPr>
        <p:spPr>
          <a:xfrm>
            <a:off x="532166" y="2349500"/>
            <a:ext cx="11072809" cy="3810624"/>
          </a:xfrm>
        </p:spPr>
        <p:txBody>
          <a:bodyPr/>
          <a:lstStyle/>
          <a:p>
            <a:pPr marL="0" indent="0">
              <a:buNone/>
            </a:pPr>
            <a:r>
              <a:rPr lang="en-GB" dirty="0"/>
              <a:t>We followed four NIHR ARC projects trying to implement proven interventions for people with MLTCs at scale. These weren’t pilots. These were nationally endorsed, funded interventions.</a:t>
            </a:r>
          </a:p>
          <a:p>
            <a:r>
              <a:rPr lang="en-GB" sz="1600" dirty="0"/>
              <a:t>A tailored intervention to improve CVD prevention in people with serious mental illness, delivered by primary care staff with peer support.</a:t>
            </a:r>
          </a:p>
          <a:p>
            <a:r>
              <a:rPr lang="en-GB" sz="1600" dirty="0"/>
              <a:t>Understand and improve how structured medication reviews are conducted and experienced by patients and practitioners.</a:t>
            </a:r>
          </a:p>
          <a:p>
            <a:r>
              <a:rPr lang="en-GB" sz="1600" dirty="0"/>
              <a:t>A digital feedback approach to help practices stop inappropriate prescribing in patients with cardiometabolic conditions.</a:t>
            </a:r>
          </a:p>
          <a:p>
            <a:r>
              <a:rPr lang="en-GB" sz="1600" dirty="0"/>
              <a:t>A person-centred care planning tool for patients with multimorbidity, built into digital templates and supported by training</a:t>
            </a:r>
          </a:p>
          <a:p>
            <a:pPr marL="0" indent="0">
              <a:buNone/>
            </a:pPr>
            <a:r>
              <a:rPr lang="en-GB" dirty="0"/>
              <a:t>Each one had </a:t>
            </a:r>
            <a:r>
              <a:rPr lang="en-GB" b="1" i="1" dirty="0"/>
              <a:t>strong</a:t>
            </a:r>
            <a:r>
              <a:rPr lang="en-GB" dirty="0"/>
              <a:t> implementation science support</a:t>
            </a:r>
          </a:p>
        </p:txBody>
      </p:sp>
      <p:sp>
        <p:nvSpPr>
          <p:cNvPr id="3" name="Title 2">
            <a:extLst>
              <a:ext uri="{FF2B5EF4-FFF2-40B4-BE49-F238E27FC236}">
                <a16:creationId xmlns:a16="http://schemas.microsoft.com/office/drawing/2014/main" id="{A0F82130-7875-49DD-9E52-E4520BA60CDE}"/>
              </a:ext>
            </a:extLst>
          </p:cNvPr>
          <p:cNvSpPr>
            <a:spLocks noGrp="1"/>
          </p:cNvSpPr>
          <p:nvPr>
            <p:ph type="title"/>
          </p:nvPr>
        </p:nvSpPr>
        <p:spPr/>
        <p:txBody>
          <a:bodyPr/>
          <a:lstStyle/>
          <a:p>
            <a:r>
              <a:rPr lang="en-GB" dirty="0"/>
              <a:t>Our Research</a:t>
            </a:r>
          </a:p>
        </p:txBody>
      </p:sp>
      <p:sp>
        <p:nvSpPr>
          <p:cNvPr id="4" name="TextBox 3">
            <a:extLst>
              <a:ext uri="{FF2B5EF4-FFF2-40B4-BE49-F238E27FC236}">
                <a16:creationId xmlns:a16="http://schemas.microsoft.com/office/drawing/2014/main" id="{8ED7209B-7D56-49BC-BB3F-BDD6B80474B6}"/>
              </a:ext>
            </a:extLst>
          </p:cNvPr>
          <p:cNvSpPr txBox="1"/>
          <p:nvPr/>
        </p:nvSpPr>
        <p:spPr>
          <a:xfrm>
            <a:off x="4445000" y="0"/>
            <a:ext cx="7747000" cy="1406951"/>
          </a:xfrm>
          <a:prstGeom prst="rect">
            <a:avLst/>
          </a:prstGeom>
          <a:solidFill>
            <a:schemeClr val="bg1"/>
          </a:solidFill>
        </p:spPr>
        <p:txBody>
          <a:bodyPr wrap="square" lIns="288000" tIns="249600" rIns="288000" bIns="249600" rtlCol="0">
            <a:spAutoFit/>
          </a:bodyPr>
          <a:lstStyle/>
          <a:p>
            <a:pPr defTabSz="609585"/>
            <a:endParaRPr lang="en-GB" sz="5867" b="1" dirty="0">
              <a:solidFill>
                <a:srgbClr val="E4042C"/>
              </a:solidFill>
              <a:latin typeface="Arial"/>
              <a:cs typeface="Arial"/>
            </a:endParaRPr>
          </a:p>
        </p:txBody>
      </p:sp>
      <p:pic>
        <p:nvPicPr>
          <p:cNvPr id="6" name="Picture 5">
            <a:extLst>
              <a:ext uri="{FF2B5EF4-FFF2-40B4-BE49-F238E27FC236}">
                <a16:creationId xmlns:a16="http://schemas.microsoft.com/office/drawing/2014/main" id="{6E2BFBA8-B0D4-4310-BFBC-8B3E34BDD4E5}"/>
              </a:ext>
            </a:extLst>
          </p:cNvPr>
          <p:cNvPicPr>
            <a:picLocks noChangeAspect="1"/>
          </p:cNvPicPr>
          <p:nvPr/>
        </p:nvPicPr>
        <p:blipFill>
          <a:blip r:embed="rId3"/>
          <a:stretch>
            <a:fillRect/>
          </a:stretch>
        </p:blipFill>
        <p:spPr>
          <a:xfrm>
            <a:off x="4038600" y="171614"/>
            <a:ext cx="8153400" cy="2177887"/>
          </a:xfrm>
          <a:prstGeom prst="rect">
            <a:avLst/>
          </a:prstGeom>
        </p:spPr>
      </p:pic>
    </p:spTree>
    <p:extLst>
      <p:ext uri="{BB962C8B-B14F-4D97-AF65-F5344CB8AC3E}">
        <p14:creationId xmlns:p14="http://schemas.microsoft.com/office/powerpoint/2010/main" val="159843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18ADBD-2E7A-4954-BCEE-2AD4DEB6F1D7}"/>
              </a:ext>
            </a:extLst>
          </p:cNvPr>
          <p:cNvSpPr>
            <a:spLocks noGrp="1"/>
          </p:cNvSpPr>
          <p:nvPr>
            <p:ph type="body" sz="quarter" idx="20"/>
          </p:nvPr>
        </p:nvSpPr>
        <p:spPr>
          <a:xfrm>
            <a:off x="532166" y="2081569"/>
            <a:ext cx="11072809" cy="4484332"/>
          </a:xfrm>
        </p:spPr>
        <p:txBody>
          <a:bodyPr/>
          <a:lstStyle/>
          <a:p>
            <a:pPr marL="0" indent="0">
              <a:buNone/>
            </a:pPr>
            <a:r>
              <a:rPr lang="en-GB" sz="2133" dirty="0"/>
              <a:t>“</a:t>
            </a:r>
            <a:r>
              <a:rPr lang="en-GB" sz="2133" i="1" dirty="0"/>
              <a:t>Third time, three years down the line — then they said yes to health coaching”</a:t>
            </a:r>
          </a:p>
          <a:p>
            <a:pPr marL="0" indent="0">
              <a:buNone/>
            </a:pPr>
            <a:r>
              <a:rPr lang="en-GB" sz="2133" i="1" dirty="0"/>
              <a:t>“Actually, we just needed something a bit more tangible to really understand... the politics... the relationship building... it was incredibly complicated... iterative in every single site”</a:t>
            </a:r>
          </a:p>
          <a:p>
            <a:pPr marL="0" indent="0">
              <a:buNone/>
            </a:pPr>
            <a:r>
              <a:rPr lang="en-GB" sz="2133" dirty="0"/>
              <a:t> </a:t>
            </a:r>
            <a:r>
              <a:rPr lang="en-GB" sz="2133" i="1" dirty="0"/>
              <a:t>“I guess the additional challenges is that those champions need to be able to be knowledgeable about the local systems and to be able to draw people in not only from different disciplines from different parts of the system because of and primary care as well ”</a:t>
            </a:r>
          </a:p>
          <a:p>
            <a:pPr marL="0" indent="0">
              <a:buNone/>
            </a:pPr>
            <a:endParaRPr lang="en-GB" dirty="0"/>
          </a:p>
          <a:p>
            <a:pPr marL="0" indent="0">
              <a:buNone/>
            </a:pPr>
            <a:endParaRPr lang="en-GB" dirty="0"/>
          </a:p>
          <a:p>
            <a:pPr marL="0" indent="0">
              <a:buNone/>
            </a:pPr>
            <a:endParaRPr lang="en-GB" dirty="0"/>
          </a:p>
        </p:txBody>
      </p:sp>
      <p:sp>
        <p:nvSpPr>
          <p:cNvPr id="3" name="Title 2">
            <a:extLst>
              <a:ext uri="{FF2B5EF4-FFF2-40B4-BE49-F238E27FC236}">
                <a16:creationId xmlns:a16="http://schemas.microsoft.com/office/drawing/2014/main" id="{CD659DA5-78ED-4EA4-B1D7-8B786726AD4A}"/>
              </a:ext>
            </a:extLst>
          </p:cNvPr>
          <p:cNvSpPr>
            <a:spLocks noGrp="1"/>
          </p:cNvSpPr>
          <p:nvPr>
            <p:ph type="title"/>
          </p:nvPr>
        </p:nvSpPr>
        <p:spPr>
          <a:xfrm>
            <a:off x="532168" y="1038779"/>
            <a:ext cx="11072809" cy="874764"/>
          </a:xfrm>
        </p:spPr>
        <p:txBody>
          <a:bodyPr/>
          <a:lstStyle/>
          <a:p>
            <a:r>
              <a:rPr lang="en-GB" dirty="0"/>
              <a:t> Key message 1: </a:t>
            </a:r>
            <a:r>
              <a:rPr lang="en-GB" sz="3733" dirty="0"/>
              <a:t>Scaling is </a:t>
            </a:r>
            <a:r>
              <a:rPr lang="en-GB" sz="3733"/>
              <a:t>Social  </a:t>
            </a:r>
            <a:endParaRPr lang="en-GB" dirty="0"/>
          </a:p>
        </p:txBody>
      </p:sp>
      <p:sp>
        <p:nvSpPr>
          <p:cNvPr id="4" name="TextBox 3">
            <a:extLst>
              <a:ext uri="{FF2B5EF4-FFF2-40B4-BE49-F238E27FC236}">
                <a16:creationId xmlns:a16="http://schemas.microsoft.com/office/drawing/2014/main" id="{AD915575-ECD9-4264-AD47-12F1BC0F9D0E}"/>
              </a:ext>
            </a:extLst>
          </p:cNvPr>
          <p:cNvSpPr txBox="1"/>
          <p:nvPr/>
        </p:nvSpPr>
        <p:spPr>
          <a:xfrm>
            <a:off x="532166" y="4432300"/>
            <a:ext cx="11127669" cy="1406951"/>
          </a:xfrm>
          <a:prstGeom prst="rect">
            <a:avLst/>
          </a:prstGeom>
          <a:solidFill>
            <a:schemeClr val="bg1"/>
          </a:solidFill>
        </p:spPr>
        <p:txBody>
          <a:bodyPr wrap="square" lIns="288000" tIns="249600" rIns="288000" bIns="249600" rtlCol="0">
            <a:spAutoFit/>
          </a:bodyPr>
          <a:lstStyle/>
          <a:p>
            <a:pPr defTabSz="609585"/>
            <a:endParaRPr lang="en-GB" sz="5867" b="1" dirty="0">
              <a:solidFill>
                <a:srgbClr val="E4042C"/>
              </a:solidFill>
              <a:latin typeface="Arial"/>
              <a:cs typeface="Arial"/>
            </a:endParaRPr>
          </a:p>
        </p:txBody>
      </p:sp>
      <p:pic>
        <p:nvPicPr>
          <p:cNvPr id="5" name="Picture 4">
            <a:extLst>
              <a:ext uri="{FF2B5EF4-FFF2-40B4-BE49-F238E27FC236}">
                <a16:creationId xmlns:a16="http://schemas.microsoft.com/office/drawing/2014/main" id="{145A8B1D-C25C-4429-B5E5-C53007CA33C7}"/>
              </a:ext>
            </a:extLst>
          </p:cNvPr>
          <p:cNvPicPr>
            <a:picLocks noChangeAspect="1"/>
          </p:cNvPicPr>
          <p:nvPr/>
        </p:nvPicPr>
        <p:blipFill rotWithShape="1">
          <a:blip r:embed="rId3"/>
          <a:srcRect l="30498" r="6855"/>
          <a:stretch/>
        </p:blipFill>
        <p:spPr>
          <a:xfrm>
            <a:off x="2514601" y="4432300"/>
            <a:ext cx="6159500" cy="2228987"/>
          </a:xfrm>
          <a:prstGeom prst="rect">
            <a:avLst/>
          </a:prstGeom>
        </p:spPr>
      </p:pic>
    </p:spTree>
    <p:extLst>
      <p:ext uri="{BB962C8B-B14F-4D97-AF65-F5344CB8AC3E}">
        <p14:creationId xmlns:p14="http://schemas.microsoft.com/office/powerpoint/2010/main" val="4008618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6147E4-7F67-4615-AAB9-ACDA50F1A98C}"/>
              </a:ext>
            </a:extLst>
          </p:cNvPr>
          <p:cNvPicPr>
            <a:picLocks noChangeAspect="1"/>
          </p:cNvPicPr>
          <p:nvPr/>
        </p:nvPicPr>
        <p:blipFill>
          <a:blip r:embed="rId3"/>
          <a:stretch>
            <a:fillRect/>
          </a:stretch>
        </p:blipFill>
        <p:spPr>
          <a:xfrm>
            <a:off x="836965" y="2081569"/>
            <a:ext cx="2719035" cy="4078556"/>
          </a:xfrm>
          <a:prstGeom prst="rect">
            <a:avLst/>
          </a:prstGeom>
        </p:spPr>
      </p:pic>
      <p:pic>
        <p:nvPicPr>
          <p:cNvPr id="6" name="Picture 5">
            <a:extLst>
              <a:ext uri="{FF2B5EF4-FFF2-40B4-BE49-F238E27FC236}">
                <a16:creationId xmlns:a16="http://schemas.microsoft.com/office/drawing/2014/main" id="{723CE87D-0F74-445C-971F-07F1DCBAEB43}"/>
              </a:ext>
            </a:extLst>
          </p:cNvPr>
          <p:cNvPicPr>
            <a:picLocks noChangeAspect="1"/>
          </p:cNvPicPr>
          <p:nvPr/>
        </p:nvPicPr>
        <p:blipFill>
          <a:blip r:embed="rId4"/>
          <a:stretch>
            <a:fillRect/>
          </a:stretch>
        </p:blipFill>
        <p:spPr>
          <a:xfrm>
            <a:off x="4076701" y="2197099"/>
            <a:ext cx="4051300" cy="3644900"/>
          </a:xfrm>
          <a:prstGeom prst="rect">
            <a:avLst/>
          </a:prstGeom>
        </p:spPr>
      </p:pic>
      <p:pic>
        <p:nvPicPr>
          <p:cNvPr id="8" name="Picture 7">
            <a:extLst>
              <a:ext uri="{FF2B5EF4-FFF2-40B4-BE49-F238E27FC236}">
                <a16:creationId xmlns:a16="http://schemas.microsoft.com/office/drawing/2014/main" id="{75F8A399-663D-4ABF-B715-7DDBEAA01897}"/>
              </a:ext>
            </a:extLst>
          </p:cNvPr>
          <p:cNvPicPr>
            <a:picLocks noChangeAspect="1"/>
          </p:cNvPicPr>
          <p:nvPr/>
        </p:nvPicPr>
        <p:blipFill rotWithShape="1">
          <a:blip r:embed="rId5"/>
          <a:srcRect l="14977" t="21584" r="48564" b="2407"/>
          <a:stretch/>
        </p:blipFill>
        <p:spPr>
          <a:xfrm>
            <a:off x="8432799" y="2041611"/>
            <a:ext cx="2806700" cy="3800388"/>
          </a:xfrm>
          <a:prstGeom prst="rect">
            <a:avLst/>
          </a:prstGeom>
        </p:spPr>
      </p:pic>
      <p:sp>
        <p:nvSpPr>
          <p:cNvPr id="3" name="Title 2">
            <a:extLst>
              <a:ext uri="{FF2B5EF4-FFF2-40B4-BE49-F238E27FC236}">
                <a16:creationId xmlns:a16="http://schemas.microsoft.com/office/drawing/2014/main" id="{F5A20B2E-0055-47C8-9985-56217D1CB11A}"/>
              </a:ext>
            </a:extLst>
          </p:cNvPr>
          <p:cNvSpPr>
            <a:spLocks noGrp="1"/>
          </p:cNvSpPr>
          <p:nvPr>
            <p:ph type="title"/>
          </p:nvPr>
        </p:nvSpPr>
        <p:spPr>
          <a:xfrm>
            <a:off x="1027468" y="697875"/>
            <a:ext cx="11072809" cy="874764"/>
          </a:xfrm>
        </p:spPr>
        <p:txBody>
          <a:bodyPr/>
          <a:lstStyle/>
          <a:p>
            <a:r>
              <a:rPr lang="en-GB" dirty="0"/>
              <a:t>Key Message 2: </a:t>
            </a:r>
            <a:r>
              <a:rPr lang="en-GB" sz="3200" dirty="0"/>
              <a:t>Readiness and Capacity is uneven </a:t>
            </a:r>
            <a:endParaRPr lang="en-GB" dirty="0"/>
          </a:p>
        </p:txBody>
      </p:sp>
    </p:spTree>
    <p:extLst>
      <p:ext uri="{BB962C8B-B14F-4D97-AF65-F5344CB8AC3E}">
        <p14:creationId xmlns:p14="http://schemas.microsoft.com/office/powerpoint/2010/main" val="76866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55367" y="1680000"/>
            <a:ext cx="11122976" cy="1632000"/>
          </a:xfrm>
        </p:spPr>
        <p:txBody>
          <a:bodyPr/>
          <a:lstStyle/>
          <a:p>
            <a:pPr algn="ctr"/>
            <a:r>
              <a:rPr lang="en-US" dirty="0"/>
              <a:t>Sustainable team training         in pediatric care</a:t>
            </a:r>
          </a:p>
        </p:txBody>
      </p:sp>
      <p:sp>
        <p:nvSpPr>
          <p:cNvPr id="3" name="Subtitel 2"/>
          <p:cNvSpPr>
            <a:spLocks noGrp="1"/>
          </p:cNvSpPr>
          <p:nvPr>
            <p:ph type="subTitle" idx="1"/>
          </p:nvPr>
        </p:nvSpPr>
        <p:spPr>
          <a:xfrm>
            <a:off x="1896000" y="3736260"/>
            <a:ext cx="9096464" cy="2250061"/>
          </a:xfrm>
        </p:spPr>
        <p:txBody>
          <a:bodyPr/>
          <a:lstStyle/>
          <a:p>
            <a:pPr algn="ctr"/>
            <a:r>
              <a:rPr lang="en-US" sz="3200" b="1" dirty="0"/>
              <a:t>Martina Buljac-Samardžić </a:t>
            </a:r>
          </a:p>
          <a:p>
            <a:pPr algn="ctr"/>
            <a:r>
              <a:rPr lang="en-US" b="1" dirty="0"/>
              <a:t>buljac@eshpm.eur.nl</a:t>
            </a:r>
          </a:p>
          <a:p>
            <a:pPr algn="ctr"/>
            <a:endParaRPr lang="en-US" b="1"/>
          </a:p>
          <a:p>
            <a:pPr algn="ctr"/>
            <a:endParaRPr lang="en-US" b="1" dirty="0"/>
          </a:p>
          <a:p>
            <a:pPr algn="ctr"/>
            <a:r>
              <a:rPr lang="en-US" b="1" dirty="0"/>
              <a:t>On behalf of Ada van den Bos-Boon,</a:t>
            </a:r>
            <a:r>
              <a:rPr lang="nl-NL" kern="0" dirty="0">
                <a:latin typeface="Arial" panose="020B0604020202020204" pitchFamily="34" charset="0"/>
                <a:ea typeface="Times New Roman" panose="02020603050405020304" pitchFamily="18" charset="0"/>
                <a:cs typeface="Times New Roman" panose="02020603050405020304" pitchFamily="18" charset="0"/>
              </a:rPr>
              <a:t> </a:t>
            </a:r>
            <a:r>
              <a:rPr lang="nl-NL" b="1" dirty="0"/>
              <a:t>Cynthia van der Starre, Robert-Jan </a:t>
            </a:r>
            <a:r>
              <a:rPr lang="nl-NL" b="1" dirty="0" err="1"/>
              <a:t>Houmes</a:t>
            </a:r>
            <a:r>
              <a:rPr lang="nl-NL" b="1" dirty="0"/>
              <a:t>, Guus van den Elzen, Saskia </a:t>
            </a:r>
            <a:r>
              <a:rPr lang="nl-NL" b="1" dirty="0" err="1"/>
              <a:t>Gischler</a:t>
            </a:r>
            <a:r>
              <a:rPr lang="nl-NL" b="1" dirty="0"/>
              <a:t>, Monique van Dijk </a:t>
            </a:r>
            <a:r>
              <a:rPr lang="en-US" b="1" dirty="0"/>
              <a:t> </a:t>
            </a:r>
          </a:p>
        </p:txBody>
      </p:sp>
      <p:sp>
        <p:nvSpPr>
          <p:cNvPr id="4" name="Titel 1">
            <a:extLst>
              <a:ext uri="{FF2B5EF4-FFF2-40B4-BE49-F238E27FC236}">
                <a16:creationId xmlns:a16="http://schemas.microsoft.com/office/drawing/2014/main" id="{C80B8DC4-7DBF-F076-F6FC-6983A8CA0990}"/>
              </a:ext>
            </a:extLst>
          </p:cNvPr>
          <p:cNvSpPr txBox="1">
            <a:spLocks/>
          </p:cNvSpPr>
          <p:nvPr/>
        </p:nvSpPr>
        <p:spPr>
          <a:xfrm>
            <a:off x="7025298" y="235805"/>
            <a:ext cx="7921367" cy="2138807"/>
          </a:xfrm>
          <a:prstGeom prst="rect">
            <a:avLst/>
          </a:prstGeom>
        </p:spPr>
        <p:txBody>
          <a:bodyPr vert="horz" lIns="0" tIns="0" rIns="0" bIns="0" rtlCol="0" anchor="t" anchorCtr="0">
            <a:noAutofit/>
          </a:bodyPr>
          <a:lstStyle>
            <a:lvl1pPr algn="l" defTabSz="457200" rtl="0" eaLnBrk="1" latinLnBrk="0" hangingPunct="1">
              <a:lnSpc>
                <a:spcPts val="5600"/>
              </a:lnSpc>
              <a:spcBef>
                <a:spcPct val="0"/>
              </a:spcBef>
              <a:buNone/>
              <a:defRPr sz="6400" b="0" i="0" kern="1200" baseline="0">
                <a:solidFill>
                  <a:schemeClr val="bg1"/>
                </a:solidFill>
                <a:latin typeface="+mj-lt"/>
                <a:ea typeface="+mj-ea"/>
                <a:cs typeface="Museo Sans 700"/>
              </a:defRPr>
            </a:lvl1pPr>
          </a:lstStyle>
          <a:p>
            <a:pPr defTabSz="609585">
              <a:lnSpc>
                <a:spcPct val="100000"/>
              </a:lnSpc>
            </a:pPr>
            <a:r>
              <a:rPr lang="nl-NL" sz="1067" dirty="0">
                <a:solidFill>
                  <a:prstClr val="white"/>
                </a:solidFill>
                <a:latin typeface="Museo Sans 100" panose="02000000000000000000" pitchFamily="2" charset="77"/>
              </a:rPr>
              <a:t>© 2025</a:t>
            </a:r>
            <a:r>
              <a:rPr lang="en-US" sz="1067" dirty="0">
                <a:solidFill>
                  <a:prstClr val="white"/>
                </a:solidFill>
                <a:latin typeface="Museo Sans 100" panose="02000000000000000000" pitchFamily="2" charset="77"/>
              </a:rPr>
              <a:t> Erasmus University Rotterdam, All rights reserved. </a:t>
            </a:r>
            <a:r>
              <a:rPr lang="nl-NL" sz="1067" dirty="0">
                <a:solidFill>
                  <a:prstClr val="white"/>
                </a:solidFill>
                <a:latin typeface="Museo Sans 100" panose="02000000000000000000" pitchFamily="2" charset="77"/>
              </a:rPr>
              <a:t>No </a:t>
            </a:r>
            <a:r>
              <a:rPr lang="nl-NL" sz="1067" dirty="0" err="1">
                <a:solidFill>
                  <a:prstClr val="white"/>
                </a:solidFill>
                <a:latin typeface="Museo Sans 100" panose="02000000000000000000" pitchFamily="2" charset="77"/>
              </a:rPr>
              <a:t>text</a:t>
            </a:r>
            <a:r>
              <a:rPr lang="nl-NL" sz="1067" dirty="0">
                <a:solidFill>
                  <a:prstClr val="white"/>
                </a:solidFill>
                <a:latin typeface="Museo Sans 100" panose="02000000000000000000" pitchFamily="2" charset="77"/>
              </a:rPr>
              <a:t> and datamining </a:t>
            </a:r>
          </a:p>
          <a:p>
            <a:pPr defTabSz="609585">
              <a:lnSpc>
                <a:spcPct val="100000"/>
              </a:lnSpc>
            </a:pPr>
            <a:br>
              <a:rPr lang="nl-NL" sz="1067" dirty="0">
                <a:solidFill>
                  <a:prstClr val="white"/>
                </a:solidFill>
                <a:latin typeface="Museo Sans 700"/>
              </a:rPr>
            </a:br>
            <a:r>
              <a:rPr lang="nl-NL" sz="1067" dirty="0">
                <a:solidFill>
                  <a:prstClr val="white"/>
                </a:solidFill>
                <a:latin typeface="Museo Sans 700"/>
              </a:rPr>
              <a:t> </a:t>
            </a:r>
            <a:br>
              <a:rPr lang="nl-NL" sz="1067" dirty="0">
                <a:solidFill>
                  <a:prstClr val="white"/>
                </a:solidFill>
                <a:latin typeface="Museo Sans 700"/>
              </a:rPr>
            </a:br>
            <a:br>
              <a:rPr lang="nl-NL" sz="1067" dirty="0">
                <a:solidFill>
                  <a:prstClr val="white"/>
                </a:solidFill>
                <a:latin typeface="Museo Sans 700"/>
              </a:rPr>
            </a:br>
            <a:endParaRPr lang="nl-NL" sz="1067" dirty="0">
              <a:solidFill>
                <a:prstClr val="white"/>
              </a:solidFill>
              <a:latin typeface="Museo Sans 70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933C64-F39B-4ECF-A8AE-7F22A6BD6506}"/>
              </a:ext>
            </a:extLst>
          </p:cNvPr>
          <p:cNvSpPr>
            <a:spLocks noGrp="1"/>
          </p:cNvSpPr>
          <p:nvPr>
            <p:ph type="body" sz="quarter" idx="20"/>
          </p:nvPr>
        </p:nvSpPr>
        <p:spPr/>
        <p:txBody>
          <a:bodyPr/>
          <a:lstStyle/>
          <a:p>
            <a:r>
              <a:rPr lang="en-GB" dirty="0"/>
              <a:t>The 2022 Health and Care Act disrupted, and continues to disrupt commissioning structures.</a:t>
            </a:r>
          </a:p>
          <a:p>
            <a:endParaRPr lang="en-GB" dirty="0"/>
          </a:p>
          <a:p>
            <a:endParaRPr lang="en-GB" dirty="0"/>
          </a:p>
        </p:txBody>
      </p:sp>
      <p:sp>
        <p:nvSpPr>
          <p:cNvPr id="3" name="Title 2">
            <a:extLst>
              <a:ext uri="{FF2B5EF4-FFF2-40B4-BE49-F238E27FC236}">
                <a16:creationId xmlns:a16="http://schemas.microsoft.com/office/drawing/2014/main" id="{939482FE-6E5D-40D6-99CE-5B03840585D9}"/>
              </a:ext>
            </a:extLst>
          </p:cNvPr>
          <p:cNvSpPr>
            <a:spLocks noGrp="1"/>
          </p:cNvSpPr>
          <p:nvPr>
            <p:ph type="title"/>
          </p:nvPr>
        </p:nvSpPr>
        <p:spPr>
          <a:xfrm>
            <a:off x="532168" y="1038779"/>
            <a:ext cx="11072809" cy="792562"/>
          </a:xfrm>
        </p:spPr>
        <p:txBody>
          <a:bodyPr/>
          <a:lstStyle/>
          <a:p>
            <a:r>
              <a:rPr lang="en-GB" sz="3733" dirty="0"/>
              <a:t>Key Message 3: Scale requires local knowledge</a:t>
            </a:r>
          </a:p>
        </p:txBody>
      </p:sp>
      <p:pic>
        <p:nvPicPr>
          <p:cNvPr id="4" name="Picture 3">
            <a:extLst>
              <a:ext uri="{FF2B5EF4-FFF2-40B4-BE49-F238E27FC236}">
                <a16:creationId xmlns:a16="http://schemas.microsoft.com/office/drawing/2014/main" id="{95E91BF0-748A-478F-8674-E6C5EF3A41F4}"/>
              </a:ext>
            </a:extLst>
          </p:cNvPr>
          <p:cNvPicPr>
            <a:picLocks noChangeAspect="1"/>
          </p:cNvPicPr>
          <p:nvPr/>
        </p:nvPicPr>
        <p:blipFill>
          <a:blip r:embed="rId3"/>
          <a:stretch>
            <a:fillRect/>
          </a:stretch>
        </p:blipFill>
        <p:spPr>
          <a:xfrm>
            <a:off x="4292600" y="2527299"/>
            <a:ext cx="7899400" cy="4330700"/>
          </a:xfrm>
          <a:prstGeom prst="rect">
            <a:avLst/>
          </a:prstGeom>
        </p:spPr>
      </p:pic>
      <p:sp>
        <p:nvSpPr>
          <p:cNvPr id="6" name="TextBox 5">
            <a:extLst>
              <a:ext uri="{FF2B5EF4-FFF2-40B4-BE49-F238E27FC236}">
                <a16:creationId xmlns:a16="http://schemas.microsoft.com/office/drawing/2014/main" id="{5BDA0B4E-1F9C-47B9-9BAB-557F2C6C77CC}"/>
              </a:ext>
            </a:extLst>
          </p:cNvPr>
          <p:cNvSpPr txBox="1"/>
          <p:nvPr/>
        </p:nvSpPr>
        <p:spPr>
          <a:xfrm>
            <a:off x="1231901" y="3663948"/>
            <a:ext cx="1905000" cy="1406951"/>
          </a:xfrm>
          <a:prstGeom prst="rect">
            <a:avLst/>
          </a:prstGeom>
          <a:solidFill>
            <a:schemeClr val="bg1"/>
          </a:solidFill>
        </p:spPr>
        <p:txBody>
          <a:bodyPr wrap="square" lIns="288000" tIns="249600" rIns="288000" bIns="249600" rtlCol="0">
            <a:spAutoFit/>
          </a:bodyPr>
          <a:lstStyle/>
          <a:p>
            <a:pPr defTabSz="609585"/>
            <a:endParaRPr lang="en-GB" sz="5867" b="1" dirty="0">
              <a:solidFill>
                <a:srgbClr val="E4042C"/>
              </a:solidFill>
              <a:latin typeface="Arial"/>
              <a:cs typeface="Arial"/>
            </a:endParaRPr>
          </a:p>
        </p:txBody>
      </p:sp>
      <p:pic>
        <p:nvPicPr>
          <p:cNvPr id="7" name="Picture 6">
            <a:extLst>
              <a:ext uri="{FF2B5EF4-FFF2-40B4-BE49-F238E27FC236}">
                <a16:creationId xmlns:a16="http://schemas.microsoft.com/office/drawing/2014/main" id="{15D95A68-0ED2-4EB3-BD36-D4A1E4020219}"/>
              </a:ext>
            </a:extLst>
          </p:cNvPr>
          <p:cNvPicPr>
            <a:picLocks noChangeAspect="1"/>
          </p:cNvPicPr>
          <p:nvPr/>
        </p:nvPicPr>
        <p:blipFill>
          <a:blip r:embed="rId4"/>
          <a:stretch>
            <a:fillRect/>
          </a:stretch>
        </p:blipFill>
        <p:spPr>
          <a:xfrm>
            <a:off x="587026" y="3232153"/>
            <a:ext cx="3492500" cy="2324100"/>
          </a:xfrm>
          <a:prstGeom prst="rect">
            <a:avLst/>
          </a:prstGeom>
        </p:spPr>
      </p:pic>
    </p:spTree>
    <p:extLst>
      <p:ext uri="{BB962C8B-B14F-4D97-AF65-F5344CB8AC3E}">
        <p14:creationId xmlns:p14="http://schemas.microsoft.com/office/powerpoint/2010/main" val="4196571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98457-68E8-4804-A361-6582D6DB4F86}"/>
              </a:ext>
            </a:extLst>
          </p:cNvPr>
          <p:cNvSpPr>
            <a:spLocks noGrp="1"/>
          </p:cNvSpPr>
          <p:nvPr>
            <p:ph type="body" sz="quarter" idx="20"/>
          </p:nvPr>
        </p:nvSpPr>
        <p:spPr/>
        <p:txBody>
          <a:bodyPr/>
          <a:lstStyle/>
          <a:p>
            <a:r>
              <a:rPr lang="en-GB" dirty="0"/>
              <a:t>1] How can we ensure reach and improve engagement with MLTC providers?</a:t>
            </a:r>
          </a:p>
          <a:p>
            <a:endParaRPr lang="en-GB" dirty="0"/>
          </a:p>
          <a:p>
            <a:r>
              <a:rPr lang="en-GB" dirty="0"/>
              <a:t>2] How can we better support initiatives after the initial implementation phase; can we embed innovation support into ICB structures for long-term benefit? </a:t>
            </a:r>
          </a:p>
          <a:p>
            <a:pPr lvl="1"/>
            <a:endParaRPr lang="en-GB" dirty="0"/>
          </a:p>
          <a:p>
            <a:endParaRPr lang="en-GB" dirty="0"/>
          </a:p>
        </p:txBody>
      </p:sp>
      <p:sp>
        <p:nvSpPr>
          <p:cNvPr id="3" name="Title 2">
            <a:extLst>
              <a:ext uri="{FF2B5EF4-FFF2-40B4-BE49-F238E27FC236}">
                <a16:creationId xmlns:a16="http://schemas.microsoft.com/office/drawing/2014/main" id="{6DFA7AF6-BCCF-4C27-9028-C0084538A759}"/>
              </a:ext>
            </a:extLst>
          </p:cNvPr>
          <p:cNvSpPr>
            <a:spLocks noGrp="1"/>
          </p:cNvSpPr>
          <p:nvPr>
            <p:ph type="title"/>
          </p:nvPr>
        </p:nvSpPr>
        <p:spPr/>
        <p:txBody>
          <a:bodyPr/>
          <a:lstStyle/>
          <a:p>
            <a:r>
              <a:rPr lang="en-GB" dirty="0"/>
              <a:t>2 questions for you</a:t>
            </a:r>
          </a:p>
        </p:txBody>
      </p:sp>
    </p:spTree>
    <p:extLst>
      <p:ext uri="{BB962C8B-B14F-4D97-AF65-F5344CB8AC3E}">
        <p14:creationId xmlns:p14="http://schemas.microsoft.com/office/powerpoint/2010/main" val="1994741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Bild der Universität Zürich, Hauptgebäude, mit Blick auf die Stadt Zürich und den See">
            <a:extLst>
              <a:ext uri="{FF2B5EF4-FFF2-40B4-BE49-F238E27FC236}">
                <a16:creationId xmlns:a16="http://schemas.microsoft.com/office/drawing/2014/main" id="{E5DCA94E-CAB6-FCA3-E880-07A66649C2F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5" b="15"/>
          <a:stretch/>
        </p:blipFill>
        <p:spPr/>
      </p:pic>
      <p:sp>
        <p:nvSpPr>
          <p:cNvPr id="3" name="Datumsplatzhalter 2">
            <a:extLst>
              <a:ext uri="{FF2B5EF4-FFF2-40B4-BE49-F238E27FC236}">
                <a16:creationId xmlns:a16="http://schemas.microsoft.com/office/drawing/2014/main" id="{D8F2E9ED-D9A3-3E95-83DB-4DDCC225259F}"/>
              </a:ext>
            </a:extLst>
          </p:cNvPr>
          <p:cNvSpPr>
            <a:spLocks noGrp="1"/>
          </p:cNvSpPr>
          <p:nvPr>
            <p:ph type="dt" sz="half" idx="10"/>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r>
              <a:rPr kumimoji="0" lang="de-CH" sz="100" b="0" i="0" u="none" strike="noStrike" kern="1200" cap="none" spc="-10" normalizeH="0" baseline="0" noProof="0">
                <a:ln>
                  <a:noFill/>
                </a:ln>
                <a:solidFill>
                  <a:prstClr val="white"/>
                </a:solidFill>
                <a:effectLst/>
                <a:uLnTx/>
                <a:uFillTx/>
                <a:latin typeface="Source Sans Pro"/>
                <a:ea typeface="+mn-ea"/>
                <a:cs typeface="+mn-cs"/>
              </a:rPr>
              <a:t> </a:t>
            </a:r>
          </a:p>
        </p:txBody>
      </p:sp>
      <p:sp>
        <p:nvSpPr>
          <p:cNvPr id="4" name="Fußzeilenplatzhalter 3">
            <a:extLst>
              <a:ext uri="{FF2B5EF4-FFF2-40B4-BE49-F238E27FC236}">
                <a16:creationId xmlns:a16="http://schemas.microsoft.com/office/drawing/2014/main" id="{0AC6C720-09ED-5B7D-9311-DEFC1F8A5752}"/>
              </a:ext>
            </a:extLst>
          </p:cNvPr>
          <p:cNvSpPr>
            <a:spLocks noGrp="1"/>
          </p:cNvSpPr>
          <p:nvPr>
            <p:ph type="ftr" sz="quarter" idx="11"/>
          </p:nvPr>
        </p:nvSpPr>
        <p:spPr/>
        <p:txBody>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de-CH" sz="100" b="0" i="0" u="none" strike="noStrike" kern="1200" cap="none" spc="-10" normalizeH="0" baseline="0" noProof="0">
                <a:ln>
                  <a:noFill/>
                </a:ln>
                <a:solidFill>
                  <a:prstClr val="white"/>
                </a:solidFill>
                <a:effectLst/>
                <a:uLnTx/>
                <a:uFillTx/>
                <a:latin typeface="Source Sans Pro"/>
                <a:ea typeface="+mn-ea"/>
                <a:cs typeface="+mn-cs"/>
              </a:rPr>
              <a:t> </a:t>
            </a:r>
          </a:p>
        </p:txBody>
      </p:sp>
      <p:sp>
        <p:nvSpPr>
          <p:cNvPr id="5" name="Foliennummernplatzhalter 4">
            <a:extLst>
              <a:ext uri="{FF2B5EF4-FFF2-40B4-BE49-F238E27FC236}">
                <a16:creationId xmlns:a16="http://schemas.microsoft.com/office/drawing/2014/main" id="{243B0546-3404-FCCD-7325-DD5ADB767C9C}"/>
              </a:ext>
            </a:extLst>
          </p:cNvPr>
          <p:cNvSpPr>
            <a:spLocks noGrp="1"/>
          </p:cNvSpPr>
          <p:nvPr>
            <p:ph type="sldNum" sz="quarter" idx="12"/>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r>
              <a:rPr kumimoji="0" lang="de-CH" sz="100" b="0" i="0" u="none" strike="noStrike" kern="1200" cap="none" spc="-10" normalizeH="0" baseline="0" noProof="0">
                <a:ln>
                  <a:noFill/>
                </a:ln>
                <a:solidFill>
                  <a:prstClr val="white"/>
                </a:solidFill>
                <a:effectLst/>
                <a:uLnTx/>
                <a:uFillTx/>
                <a:latin typeface="Source Sans Pro"/>
                <a:ea typeface="+mn-ea"/>
                <a:cs typeface="+mn-cs"/>
              </a:rPr>
              <a:t> </a:t>
            </a:r>
          </a:p>
        </p:txBody>
      </p:sp>
      <p:sp>
        <p:nvSpPr>
          <p:cNvPr id="2" name="Textplatzhalter 1">
            <a:extLst>
              <a:ext uri="{FF2B5EF4-FFF2-40B4-BE49-F238E27FC236}">
                <a16:creationId xmlns:a16="http://schemas.microsoft.com/office/drawing/2014/main" id="{3D97D1C2-1418-EA65-76B9-30FF79D4BF4D}"/>
              </a:ext>
            </a:extLst>
          </p:cNvPr>
          <p:cNvSpPr>
            <a:spLocks noGrp="1"/>
          </p:cNvSpPr>
          <p:nvPr>
            <p:ph type="body" sz="quarter" idx="14"/>
          </p:nvPr>
        </p:nvSpPr>
        <p:spPr>
          <a:xfrm>
            <a:off x="2412000" y="273600"/>
            <a:ext cx="3611992" cy="536400"/>
          </a:xfrm>
        </p:spPr>
        <p:txBody>
          <a:bodyPr/>
          <a:lstStyle/>
          <a:p>
            <a:r>
              <a:rPr lang="en-US" dirty="0"/>
              <a:t>Epidemiology, Biostatistics and Prevention Institute</a:t>
            </a:r>
            <a:endParaRPr lang="de-DE" dirty="0"/>
          </a:p>
        </p:txBody>
      </p:sp>
      <p:sp>
        <p:nvSpPr>
          <p:cNvPr id="10" name="Textplatzhalter 9">
            <a:extLst>
              <a:ext uri="{FF2B5EF4-FFF2-40B4-BE49-F238E27FC236}">
                <a16:creationId xmlns:a16="http://schemas.microsoft.com/office/drawing/2014/main" id="{9BC23377-90C3-368B-0A70-D0D871F199E1}"/>
              </a:ext>
            </a:extLst>
          </p:cNvPr>
          <p:cNvSpPr>
            <a:spLocks noGrp="1"/>
          </p:cNvSpPr>
          <p:nvPr>
            <p:ph type="body" sz="quarter" idx="15"/>
          </p:nvPr>
        </p:nvSpPr>
        <p:spPr>
          <a:xfrm>
            <a:off x="1" y="2440388"/>
            <a:ext cx="10517160" cy="2306429"/>
          </a:xfrm>
        </p:spPr>
        <p:txBody>
          <a:bodyPr/>
          <a:lstStyle/>
          <a:p>
            <a:r>
              <a:rPr lang="en-GB" noProof="0" dirty="0"/>
              <a:t>TravelPrEPared</a:t>
            </a:r>
          </a:p>
          <a:p>
            <a:pPr marL="6350" indent="-6350">
              <a:lnSpc>
                <a:spcPct val="98000"/>
              </a:lnSpc>
              <a:spcBef>
                <a:spcPts val="1190"/>
              </a:spcBef>
              <a:spcAft>
                <a:spcPts val="195"/>
              </a:spcAft>
            </a:pPr>
            <a:r>
              <a:rPr lang="en-GB" sz="1800" b="1" dirty="0">
                <a:solidFill>
                  <a:srgbClr val="212529"/>
                </a:solidFill>
                <a:effectLst/>
                <a:latin typeface="Calibri" panose="020F0502020204030204" pitchFamily="34" charset="0"/>
                <a:ea typeface="Calibri" panose="020F0502020204030204" pitchFamily="34" charset="0"/>
                <a:cs typeface="Arial" panose="020B0604020202020204" pitchFamily="34" charset="0"/>
              </a:rPr>
              <a:t>Implementing a New Service of Integrated Sexual Health Counselling for Travellers in Zurich </a:t>
            </a:r>
            <a:endParaRPr lang="en-GB" sz="1800" dirty="0">
              <a:solidFill>
                <a:srgbClr val="212529"/>
              </a:solidFill>
              <a:effectLst/>
              <a:latin typeface="Calibri" panose="020F0502020204030204" pitchFamily="34" charset="0"/>
              <a:ea typeface="Calibri" panose="020F0502020204030204" pitchFamily="34" charset="0"/>
            </a:endParaRPr>
          </a:p>
          <a:p>
            <a:pPr lvl="2" algn="just">
              <a:lnSpc>
                <a:spcPct val="100000"/>
              </a:lnSpc>
            </a:pPr>
            <a:r>
              <a:rPr lang="en-GB" sz="1800" u="sng" dirty="0">
                <a:solidFill>
                  <a:srgbClr val="212529"/>
                </a:solidFill>
                <a:effectLst/>
                <a:latin typeface="Calibri" panose="020F0502020204030204" pitchFamily="34" charset="0"/>
                <a:ea typeface="Calibri" panose="020F0502020204030204" pitchFamily="34" charset="0"/>
                <a:cs typeface="Arial" panose="020B0604020202020204" pitchFamily="34" charset="0"/>
              </a:rPr>
              <a:t>N. Stuermer</a:t>
            </a:r>
            <a:r>
              <a:rPr lang="en-GB" sz="1800" dirty="0">
                <a:solidFill>
                  <a:srgbClr val="212529"/>
                </a:solidFill>
                <a:effectLst/>
                <a:latin typeface="Calibri" panose="020F0502020204030204" pitchFamily="34" charset="0"/>
                <a:ea typeface="Calibri" panose="020F0502020204030204" pitchFamily="34" charset="0"/>
                <a:cs typeface="Arial" panose="020B0604020202020204" pitchFamily="34" charset="0"/>
              </a:rPr>
              <a:t>, M. Rasi, A. Anagnostopoulos, F. Sommer, R. Novillo, H. Komaromi, L. Künzi, J. </a:t>
            </a:r>
            <a:r>
              <a:rPr lang="en-GB" sz="1800" dirty="0" err="1">
                <a:solidFill>
                  <a:srgbClr val="212529"/>
                </a:solidFill>
                <a:effectLst/>
                <a:latin typeface="Calibri" panose="020F0502020204030204" pitchFamily="34" charset="0"/>
                <a:ea typeface="Calibri" panose="020F0502020204030204" pitchFamily="34" charset="0"/>
                <a:cs typeface="Arial" panose="020B0604020202020204" pitchFamily="34" charset="0"/>
              </a:rPr>
              <a:t>Giovanoli</a:t>
            </a:r>
            <a:r>
              <a:rPr lang="en-GB" sz="1800" dirty="0">
                <a:solidFill>
                  <a:srgbClr val="212529"/>
                </a:solidFill>
                <a:effectLst/>
                <a:latin typeface="Calibri" panose="020F0502020204030204" pitchFamily="34" charset="0"/>
                <a:ea typeface="Calibri" panose="020F0502020204030204" pitchFamily="34" charset="0"/>
                <a:cs typeface="Arial" panose="020B0604020202020204" pitchFamily="34" charset="0"/>
              </a:rPr>
              <a:t> </a:t>
            </a:r>
            <a:r>
              <a:rPr lang="en-GB" sz="1800" dirty="0" err="1">
                <a:solidFill>
                  <a:srgbClr val="212529"/>
                </a:solidFill>
                <a:effectLst/>
                <a:latin typeface="Calibri" panose="020F0502020204030204" pitchFamily="34" charset="0"/>
                <a:ea typeface="Calibri" panose="020F0502020204030204" pitchFamily="34" charset="0"/>
                <a:cs typeface="Arial" panose="020B0604020202020204" pitchFamily="34" charset="0"/>
              </a:rPr>
              <a:t>Evack</a:t>
            </a:r>
            <a:r>
              <a:rPr lang="en-GB" sz="1800" dirty="0">
                <a:solidFill>
                  <a:srgbClr val="212529"/>
                </a:solidFill>
                <a:effectLst/>
                <a:latin typeface="Calibri" panose="020F0502020204030204" pitchFamily="34" charset="0"/>
                <a:ea typeface="Calibri" panose="020F0502020204030204" pitchFamily="34" charset="0"/>
                <a:cs typeface="Arial" panose="020B0604020202020204" pitchFamily="34" charset="0"/>
              </a:rPr>
              <a:t>, </a:t>
            </a:r>
          </a:p>
          <a:p>
            <a:pPr lvl="2" algn="just">
              <a:lnSpc>
                <a:spcPct val="100000"/>
              </a:lnSpc>
            </a:pPr>
            <a:r>
              <a:rPr lang="en-GB" sz="1800" dirty="0">
                <a:solidFill>
                  <a:srgbClr val="212529"/>
                </a:solidFill>
                <a:effectLst/>
                <a:latin typeface="Calibri" panose="020F0502020204030204" pitchFamily="34" charset="0"/>
                <a:ea typeface="Calibri" panose="020F0502020204030204" pitchFamily="34" charset="0"/>
                <a:cs typeface="Arial" panose="020B0604020202020204" pitchFamily="34" charset="0"/>
              </a:rPr>
              <a:t>K. </a:t>
            </a:r>
            <a:r>
              <a:rPr lang="en-GB" sz="1800" dirty="0" err="1">
                <a:solidFill>
                  <a:srgbClr val="212529"/>
                </a:solidFill>
                <a:effectLst/>
                <a:latin typeface="Calibri" panose="020F0502020204030204" pitchFamily="34" charset="0"/>
                <a:ea typeface="Calibri" panose="020F0502020204030204" pitchFamily="34" charset="0"/>
                <a:cs typeface="Arial" panose="020B0604020202020204" pitchFamily="34" charset="0"/>
              </a:rPr>
              <a:t>Siebenhuener</a:t>
            </a:r>
            <a:r>
              <a:rPr lang="en-GB" sz="1800" dirty="0">
                <a:solidFill>
                  <a:srgbClr val="212529"/>
                </a:solidFill>
                <a:effectLst/>
                <a:latin typeface="Calibri" panose="020F0502020204030204" pitchFamily="34" charset="0"/>
                <a:ea typeface="Calibri" panose="020F0502020204030204" pitchFamily="34" charset="0"/>
                <a:cs typeface="Arial" panose="020B0604020202020204" pitchFamily="34" charset="0"/>
              </a:rPr>
              <a:t>, N. Marques Guedelha, L. Sadiku, J. Fehr, B. Hampel, D. Nicca</a:t>
            </a:r>
          </a:p>
          <a:p>
            <a:pPr lvl="2" algn="just">
              <a:lnSpc>
                <a:spcPct val="100000"/>
              </a:lnSpc>
            </a:pPr>
            <a:r>
              <a:rPr lang="en-GB" b="1" noProof="0" dirty="0"/>
              <a:t>EIE2025 6 June</a:t>
            </a:r>
          </a:p>
        </p:txBody>
      </p:sp>
      <p:pic>
        <p:nvPicPr>
          <p:cNvPr id="6" name="Grafik 5">
            <a:extLst>
              <a:ext uri="{FF2B5EF4-FFF2-40B4-BE49-F238E27FC236}">
                <a16:creationId xmlns:a16="http://schemas.microsoft.com/office/drawing/2014/main" id="{90269958-0AE5-C30F-4C9D-F57E66A271A6}"/>
              </a:ext>
            </a:extLst>
          </p:cNvPr>
          <p:cNvPicPr>
            <a:picLocks noChangeAspect="1"/>
          </p:cNvPicPr>
          <p:nvPr/>
        </p:nvPicPr>
        <p:blipFill>
          <a:blip r:embed="rId4"/>
          <a:stretch>
            <a:fillRect/>
          </a:stretch>
        </p:blipFill>
        <p:spPr>
          <a:xfrm>
            <a:off x="10344472" y="256897"/>
            <a:ext cx="1577652" cy="577341"/>
          </a:xfrm>
          <a:prstGeom prst="rect">
            <a:avLst/>
          </a:prstGeom>
        </p:spPr>
      </p:pic>
      <p:pic>
        <p:nvPicPr>
          <p:cNvPr id="7" name="Grafik 6">
            <a:extLst>
              <a:ext uri="{FF2B5EF4-FFF2-40B4-BE49-F238E27FC236}">
                <a16:creationId xmlns:a16="http://schemas.microsoft.com/office/drawing/2014/main" id="{9BF0CF4F-0549-866A-4F97-C862F700CE2E}"/>
              </a:ext>
            </a:extLst>
          </p:cNvPr>
          <p:cNvPicPr>
            <a:picLocks noChangeAspect="1"/>
          </p:cNvPicPr>
          <p:nvPr/>
        </p:nvPicPr>
        <p:blipFill>
          <a:blip r:embed="rId5"/>
          <a:stretch>
            <a:fillRect/>
          </a:stretch>
        </p:blipFill>
        <p:spPr>
          <a:xfrm>
            <a:off x="8258851" y="157939"/>
            <a:ext cx="2086394" cy="922061"/>
          </a:xfrm>
          <a:prstGeom prst="rect">
            <a:avLst/>
          </a:prstGeom>
        </p:spPr>
      </p:pic>
    </p:spTree>
    <p:extLst>
      <p:ext uri="{BB962C8B-B14F-4D97-AF65-F5344CB8AC3E}">
        <p14:creationId xmlns:p14="http://schemas.microsoft.com/office/powerpoint/2010/main" val="113826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B2E6C92-C00A-EEAF-62FA-53DC5016F1BD}"/>
              </a:ext>
            </a:extLst>
          </p:cNvPr>
          <p:cNvSpPr>
            <a:spLocks noGrp="1"/>
          </p:cNvSpPr>
          <p:nvPr>
            <p:ph type="title"/>
          </p:nvPr>
        </p:nvSpPr>
        <p:spPr>
          <a:xfrm>
            <a:off x="273600" y="244799"/>
            <a:ext cx="5722937" cy="621975"/>
          </a:xfrm>
        </p:spPr>
        <p:txBody>
          <a:bodyPr anchor="t">
            <a:normAutofit/>
          </a:bodyPr>
          <a:lstStyle/>
          <a:p>
            <a:r>
              <a:rPr lang="en-GB" dirty="0"/>
              <a:t>Background and Aim</a:t>
            </a:r>
          </a:p>
        </p:txBody>
      </p:sp>
      <p:sp>
        <p:nvSpPr>
          <p:cNvPr id="6" name="Inhaltsplatzhalter 5">
            <a:extLst>
              <a:ext uri="{FF2B5EF4-FFF2-40B4-BE49-F238E27FC236}">
                <a16:creationId xmlns:a16="http://schemas.microsoft.com/office/drawing/2014/main" id="{2D792577-B2BA-CA64-1E72-0B225E019D9B}"/>
              </a:ext>
            </a:extLst>
          </p:cNvPr>
          <p:cNvSpPr>
            <a:spLocks noGrp="1"/>
          </p:cNvSpPr>
          <p:nvPr>
            <p:ph sz="half" idx="1"/>
          </p:nvPr>
        </p:nvSpPr>
        <p:spPr>
          <a:xfrm>
            <a:off x="271463" y="866774"/>
            <a:ext cx="5464497" cy="5133447"/>
          </a:xfrm>
        </p:spPr>
        <p:txBody>
          <a:bodyPr>
            <a:normAutofit/>
          </a:bodyPr>
          <a:lstStyle/>
          <a:p>
            <a:pPr>
              <a:spcAft>
                <a:spcPts val="600"/>
              </a:spcAft>
            </a:pPr>
            <a:r>
              <a:rPr lang="en-GB" b="1" dirty="0"/>
              <a:t> </a:t>
            </a:r>
          </a:p>
          <a:p>
            <a:pPr marL="285750" indent="-285750">
              <a:spcAft>
                <a:spcPts val="600"/>
              </a:spcAft>
              <a:buFont typeface="Arial" panose="020B0604020202020204" pitchFamily="34" charset="0"/>
              <a:buChar char="•"/>
            </a:pPr>
            <a:endParaRPr lang="en-GB" b="1" dirty="0"/>
          </a:p>
          <a:p>
            <a:pPr>
              <a:spcAft>
                <a:spcPts val="600"/>
              </a:spcAft>
            </a:pPr>
            <a:endParaRPr lang="en-GB" b="1" dirty="0"/>
          </a:p>
          <a:p>
            <a:pPr marL="285750" indent="-285750">
              <a:spcAft>
                <a:spcPts val="600"/>
              </a:spcAft>
              <a:buFont typeface="Arial" panose="020B0604020202020204" pitchFamily="34" charset="0"/>
              <a:buChar char="•"/>
            </a:pPr>
            <a:r>
              <a:rPr lang="en-GB" b="1" dirty="0"/>
              <a:t>Rationale: </a:t>
            </a:r>
            <a:r>
              <a:rPr lang="en-US" dirty="0"/>
              <a:t>In medical pre-travel services, </a:t>
            </a:r>
            <a:r>
              <a:rPr lang="en-US" b="1" dirty="0"/>
              <a:t>sexual health </a:t>
            </a:r>
            <a:r>
              <a:rPr lang="en-US" dirty="0"/>
              <a:t>counseling is </a:t>
            </a:r>
            <a:r>
              <a:rPr lang="en-US" b="1" dirty="0"/>
              <a:t>insufficiently implemented</a:t>
            </a:r>
            <a:r>
              <a:rPr lang="en-US" baseline="30000" dirty="0"/>
              <a:t>1</a:t>
            </a:r>
            <a:endParaRPr lang="en-GB" baseline="30000" dirty="0">
              <a:sym typeface="Wingdings" panose="05000000000000000000" pitchFamily="2" charset="2"/>
            </a:endParaRPr>
          </a:p>
          <a:p>
            <a:pPr>
              <a:spcAft>
                <a:spcPts val="600"/>
              </a:spcAft>
            </a:pPr>
            <a:r>
              <a:rPr lang="en-GB" b="1" dirty="0">
                <a:sym typeface="Wingdings" panose="05000000000000000000" pitchFamily="2" charset="2"/>
              </a:rPr>
              <a:t>        </a:t>
            </a:r>
            <a:r>
              <a:rPr lang="en-GB" b="1" dirty="0"/>
              <a:t>knowledge-practice gap</a:t>
            </a:r>
          </a:p>
          <a:p>
            <a:pPr>
              <a:spcAft>
                <a:spcPts val="600"/>
              </a:spcAft>
            </a:pPr>
            <a:endParaRPr lang="en-GB" dirty="0"/>
          </a:p>
          <a:p>
            <a:pPr marL="285750" indent="-285750">
              <a:spcAft>
                <a:spcPts val="600"/>
              </a:spcAft>
              <a:buFont typeface="Arial" panose="020B0604020202020204" pitchFamily="34" charset="0"/>
              <a:buChar char="•"/>
            </a:pPr>
            <a:r>
              <a:rPr lang="en-GB" b="1" dirty="0"/>
              <a:t>Aim: </a:t>
            </a:r>
            <a:r>
              <a:rPr lang="en-US" dirty="0"/>
              <a:t>Systematic</a:t>
            </a:r>
            <a:r>
              <a:rPr lang="en-US" noProof="0" dirty="0"/>
              <a:t> development and implementation of a</a:t>
            </a:r>
            <a:r>
              <a:rPr lang="en-US" b="1" noProof="0" dirty="0"/>
              <a:t> scalable integrated sexual health </a:t>
            </a:r>
            <a:r>
              <a:rPr lang="en-US" b="1" dirty="0"/>
              <a:t>intervention </a:t>
            </a:r>
            <a:r>
              <a:rPr lang="en-US" noProof="0" dirty="0"/>
              <a:t>(TravelPrEPared) </a:t>
            </a:r>
            <a:r>
              <a:rPr lang="en-US" b="1" noProof="0" dirty="0"/>
              <a:t>for medical pre-travel services</a:t>
            </a:r>
          </a:p>
          <a:p>
            <a:pPr marL="285750" indent="-285750">
              <a:spcAft>
                <a:spcPts val="600"/>
              </a:spcAft>
              <a:buFont typeface="Arial" panose="020B0604020202020204" pitchFamily="34" charset="0"/>
              <a:buChar char="•"/>
            </a:pPr>
            <a:endParaRPr lang="en-US" b="1" dirty="0"/>
          </a:p>
          <a:p>
            <a:pPr marL="285750" indent="-285750">
              <a:spcAft>
                <a:spcPts val="600"/>
              </a:spcAft>
              <a:buFont typeface="Arial" panose="020B0604020202020204" pitchFamily="34" charset="0"/>
              <a:buChar char="•"/>
            </a:pPr>
            <a:r>
              <a:rPr lang="en-US" b="1" noProof="0" dirty="0"/>
              <a:t>Setting</a:t>
            </a:r>
            <a:r>
              <a:rPr lang="en-US" b="1" dirty="0"/>
              <a:t>:</a:t>
            </a:r>
            <a:r>
              <a:rPr lang="en-US" noProof="0" dirty="0"/>
              <a:t> University of Zurich’s Center for Travel Medicine (CTM)</a:t>
            </a:r>
          </a:p>
          <a:p>
            <a:pPr>
              <a:spcAft>
                <a:spcPts val="600"/>
              </a:spcAft>
            </a:pPr>
            <a:endParaRPr lang="en-GB" dirty="0">
              <a:sym typeface="Wingdings" panose="05000000000000000000" pitchFamily="2" charset="2"/>
            </a:endParaRPr>
          </a:p>
          <a:p>
            <a:pPr>
              <a:spcAft>
                <a:spcPts val="600"/>
              </a:spcAft>
            </a:pPr>
            <a:endParaRPr lang="en-GB" dirty="0">
              <a:solidFill>
                <a:srgbClr val="FF0000"/>
              </a:solidFill>
            </a:endParaRPr>
          </a:p>
        </p:txBody>
      </p:sp>
      <p:sp>
        <p:nvSpPr>
          <p:cNvPr id="13" name="Date Placeholder 3">
            <a:extLst>
              <a:ext uri="{FF2B5EF4-FFF2-40B4-BE49-F238E27FC236}">
                <a16:creationId xmlns:a16="http://schemas.microsoft.com/office/drawing/2014/main" id="{B14E50B6-8B0F-8E83-17FD-52EF5A2516C5}"/>
              </a:ext>
            </a:extLst>
          </p:cNvPr>
          <p:cNvSpPr>
            <a:spLocks noGrp="1"/>
          </p:cNvSpPr>
          <p:nvPr>
            <p:ph type="dt" sz="half" idx="10"/>
          </p:nvPr>
        </p:nvSpPr>
        <p:spPr>
          <a:xfrm>
            <a:off x="10416480" y="6424761"/>
            <a:ext cx="1189348" cy="144016"/>
          </a:xfrm>
        </p:spPr>
        <p:txBody>
          <a:bodyPr/>
          <a:lstStyle/>
          <a:p>
            <a:pPr marL="0" marR="0" lvl="0" indent="0" algn="r" defTabSz="914400" rtl="0" eaLnBrk="1" fontAlgn="auto" latinLnBrk="0" hangingPunct="1">
              <a:lnSpc>
                <a:spcPct val="98000"/>
              </a:lnSpc>
              <a:spcBef>
                <a:spcPts val="0"/>
              </a:spcBef>
              <a:spcAft>
                <a:spcPts val="600"/>
              </a:spcAft>
              <a:buClrTx/>
              <a:buSzTx/>
              <a:buFont typeface="+mj-lt"/>
              <a:buNone/>
              <a:tabLst/>
              <a:defRPr/>
            </a:pPr>
            <a:fld id="{05AA103E-E046-4633-82BC-9D6A840CE35D}" type="datetime1">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600"/>
                </a:spcAft>
                <a:buClrTx/>
                <a:buSzTx/>
                <a:buFont typeface="+mj-lt"/>
                <a:buNone/>
                <a:tabLst/>
                <a:defRPr/>
              </a:pPr>
              <a:t>07/04/2026</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15" name="Footer Placeholder 4">
            <a:extLst>
              <a:ext uri="{FF2B5EF4-FFF2-40B4-BE49-F238E27FC236}">
                <a16:creationId xmlns:a16="http://schemas.microsoft.com/office/drawing/2014/main" id="{316AAA24-E279-826E-D43F-597A69AC034F}"/>
              </a:ext>
            </a:extLst>
          </p:cNvPr>
          <p:cNvSpPr>
            <a:spLocks noGrp="1"/>
          </p:cNvSpPr>
          <p:nvPr>
            <p:ph type="ftr" sz="quarter" idx="11"/>
          </p:nvPr>
        </p:nvSpPr>
        <p:spPr>
          <a:xfrm>
            <a:off x="1522276" y="6424761"/>
            <a:ext cx="7922096" cy="144016"/>
          </a:xfrm>
        </p:spPr>
        <p:txBody>
          <a:bodyPr/>
          <a:lstStyle/>
          <a:p>
            <a:pPr marL="0" marR="0" lvl="0" indent="0" algn="l" defTabSz="914400" rtl="0" eaLnBrk="1" fontAlgn="auto" latinLnBrk="0" hangingPunct="1">
              <a:lnSpc>
                <a:spcPct val="98000"/>
              </a:lnSpc>
              <a:spcBef>
                <a:spcPts val="0"/>
              </a:spcBef>
              <a:spcAft>
                <a:spcPts val="600"/>
              </a:spcAft>
              <a:buClrTx/>
              <a:buSzTx/>
              <a:buFont typeface="+mj-lt"/>
              <a:buNone/>
              <a:tabLst/>
              <a:defRPr/>
            </a:pPr>
            <a:r>
              <a:rPr kumimoji="0" lang="en-GB" sz="1000" b="0" i="0" u="none" strike="noStrike" kern="1200" cap="none" spc="-10" normalizeH="0" baseline="0" noProof="0" dirty="0">
                <a:ln>
                  <a:noFill/>
                </a:ln>
                <a:solidFill>
                  <a:prstClr val="black"/>
                </a:solidFill>
                <a:effectLst/>
                <a:uLnTx/>
                <a:uFillTx/>
                <a:latin typeface="Source Sans Pro"/>
                <a:ea typeface="+mn-ea"/>
                <a:cs typeface="+mn-cs"/>
              </a:rPr>
              <a:t>TravelPrEPared</a:t>
            </a:r>
          </a:p>
        </p:txBody>
      </p:sp>
      <p:sp>
        <p:nvSpPr>
          <p:cNvPr id="17" name="Slide Number Placeholder 5">
            <a:extLst>
              <a:ext uri="{FF2B5EF4-FFF2-40B4-BE49-F238E27FC236}">
                <a16:creationId xmlns:a16="http://schemas.microsoft.com/office/drawing/2014/main" id="{462E6613-767A-90C5-04D7-2F947CB6389E}"/>
              </a:ext>
            </a:extLst>
          </p:cNvPr>
          <p:cNvSpPr>
            <a:spLocks noGrp="1"/>
          </p:cNvSpPr>
          <p:nvPr>
            <p:ph type="sldNum" sz="quarter" idx="12"/>
          </p:nvPr>
        </p:nvSpPr>
        <p:spPr>
          <a:xfrm>
            <a:off x="11712624" y="6424761"/>
            <a:ext cx="209500" cy="144016"/>
          </a:xfrm>
        </p:spPr>
        <p:txBody>
          <a:bodyPr/>
          <a:lstStyle/>
          <a:p>
            <a:pPr marL="0" marR="0" lvl="0" indent="0" algn="r" defTabSz="914400" rtl="0" eaLnBrk="1" fontAlgn="auto" latinLnBrk="0" hangingPunct="1">
              <a:lnSpc>
                <a:spcPct val="98000"/>
              </a:lnSpc>
              <a:spcBef>
                <a:spcPts val="0"/>
              </a:spcBef>
              <a:spcAft>
                <a:spcPts val="600"/>
              </a:spcAft>
              <a:buClrTx/>
              <a:buSzTx/>
              <a:buFont typeface="+mj-lt"/>
              <a:buNone/>
              <a:tabLst/>
              <a:defRPr/>
            </a:pPr>
            <a:fld id="{442AD375-037F-43D0-B059-5172DA06796A}" type="slidenum">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600"/>
                </a:spcAft>
                <a:buClrTx/>
                <a:buSzTx/>
                <a:buFont typeface="+mj-lt"/>
                <a:buNone/>
                <a:tabLst/>
                <a:defRPr/>
              </a:pPr>
              <a:t>23</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pic>
        <p:nvPicPr>
          <p:cNvPr id="8" name="Grafik 7" descr="Ein Bild, das Schrift, Grafiken, Logo, Grafikdesign enthält.&#10;&#10;KI-generierte Inhalte können fehlerhaft sein.">
            <a:extLst>
              <a:ext uri="{FF2B5EF4-FFF2-40B4-BE49-F238E27FC236}">
                <a16:creationId xmlns:a16="http://schemas.microsoft.com/office/drawing/2014/main" id="{2CF0B66B-C6B5-C066-1613-103B8A771853}"/>
              </a:ext>
            </a:extLst>
          </p:cNvPr>
          <p:cNvPicPr>
            <a:picLocks noChangeAspect="1"/>
          </p:cNvPicPr>
          <p:nvPr/>
        </p:nvPicPr>
        <p:blipFill>
          <a:blip r:embed="rId3"/>
          <a:stretch>
            <a:fillRect/>
          </a:stretch>
        </p:blipFill>
        <p:spPr>
          <a:xfrm>
            <a:off x="6744072" y="1015173"/>
            <a:ext cx="4407901" cy="4430051"/>
          </a:xfrm>
          <a:prstGeom prst="rect">
            <a:avLst/>
          </a:prstGeom>
          <a:noFill/>
        </p:spPr>
      </p:pic>
      <p:sp>
        <p:nvSpPr>
          <p:cNvPr id="19" name="Text Placeholder 7">
            <a:extLst>
              <a:ext uri="{FF2B5EF4-FFF2-40B4-BE49-F238E27FC236}">
                <a16:creationId xmlns:a16="http://schemas.microsoft.com/office/drawing/2014/main" id="{7A062E81-936F-DB63-3E6E-7EDE139A5291}"/>
              </a:ext>
            </a:extLst>
          </p:cNvPr>
          <p:cNvSpPr>
            <a:spLocks noGrp="1"/>
          </p:cNvSpPr>
          <p:nvPr>
            <p:ph type="body" sz="quarter" idx="14"/>
          </p:nvPr>
        </p:nvSpPr>
        <p:spPr>
          <a:xfrm>
            <a:off x="269875" y="5877272"/>
            <a:ext cx="5927725" cy="328149"/>
          </a:xfrm>
        </p:spPr>
        <p:txBody>
          <a:bodyPr/>
          <a:lstStyle/>
          <a:p>
            <a:r>
              <a:rPr lang="en-US" sz="1200" noProof="0" dirty="0"/>
              <a:t>1 </a:t>
            </a:r>
            <a:r>
              <a:rPr lang="en-US" sz="1200" noProof="0" dirty="0" err="1"/>
              <a:t>Santaolaya</a:t>
            </a:r>
            <a:r>
              <a:rPr lang="en-US" sz="1200" noProof="0" dirty="0"/>
              <a:t> C, Malhotra J, Fowler JA, et al. Integrating sexual and reproductive health into pre-travel consultations. J Travel Med. 2024;31(4):taae024. doi:10.1093/</a:t>
            </a:r>
            <a:r>
              <a:rPr lang="en-US" sz="1200" noProof="0" dirty="0" err="1"/>
              <a:t>jtm</a:t>
            </a:r>
            <a:r>
              <a:rPr lang="en-US" sz="1200" noProof="0" dirty="0"/>
              <a:t>/taae024</a:t>
            </a:r>
          </a:p>
        </p:txBody>
      </p:sp>
    </p:spTree>
    <p:extLst>
      <p:ext uri="{BB962C8B-B14F-4D97-AF65-F5344CB8AC3E}">
        <p14:creationId xmlns:p14="http://schemas.microsoft.com/office/powerpoint/2010/main" val="2071393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26C94-0EBB-F656-E46A-974E1FD41EC0}"/>
              </a:ext>
            </a:extLst>
          </p:cNvPr>
          <p:cNvSpPr>
            <a:spLocks noGrp="1"/>
          </p:cNvSpPr>
          <p:nvPr>
            <p:ph type="title"/>
          </p:nvPr>
        </p:nvSpPr>
        <p:spPr/>
        <p:txBody>
          <a:bodyPr/>
          <a:lstStyle/>
          <a:p>
            <a:r>
              <a:rPr lang="en-GB" dirty="0"/>
              <a:t>Methods</a:t>
            </a:r>
          </a:p>
        </p:txBody>
      </p:sp>
      <p:sp>
        <p:nvSpPr>
          <p:cNvPr id="3" name="Inhaltsplatzhalter 2">
            <a:extLst>
              <a:ext uri="{FF2B5EF4-FFF2-40B4-BE49-F238E27FC236}">
                <a16:creationId xmlns:a16="http://schemas.microsoft.com/office/drawing/2014/main" id="{0A0011FE-407D-1FB8-60A9-E6A2A68CB0EB}"/>
              </a:ext>
            </a:extLst>
          </p:cNvPr>
          <p:cNvSpPr>
            <a:spLocks noGrp="1"/>
          </p:cNvSpPr>
          <p:nvPr>
            <p:ph idx="1"/>
          </p:nvPr>
        </p:nvSpPr>
        <p:spPr/>
        <p:txBody>
          <a:bodyPr/>
          <a:lstStyle/>
          <a:p>
            <a:r>
              <a:rPr lang="en-US" noProof="0" dirty="0"/>
              <a:t>A </a:t>
            </a:r>
            <a:r>
              <a:rPr lang="en-US" b="1" noProof="0" dirty="0"/>
              <a:t>participatory practice development </a:t>
            </a:r>
            <a:r>
              <a:rPr lang="en-US" noProof="0" dirty="0"/>
              <a:t>approach was applied using combined </a:t>
            </a:r>
            <a:r>
              <a:rPr lang="en-US" b="1" noProof="0" dirty="0"/>
              <a:t>intervention and implementation mapping </a:t>
            </a:r>
            <a:r>
              <a:rPr lang="en-US" noProof="0" dirty="0"/>
              <a:t>method</a:t>
            </a:r>
            <a:r>
              <a:rPr lang="en-US" baseline="30000" noProof="0" dirty="0"/>
              <a:t>2;3</a:t>
            </a:r>
          </a:p>
          <a:p>
            <a:endParaRPr lang="en-GB" dirty="0"/>
          </a:p>
        </p:txBody>
      </p:sp>
      <p:sp>
        <p:nvSpPr>
          <p:cNvPr id="4" name="Datumsplatzhalter 3">
            <a:extLst>
              <a:ext uri="{FF2B5EF4-FFF2-40B4-BE49-F238E27FC236}">
                <a16:creationId xmlns:a16="http://schemas.microsoft.com/office/drawing/2014/main" id="{1A0BD0B2-8556-820A-C354-435743D5EAB2}"/>
              </a:ext>
            </a:extLst>
          </p:cNvPr>
          <p:cNvSpPr>
            <a:spLocks noGrp="1"/>
          </p:cNvSpPr>
          <p:nvPr>
            <p:ph type="dt" sz="half" idx="10"/>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1169CF04-5ADD-46B4-A33A-958F168A45EF}" type="datetime1">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07/04/2026</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5" name="Fußzeilenplatzhalter 4">
            <a:extLst>
              <a:ext uri="{FF2B5EF4-FFF2-40B4-BE49-F238E27FC236}">
                <a16:creationId xmlns:a16="http://schemas.microsoft.com/office/drawing/2014/main" id="{0116DB0C-95AE-B41E-7068-37BA057266E1}"/>
              </a:ext>
            </a:extLst>
          </p:cNvPr>
          <p:cNvSpPr>
            <a:spLocks noGrp="1"/>
          </p:cNvSpPr>
          <p:nvPr>
            <p:ph type="ftr" sz="quarter" idx="11"/>
          </p:nvPr>
        </p:nvSpPr>
        <p:spPr/>
        <p:txBody>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000" b="0" i="0" u="none" strike="noStrike" kern="1200" cap="none" spc="-10" normalizeH="0" baseline="0" noProof="0">
                <a:ln>
                  <a:noFill/>
                </a:ln>
                <a:solidFill>
                  <a:prstClr val="black"/>
                </a:solidFill>
                <a:effectLst/>
                <a:uLnTx/>
                <a:uFillTx/>
                <a:latin typeface="Source Sans Pro"/>
                <a:ea typeface="+mn-ea"/>
                <a:cs typeface="+mn-cs"/>
              </a:rPr>
              <a:t>TravelPrEPared</a:t>
            </a:r>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6" name="Foliennummernplatzhalter 5">
            <a:extLst>
              <a:ext uri="{FF2B5EF4-FFF2-40B4-BE49-F238E27FC236}">
                <a16:creationId xmlns:a16="http://schemas.microsoft.com/office/drawing/2014/main" id="{5079785D-CBDC-A987-374E-96A42D97915E}"/>
              </a:ext>
            </a:extLst>
          </p:cNvPr>
          <p:cNvSpPr>
            <a:spLocks noGrp="1"/>
          </p:cNvSpPr>
          <p:nvPr>
            <p:ph type="sldNum" sz="quarter" idx="12"/>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442AD375-037F-43D0-B059-5172DA06796A}" type="slidenum">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24</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8" name="Textplatzhalter 6">
            <a:extLst>
              <a:ext uri="{FF2B5EF4-FFF2-40B4-BE49-F238E27FC236}">
                <a16:creationId xmlns:a16="http://schemas.microsoft.com/office/drawing/2014/main" id="{B821F732-871F-CB9B-D1B4-0F2889B37269}"/>
              </a:ext>
            </a:extLst>
          </p:cNvPr>
          <p:cNvSpPr txBox="1">
            <a:spLocks/>
          </p:cNvSpPr>
          <p:nvPr/>
        </p:nvSpPr>
        <p:spPr>
          <a:xfrm>
            <a:off x="269323" y="5615988"/>
            <a:ext cx="8424935" cy="432048"/>
          </a:xfrm>
          <a:prstGeom prst="rect">
            <a:avLst/>
          </a:prstGeom>
        </p:spPr>
        <p:txBody>
          <a:bodyPr vert="horz" lIns="0" tIns="0" rIns="0" bIns="0" rtlCol="0" anchor="b">
            <a:noAutofit/>
          </a:bodyPr>
          <a:lstStyle>
            <a:lvl1pPr marL="0" indent="0" algn="l" defTabSz="914400" rtl="0" eaLnBrk="1" latinLnBrk="0" hangingPunct="1">
              <a:lnSpc>
                <a:spcPct val="109000"/>
              </a:lnSpc>
              <a:spcBef>
                <a:spcPts val="0"/>
              </a:spcBef>
              <a:buFont typeface="+mj-lt"/>
              <a:buNone/>
              <a:defRPr sz="1200" kern="1200" spc="0" baseline="0">
                <a:solidFill>
                  <a:schemeClr val="tx1"/>
                </a:solidFill>
                <a:latin typeface="+mn-lt"/>
                <a:ea typeface="+mn-ea"/>
                <a:cs typeface="+mn-cs"/>
              </a:defRPr>
            </a:lvl1pPr>
            <a:lvl2pPr marL="226800" indent="-226800" algn="l" defTabSz="914400"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2pPr>
            <a:lvl3pPr marL="658800" indent="-226800" algn="l" defTabSz="914400"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3pPr>
            <a:lvl4pPr marL="1090800" indent="-226800" algn="l" defTabSz="914400"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4pPr>
            <a:lvl5pPr marL="1522800" indent="-226800" algn="l" defTabSz="914400" rtl="0" eaLnBrk="1" latinLnBrk="0" hangingPunct="1">
              <a:lnSpc>
                <a:spcPct val="103000"/>
              </a:lnSpc>
              <a:spcBef>
                <a:spcPts val="1000"/>
              </a:spcBef>
              <a:buFont typeface="Source Sans Pro" panose="020B0503030403020204" pitchFamily="34" charset="0"/>
              <a:buChar char="―"/>
              <a:defRPr sz="10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9000"/>
              </a:lnSpc>
              <a:spcBef>
                <a:spcPts val="0"/>
              </a:spcBef>
              <a:spcAft>
                <a:spcPts val="0"/>
              </a:spcAft>
              <a:buClrTx/>
              <a:buSzTx/>
              <a:buFont typeface="+mj-lt"/>
              <a:buNone/>
              <a:tabLst/>
              <a:defRPr/>
            </a:pPr>
            <a:r>
              <a:rPr kumimoji="0" lang="en-US" sz="1200" b="0" i="0" u="none" strike="noStrike" kern="1200" cap="none" spc="0" normalizeH="0" baseline="0" noProof="0" dirty="0">
                <a:ln>
                  <a:noFill/>
                </a:ln>
                <a:solidFill>
                  <a:prstClr val="black"/>
                </a:solidFill>
                <a:effectLst/>
                <a:uLnTx/>
                <a:uFillTx/>
                <a:latin typeface="Source Sans Pro"/>
                <a:ea typeface="+mn-ea"/>
                <a:cs typeface="+mn-cs"/>
              </a:rPr>
              <a:t>2 Bartholomew Eldredge, 2013</a:t>
            </a:r>
          </a:p>
          <a:p>
            <a:pPr marL="0" marR="0" lvl="0" indent="0" algn="l" defTabSz="914400" rtl="0" eaLnBrk="1" fontAlgn="auto" latinLnBrk="0" hangingPunct="1">
              <a:lnSpc>
                <a:spcPct val="109000"/>
              </a:lnSpc>
              <a:spcBef>
                <a:spcPts val="0"/>
              </a:spcBef>
              <a:spcAft>
                <a:spcPts val="0"/>
              </a:spcAft>
              <a:buClrTx/>
              <a:buSzTx/>
              <a:buFont typeface="+mj-lt"/>
              <a:buNone/>
              <a:tabLst/>
              <a:defRPr/>
            </a:pPr>
            <a:r>
              <a:rPr kumimoji="0" lang="en-US" sz="1200" b="0" i="0" u="none" strike="noStrike" kern="1200" cap="none" spc="0" normalizeH="0" baseline="0" noProof="0" dirty="0">
                <a:ln>
                  <a:noFill/>
                </a:ln>
                <a:solidFill>
                  <a:prstClr val="black"/>
                </a:solidFill>
                <a:effectLst/>
                <a:uLnTx/>
                <a:uFillTx/>
                <a:latin typeface="Source Sans Pro"/>
                <a:ea typeface="+mn-ea"/>
                <a:cs typeface="+mn-cs"/>
              </a:rPr>
              <a:t>3 Fernandez, 2019</a:t>
            </a:r>
          </a:p>
          <a:p>
            <a:pPr marL="0" marR="0" lvl="0" indent="0" algn="l" defTabSz="914400" rtl="0" eaLnBrk="1" fontAlgn="auto" latinLnBrk="0" hangingPunct="1">
              <a:lnSpc>
                <a:spcPct val="109000"/>
              </a:lnSpc>
              <a:spcBef>
                <a:spcPts val="0"/>
              </a:spcBef>
              <a:spcAft>
                <a:spcPts val="0"/>
              </a:spcAft>
              <a:buClrTx/>
              <a:buSzTx/>
              <a:buFont typeface="+mj-lt"/>
              <a:buNone/>
              <a:tabLst/>
              <a:defRPr/>
            </a:pPr>
            <a:r>
              <a:rPr kumimoji="0" lang="en-US" sz="1200" b="0" i="0" u="none" strike="noStrike" kern="1200" cap="none" spc="0" normalizeH="0" baseline="0" noProof="0" dirty="0">
                <a:ln>
                  <a:noFill/>
                </a:ln>
                <a:solidFill>
                  <a:prstClr val="black"/>
                </a:solidFill>
                <a:effectLst/>
                <a:uLnTx/>
                <a:uFillTx/>
                <a:latin typeface="Source Sans Pro"/>
                <a:ea typeface="+mn-ea"/>
                <a:cs typeface="+mn-cs"/>
              </a:rPr>
              <a:t>4 Powell, 2015</a:t>
            </a:r>
          </a:p>
        </p:txBody>
      </p:sp>
      <p:graphicFrame>
        <p:nvGraphicFramePr>
          <p:cNvPr id="9" name="Tabelle 8">
            <a:extLst>
              <a:ext uri="{FF2B5EF4-FFF2-40B4-BE49-F238E27FC236}">
                <a16:creationId xmlns:a16="http://schemas.microsoft.com/office/drawing/2014/main" id="{AEE95723-3AEF-F3A5-D828-73A6BC5FF7AC}"/>
              </a:ext>
            </a:extLst>
          </p:cNvPr>
          <p:cNvGraphicFramePr>
            <a:graphicFrameLocks noGrp="1"/>
          </p:cNvGraphicFramePr>
          <p:nvPr/>
        </p:nvGraphicFramePr>
        <p:xfrm>
          <a:off x="270730" y="1340768"/>
          <a:ext cx="11650539" cy="4032000"/>
        </p:xfrm>
        <a:graphic>
          <a:graphicData uri="http://schemas.openxmlformats.org/drawingml/2006/table">
            <a:tbl>
              <a:tblPr firstRow="1" bandRow="1">
                <a:tableStyleId>{0E3FDE45-AF77-4B5C-9715-49D594BDF05E}</a:tableStyleId>
              </a:tblPr>
              <a:tblGrid>
                <a:gridCol w="3883513">
                  <a:extLst>
                    <a:ext uri="{9D8B030D-6E8A-4147-A177-3AD203B41FA5}">
                      <a16:colId xmlns:a16="http://schemas.microsoft.com/office/drawing/2014/main" val="700381285"/>
                    </a:ext>
                  </a:extLst>
                </a:gridCol>
                <a:gridCol w="3883513">
                  <a:extLst>
                    <a:ext uri="{9D8B030D-6E8A-4147-A177-3AD203B41FA5}">
                      <a16:colId xmlns:a16="http://schemas.microsoft.com/office/drawing/2014/main" val="1674047499"/>
                    </a:ext>
                  </a:extLst>
                </a:gridCol>
                <a:gridCol w="3883513">
                  <a:extLst>
                    <a:ext uri="{9D8B030D-6E8A-4147-A177-3AD203B41FA5}">
                      <a16:colId xmlns:a16="http://schemas.microsoft.com/office/drawing/2014/main" val="518005163"/>
                    </a:ext>
                  </a:extLst>
                </a:gridCol>
              </a:tblGrid>
              <a:tr h="576000">
                <a:tc>
                  <a:txBody>
                    <a:bodyPr/>
                    <a:lstStyle/>
                    <a:p>
                      <a:r>
                        <a:rPr lang="en-GB" dirty="0"/>
                        <a:t>Steps</a:t>
                      </a:r>
                    </a:p>
                  </a:txBody>
                  <a:tcPr/>
                </a:tc>
                <a:tc>
                  <a:txBody>
                    <a:bodyPr/>
                    <a:lstStyle/>
                    <a:p>
                      <a:r>
                        <a:rPr lang="en-GB" dirty="0"/>
                        <a:t>Intervention</a:t>
                      </a:r>
                    </a:p>
                  </a:txBody>
                  <a:tcPr/>
                </a:tc>
                <a:tc>
                  <a:txBody>
                    <a:bodyPr/>
                    <a:lstStyle/>
                    <a:p>
                      <a:r>
                        <a:rPr lang="en-GB" dirty="0"/>
                        <a:t>Implementation</a:t>
                      </a:r>
                    </a:p>
                  </a:txBody>
                  <a:tcPr/>
                </a:tc>
                <a:extLst>
                  <a:ext uri="{0D108BD9-81ED-4DB2-BD59-A6C34878D82A}">
                    <a16:rowId xmlns:a16="http://schemas.microsoft.com/office/drawing/2014/main" val="345407827"/>
                  </a:ext>
                </a:extLst>
              </a:tr>
              <a:tr h="576000">
                <a:tc>
                  <a:txBody>
                    <a:bodyPr/>
                    <a:lstStyle/>
                    <a:p>
                      <a:r>
                        <a:rPr lang="en-GB" b="1" dirty="0"/>
                        <a:t>1. Needs Assessment</a:t>
                      </a:r>
                    </a:p>
                  </a:txBody>
                  <a:tcPr anchor="ctr"/>
                </a:tc>
                <a:tc gridSpan="2">
                  <a:txBody>
                    <a:bodyPr/>
                    <a:lstStyle/>
                    <a:p>
                      <a:pPr algn="l"/>
                      <a:r>
                        <a:rPr lang="en-GB" b="0" dirty="0"/>
                        <a:t>Combined needs assessment (qualitative “nested in” study)</a:t>
                      </a:r>
                    </a:p>
                  </a:txBody>
                  <a:tcPr anchor="ctr"/>
                </a:tc>
                <a:tc hMerge="1">
                  <a:txBody>
                    <a:bodyPr/>
                    <a:lstStyle/>
                    <a:p>
                      <a:endParaRPr lang="en-GB" dirty="0"/>
                    </a:p>
                  </a:txBody>
                  <a:tcPr/>
                </a:tc>
                <a:extLst>
                  <a:ext uri="{0D108BD9-81ED-4DB2-BD59-A6C34878D82A}">
                    <a16:rowId xmlns:a16="http://schemas.microsoft.com/office/drawing/2014/main" val="3793497400"/>
                  </a:ext>
                </a:extLst>
              </a:tr>
              <a:tr h="576000">
                <a:tc>
                  <a:txBody>
                    <a:bodyPr/>
                    <a:lstStyle/>
                    <a:p>
                      <a:r>
                        <a:rPr lang="en-GB" b="1" dirty="0"/>
                        <a:t>2. Logic Model of Change</a:t>
                      </a:r>
                    </a:p>
                  </a:txBody>
                  <a:tcPr anchor="ctr"/>
                </a:tc>
                <a:tc>
                  <a:txBody>
                    <a:bodyPr/>
                    <a:lstStyle/>
                    <a:p>
                      <a:r>
                        <a:rPr lang="en-GB" b="0" dirty="0"/>
                        <a:t>Theory of Change Framework</a:t>
                      </a:r>
                    </a:p>
                  </a:txBody>
                  <a:tcPr anchor="ctr"/>
                </a:tc>
                <a:tc>
                  <a:txBody>
                    <a:bodyPr/>
                    <a:lstStyle/>
                    <a:p>
                      <a:r>
                        <a:rPr lang="en-GB" b="0" dirty="0"/>
                        <a:t>Normalization Process Theory (NPT) Mechanisms</a:t>
                      </a:r>
                    </a:p>
                  </a:txBody>
                  <a:tcPr anchor="ctr"/>
                </a:tc>
                <a:extLst>
                  <a:ext uri="{0D108BD9-81ED-4DB2-BD59-A6C34878D82A}">
                    <a16:rowId xmlns:a16="http://schemas.microsoft.com/office/drawing/2014/main" val="1958783818"/>
                  </a:ext>
                </a:extLst>
              </a:tr>
              <a:tr h="576000">
                <a:tc>
                  <a:txBody>
                    <a:bodyPr/>
                    <a:lstStyle/>
                    <a:p>
                      <a:r>
                        <a:rPr lang="en-GB" b="1" dirty="0"/>
                        <a:t>3. Program Design</a:t>
                      </a:r>
                    </a:p>
                  </a:txBody>
                  <a:tcPr anchor="ctr"/>
                </a:tc>
                <a:tc>
                  <a:txBody>
                    <a:bodyPr/>
                    <a:lstStyle/>
                    <a:p>
                      <a:r>
                        <a:rPr lang="en-GB" b="0" dirty="0"/>
                        <a:t>Integrated patient pathway</a:t>
                      </a:r>
                    </a:p>
                  </a:txBody>
                  <a:tcPr anchor="ctr"/>
                </a:tc>
                <a:tc>
                  <a:txBody>
                    <a:bodyPr/>
                    <a:lstStyle/>
                    <a:p>
                      <a:endParaRPr lang="en-GB" b="0" dirty="0"/>
                    </a:p>
                  </a:txBody>
                  <a:tcPr anchor="ctr"/>
                </a:tc>
                <a:extLst>
                  <a:ext uri="{0D108BD9-81ED-4DB2-BD59-A6C34878D82A}">
                    <a16:rowId xmlns:a16="http://schemas.microsoft.com/office/drawing/2014/main" val="1150070331"/>
                  </a:ext>
                </a:extLst>
              </a:tr>
              <a:tr h="576000">
                <a:tc>
                  <a:txBody>
                    <a:bodyPr/>
                    <a:lstStyle/>
                    <a:p>
                      <a:r>
                        <a:rPr lang="en-GB" b="1" dirty="0"/>
                        <a:t>4. Implementation Plan</a:t>
                      </a:r>
                    </a:p>
                  </a:txBody>
                  <a:tcPr anchor="ctr"/>
                </a:tc>
                <a:tc>
                  <a:txBody>
                    <a:bodyPr/>
                    <a:lstStyle/>
                    <a:p>
                      <a:endParaRPr lang="en-GB" b="0" dirty="0"/>
                    </a:p>
                  </a:txBody>
                  <a:tcPr anchor="ctr"/>
                </a:tc>
                <a:tc>
                  <a:txBody>
                    <a:bodyPr/>
                    <a:lstStyle/>
                    <a:p>
                      <a:r>
                        <a:rPr lang="en-GB" b="0"/>
                        <a:t>Implementation strategy according to ERIC-Taxonomy</a:t>
                      </a:r>
                      <a:r>
                        <a:rPr lang="en-GB" b="0" baseline="30000"/>
                        <a:t>4</a:t>
                      </a:r>
                      <a:endParaRPr lang="en-GB" b="0" baseline="30000" dirty="0"/>
                    </a:p>
                  </a:txBody>
                  <a:tcPr anchor="ctr"/>
                </a:tc>
                <a:extLst>
                  <a:ext uri="{0D108BD9-81ED-4DB2-BD59-A6C34878D82A}">
                    <a16:rowId xmlns:a16="http://schemas.microsoft.com/office/drawing/2014/main" val="1282535084"/>
                  </a:ext>
                </a:extLst>
              </a:tr>
              <a:tr h="576000">
                <a:tc>
                  <a:txBody>
                    <a:bodyPr/>
                    <a:lstStyle/>
                    <a:p>
                      <a:r>
                        <a:rPr lang="en-GB" b="1" dirty="0"/>
                        <a:t>5. Production</a:t>
                      </a:r>
                    </a:p>
                  </a:txBody>
                  <a:tcPr anchor="ctr"/>
                </a:tc>
                <a:tc gridSpan="2">
                  <a:txBody>
                    <a:bodyPr/>
                    <a:lstStyle/>
                    <a:p>
                      <a:pPr algn="l"/>
                      <a:r>
                        <a:rPr lang="en-GB" b="0" dirty="0"/>
                        <a:t>Combined Materials, i.e. communication training manual</a:t>
                      </a:r>
                    </a:p>
                  </a:txBody>
                  <a:tcPr anchor="ctr"/>
                </a:tc>
                <a:tc hMerge="1">
                  <a:txBody>
                    <a:bodyPr/>
                    <a:lstStyle/>
                    <a:p>
                      <a:endParaRPr dirty="0"/>
                    </a:p>
                  </a:txBody>
                  <a:tcPr/>
                </a:tc>
                <a:extLst>
                  <a:ext uri="{0D108BD9-81ED-4DB2-BD59-A6C34878D82A}">
                    <a16:rowId xmlns:a16="http://schemas.microsoft.com/office/drawing/2014/main" val="2480909858"/>
                  </a:ext>
                </a:extLst>
              </a:tr>
              <a:tr h="576000">
                <a:tc>
                  <a:txBody>
                    <a:bodyPr/>
                    <a:lstStyle/>
                    <a:p>
                      <a:r>
                        <a:rPr lang="en-GB" b="1" dirty="0"/>
                        <a:t>6. Evaluation Plan</a:t>
                      </a:r>
                    </a:p>
                  </a:txBody>
                  <a:tcPr anchor="ctr"/>
                </a:tc>
                <a:tc>
                  <a:txBody>
                    <a:bodyPr/>
                    <a:lstStyle/>
                    <a:p>
                      <a:r>
                        <a:rPr lang="en-GB" b="0" dirty="0"/>
                        <a:t>Quan (Questionnaire, performance tracking), qual (interviews)</a:t>
                      </a:r>
                    </a:p>
                  </a:txBody>
                  <a:tcPr anchor="ctr"/>
                </a:tc>
                <a:tc>
                  <a:txBody>
                    <a:bodyPr/>
                    <a:lstStyle/>
                    <a:p>
                      <a:r>
                        <a:rPr lang="en-GB" b="0" dirty="0"/>
                        <a:t>Quan (</a:t>
                      </a:r>
                      <a:r>
                        <a:rPr lang="en-GB" b="0" dirty="0" err="1"/>
                        <a:t>NoMAD</a:t>
                      </a:r>
                      <a:r>
                        <a:rPr lang="en-GB" b="0" dirty="0"/>
                        <a:t>-questionnaire), qual (interviews)</a:t>
                      </a:r>
                    </a:p>
                  </a:txBody>
                  <a:tcPr anchor="ctr"/>
                </a:tc>
                <a:extLst>
                  <a:ext uri="{0D108BD9-81ED-4DB2-BD59-A6C34878D82A}">
                    <a16:rowId xmlns:a16="http://schemas.microsoft.com/office/drawing/2014/main" val="3250274867"/>
                  </a:ext>
                </a:extLst>
              </a:tr>
            </a:tbl>
          </a:graphicData>
        </a:graphic>
      </p:graphicFrame>
    </p:spTree>
    <p:extLst>
      <p:ext uri="{BB962C8B-B14F-4D97-AF65-F5344CB8AC3E}">
        <p14:creationId xmlns:p14="http://schemas.microsoft.com/office/powerpoint/2010/main" val="2930781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2C3E7-AE27-FA8D-8837-F6FF5B11C194}"/>
              </a:ext>
            </a:extLst>
          </p:cNvPr>
          <p:cNvSpPr>
            <a:spLocks noGrp="1"/>
          </p:cNvSpPr>
          <p:nvPr>
            <p:ph type="title"/>
          </p:nvPr>
        </p:nvSpPr>
        <p:spPr/>
        <p:txBody>
          <a:bodyPr/>
          <a:lstStyle/>
          <a:p>
            <a:r>
              <a:rPr lang="en-GB" dirty="0"/>
              <a:t>Results (1/3) </a:t>
            </a:r>
          </a:p>
        </p:txBody>
      </p:sp>
      <p:sp>
        <p:nvSpPr>
          <p:cNvPr id="3" name="Datumsplatzhalter 2">
            <a:extLst>
              <a:ext uri="{FF2B5EF4-FFF2-40B4-BE49-F238E27FC236}">
                <a16:creationId xmlns:a16="http://schemas.microsoft.com/office/drawing/2014/main" id="{2251EC82-6679-DDF5-BCA3-05EC09330F3C}"/>
              </a:ext>
            </a:extLst>
          </p:cNvPr>
          <p:cNvSpPr>
            <a:spLocks noGrp="1"/>
          </p:cNvSpPr>
          <p:nvPr>
            <p:ph type="dt" sz="half" idx="10"/>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AB22F66A-66E1-4C97-A693-2A7CC6DC44C1}" type="datetime1">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07/04/2026</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4" name="Fußzeilenplatzhalter 3">
            <a:extLst>
              <a:ext uri="{FF2B5EF4-FFF2-40B4-BE49-F238E27FC236}">
                <a16:creationId xmlns:a16="http://schemas.microsoft.com/office/drawing/2014/main" id="{1750457D-535E-80C9-4A16-D4536C49A5DC}"/>
              </a:ext>
            </a:extLst>
          </p:cNvPr>
          <p:cNvSpPr>
            <a:spLocks noGrp="1"/>
          </p:cNvSpPr>
          <p:nvPr>
            <p:ph type="ftr" sz="quarter" idx="11"/>
          </p:nvPr>
        </p:nvSpPr>
        <p:spPr/>
        <p:txBody>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000" b="0" i="0" u="none" strike="noStrike" kern="1200" cap="none" spc="-10" normalizeH="0" baseline="0" noProof="0" dirty="0" err="1">
                <a:ln>
                  <a:noFill/>
                </a:ln>
                <a:solidFill>
                  <a:prstClr val="black"/>
                </a:solidFill>
                <a:effectLst/>
                <a:uLnTx/>
                <a:uFillTx/>
                <a:latin typeface="Source Sans Pro"/>
                <a:ea typeface="+mn-ea"/>
                <a:cs typeface="+mn-cs"/>
              </a:rPr>
              <a:t>TravelPrEPared</a:t>
            </a:r>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5" name="Foliennummernplatzhalter 4">
            <a:extLst>
              <a:ext uri="{FF2B5EF4-FFF2-40B4-BE49-F238E27FC236}">
                <a16:creationId xmlns:a16="http://schemas.microsoft.com/office/drawing/2014/main" id="{836D3349-FAE4-A21E-DC09-1F9934FB7E9C}"/>
              </a:ext>
            </a:extLst>
          </p:cNvPr>
          <p:cNvSpPr>
            <a:spLocks noGrp="1"/>
          </p:cNvSpPr>
          <p:nvPr>
            <p:ph type="sldNum" sz="quarter" idx="12"/>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442AD375-037F-43D0-B059-5172DA06796A}" type="slidenum">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25</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pic>
        <p:nvPicPr>
          <p:cNvPr id="6" name="Inhaltsplatzhalter 8">
            <a:extLst>
              <a:ext uri="{FF2B5EF4-FFF2-40B4-BE49-F238E27FC236}">
                <a16:creationId xmlns:a16="http://schemas.microsoft.com/office/drawing/2014/main" id="{8942CFD9-00EF-21AB-C4D8-7B40A163A699}"/>
              </a:ext>
            </a:extLst>
          </p:cNvPr>
          <p:cNvPicPr>
            <a:picLocks noChangeAspect="1"/>
          </p:cNvPicPr>
          <p:nvPr/>
        </p:nvPicPr>
        <p:blipFill>
          <a:blip r:embed="rId2"/>
          <a:stretch>
            <a:fillRect/>
          </a:stretch>
        </p:blipFill>
        <p:spPr>
          <a:xfrm>
            <a:off x="246199" y="1350370"/>
            <a:ext cx="5478183" cy="3518790"/>
          </a:xfrm>
          <a:prstGeom prst="rect">
            <a:avLst/>
          </a:prstGeom>
        </p:spPr>
      </p:pic>
      <p:sp>
        <p:nvSpPr>
          <p:cNvPr id="7" name="Inhaltsplatzhalter 7">
            <a:extLst>
              <a:ext uri="{FF2B5EF4-FFF2-40B4-BE49-F238E27FC236}">
                <a16:creationId xmlns:a16="http://schemas.microsoft.com/office/drawing/2014/main" id="{E3575CC4-0A1D-E133-A15B-9C576ADE3462}"/>
              </a:ext>
            </a:extLst>
          </p:cNvPr>
          <p:cNvSpPr txBox="1">
            <a:spLocks/>
          </p:cNvSpPr>
          <p:nvPr/>
        </p:nvSpPr>
        <p:spPr>
          <a:xfrm>
            <a:off x="6197600" y="836712"/>
            <a:ext cx="5722937" cy="5357814"/>
          </a:xfrm>
          <a:prstGeom prst="rect">
            <a:avLst/>
          </a:prstGeom>
        </p:spPr>
        <p:txBody>
          <a:bodyPr/>
          <a:lstStyle>
            <a:lvl1pPr marL="0" indent="0" algn="l" defTabSz="914400" rtl="0" eaLnBrk="1" latinLnBrk="0" hangingPunct="1">
              <a:lnSpc>
                <a:spcPct val="103000"/>
              </a:lnSpc>
              <a:spcBef>
                <a:spcPts val="0"/>
              </a:spcBef>
              <a:buFont typeface="+mj-lt"/>
              <a:buNone/>
              <a:defRPr sz="1600" kern="1200" spc="0" baseline="0">
                <a:solidFill>
                  <a:schemeClr val="tx1"/>
                </a:solidFill>
                <a:latin typeface="+mn-lt"/>
                <a:ea typeface="+mn-ea"/>
                <a:cs typeface="+mn-cs"/>
              </a:defRPr>
            </a:lvl1pPr>
            <a:lvl2pPr marL="226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2pPr>
            <a:lvl3pPr marL="658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3pPr>
            <a:lvl4pPr marL="1090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4pPr>
            <a:lvl5pPr marL="1522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3000"/>
              </a:lnSpc>
              <a:spcBef>
                <a:spcPts val="0"/>
              </a:spcBef>
              <a:spcAft>
                <a:spcPts val="0"/>
              </a:spcAft>
              <a:buClrTx/>
              <a:buSzTx/>
              <a:buFont typeface="+mj-lt"/>
              <a:buNone/>
              <a:tabLst/>
              <a:defRPr/>
            </a:pPr>
            <a:r>
              <a:rPr kumimoji="0" lang="en-GB" sz="1600" b="1" i="0" u="none" strike="noStrike" kern="1200" cap="none" spc="0" normalizeH="0" baseline="0" noProof="0" dirty="0">
                <a:ln>
                  <a:noFill/>
                </a:ln>
                <a:solidFill>
                  <a:prstClr val="black"/>
                </a:solidFill>
                <a:effectLst/>
                <a:uLnTx/>
                <a:uFillTx/>
                <a:latin typeface="Source Sans Pro"/>
                <a:ea typeface="+mn-ea"/>
                <a:cs typeface="+mn-cs"/>
              </a:rPr>
              <a:t>Logic Model of Change</a:t>
            </a:r>
          </a:p>
          <a:p>
            <a:pPr marL="0" marR="0" lvl="0" indent="0" algn="l" defTabSz="914400" rtl="0" eaLnBrk="1" fontAlgn="auto" latinLnBrk="0" hangingPunct="1">
              <a:lnSpc>
                <a:spcPct val="103000"/>
              </a:lnSpc>
              <a:spcBef>
                <a:spcPts val="0"/>
              </a:spcBef>
              <a:spcAft>
                <a:spcPts val="0"/>
              </a:spcAft>
              <a:buClrTx/>
              <a:buSzTx/>
              <a:buFont typeface="+mj-lt"/>
              <a:buNone/>
              <a:tabLst/>
              <a:defRPr/>
            </a:pPr>
            <a:endParaRPr kumimoji="0" lang="en-GB" sz="1600" b="0" i="0" u="none" strike="noStrike" kern="1200" cap="none" spc="0" normalizeH="0" baseline="0" noProof="0" dirty="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3000"/>
              </a:lnSpc>
              <a:spcBef>
                <a:spcPts val="0"/>
              </a:spcBef>
              <a:spcAft>
                <a:spcPts val="0"/>
              </a:spcAft>
              <a:buClrTx/>
              <a:buSzTx/>
              <a:buFont typeface="+mj-lt"/>
              <a:buNone/>
              <a:tabLst/>
              <a:defRPr/>
            </a:pPr>
            <a:r>
              <a:rPr kumimoji="0" lang="en-GB" sz="1600" b="0" i="0" u="none" strike="noStrike" kern="1200" cap="none" spc="0" normalizeH="0" baseline="0" noProof="0" dirty="0">
                <a:ln>
                  <a:noFill/>
                </a:ln>
                <a:solidFill>
                  <a:prstClr val="black"/>
                </a:solidFill>
                <a:effectLst/>
                <a:uLnTx/>
                <a:uFillTx/>
                <a:latin typeface="Source Sans Pro"/>
                <a:ea typeface="+mn-ea"/>
                <a:cs typeface="+mn-cs"/>
              </a:rPr>
              <a:t>Main outcomes on patient level are to increase basic knowledge, risk awareness and individual risk minimizing strategies</a:t>
            </a:r>
          </a:p>
          <a:p>
            <a:pPr marL="0" marR="0" lvl="0" indent="0" algn="l" defTabSz="914400" rtl="0" eaLnBrk="1" fontAlgn="auto" latinLnBrk="0" hangingPunct="1">
              <a:lnSpc>
                <a:spcPct val="103000"/>
              </a:lnSpc>
              <a:spcBef>
                <a:spcPts val="0"/>
              </a:spcBef>
              <a:spcAft>
                <a:spcPts val="0"/>
              </a:spcAft>
              <a:buClrTx/>
              <a:buSzTx/>
              <a:buFont typeface="+mj-lt"/>
              <a:buNone/>
              <a:tabLst/>
              <a:defRPr/>
            </a:pPr>
            <a:endParaRPr kumimoji="0" lang="en-GB" sz="1600" b="1"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 name="Textplatzhalter 6">
            <a:extLst>
              <a:ext uri="{FF2B5EF4-FFF2-40B4-BE49-F238E27FC236}">
                <a16:creationId xmlns:a16="http://schemas.microsoft.com/office/drawing/2014/main" id="{61A30AA5-113B-6CB5-C745-28DFE31FA563}"/>
              </a:ext>
            </a:extLst>
          </p:cNvPr>
          <p:cNvSpPr txBox="1">
            <a:spLocks/>
          </p:cNvSpPr>
          <p:nvPr/>
        </p:nvSpPr>
        <p:spPr>
          <a:xfrm>
            <a:off x="191344" y="5949280"/>
            <a:ext cx="5112568" cy="273134"/>
          </a:xfrm>
          <a:prstGeom prst="rect">
            <a:avLst/>
          </a:prstGeom>
        </p:spPr>
        <p:txBody>
          <a:bodyPr/>
          <a:lstStyle>
            <a:lvl1pPr marL="0" indent="0" algn="l" defTabSz="914400" rtl="0" eaLnBrk="1" latinLnBrk="0" hangingPunct="1">
              <a:lnSpc>
                <a:spcPct val="103000"/>
              </a:lnSpc>
              <a:spcBef>
                <a:spcPts val="0"/>
              </a:spcBef>
              <a:buFont typeface="+mj-lt"/>
              <a:buNone/>
              <a:defRPr sz="1600" kern="1200" spc="0" baseline="0">
                <a:solidFill>
                  <a:schemeClr val="tx1"/>
                </a:solidFill>
                <a:latin typeface="+mn-lt"/>
                <a:ea typeface="+mn-ea"/>
                <a:cs typeface="+mn-cs"/>
              </a:defRPr>
            </a:lvl1pPr>
            <a:lvl2pPr marL="226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2pPr>
            <a:lvl3pPr marL="658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3pPr>
            <a:lvl4pPr marL="1090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4pPr>
            <a:lvl5pPr marL="1522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3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prstClr val="black"/>
                </a:solidFill>
                <a:effectLst/>
                <a:uLnTx/>
                <a:uFillTx/>
                <a:latin typeface="Source Sans Pro"/>
                <a:ea typeface="+mn-ea"/>
                <a:cs typeface="+mn-cs"/>
              </a:rPr>
              <a:t>Graphics: Stuermer et al. </a:t>
            </a:r>
            <a:r>
              <a:rPr kumimoji="0" lang="en-US" sz="1200" b="0" i="0" u="none" strike="noStrike" kern="1200" cap="none" spc="0" normalizeH="0" baseline="0" noProof="0" dirty="0">
                <a:ln>
                  <a:noFill/>
                </a:ln>
                <a:solidFill>
                  <a:prstClr val="black"/>
                </a:solidFill>
                <a:effectLst/>
                <a:uLnTx/>
                <a:uFillTx/>
                <a:latin typeface="Source Sans Pro"/>
                <a:ea typeface="+mn-ea"/>
                <a:cs typeface="+mn-cs"/>
              </a:rPr>
              <a:t>2025. under review</a:t>
            </a:r>
            <a:endParaRPr kumimoji="0" lang="en-GB" sz="12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 name="Textfeld 8">
            <a:extLst>
              <a:ext uri="{FF2B5EF4-FFF2-40B4-BE49-F238E27FC236}">
                <a16:creationId xmlns:a16="http://schemas.microsoft.com/office/drawing/2014/main" id="{17D4FF1A-C6A0-C8B9-DA95-4C7DF76123C1}"/>
              </a:ext>
            </a:extLst>
          </p:cNvPr>
          <p:cNvSpPr txBox="1"/>
          <p:nvPr/>
        </p:nvSpPr>
        <p:spPr>
          <a:xfrm>
            <a:off x="335360" y="866774"/>
            <a:ext cx="5544616" cy="241285"/>
          </a:xfrm>
          <a:prstGeom prst="rect">
            <a:avLst/>
          </a:prstGeom>
          <a:noFill/>
        </p:spPr>
        <p:txBody>
          <a:bodyPr wrap="square" lIns="0" tIns="0" rIns="0" bIns="0" rtlCol="0">
            <a:spAutoFit/>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600" b="1" i="0" u="none" strike="noStrike" kern="1200" cap="none" spc="-10" normalizeH="0" baseline="0" noProof="0" dirty="0">
                <a:ln>
                  <a:noFill/>
                </a:ln>
                <a:solidFill>
                  <a:prstClr val="black"/>
                </a:solidFill>
                <a:effectLst/>
                <a:uLnTx/>
                <a:uFillTx/>
                <a:latin typeface="Source Sans Pro"/>
                <a:ea typeface="+mn-ea"/>
                <a:cs typeface="+mn-cs"/>
              </a:rPr>
              <a:t>Needs Assessment</a:t>
            </a:r>
          </a:p>
        </p:txBody>
      </p:sp>
      <p:graphicFrame>
        <p:nvGraphicFramePr>
          <p:cNvPr id="10" name="Diagramm 9">
            <a:extLst>
              <a:ext uri="{FF2B5EF4-FFF2-40B4-BE49-F238E27FC236}">
                <a16:creationId xmlns:a16="http://schemas.microsoft.com/office/drawing/2014/main" id="{F1AAD455-6D31-3712-F10E-2785D45D18CE}"/>
              </a:ext>
            </a:extLst>
          </p:cNvPr>
          <p:cNvGraphicFramePr/>
          <p:nvPr/>
        </p:nvGraphicFramePr>
        <p:xfrm>
          <a:off x="6184234" y="1684905"/>
          <a:ext cx="5559371" cy="4682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pieren 10">
            <a:extLst>
              <a:ext uri="{FF2B5EF4-FFF2-40B4-BE49-F238E27FC236}">
                <a16:creationId xmlns:a16="http://schemas.microsoft.com/office/drawing/2014/main" id="{95D72855-71B8-0D0B-9B59-2154C4D16831}"/>
              </a:ext>
            </a:extLst>
          </p:cNvPr>
          <p:cNvGrpSpPr/>
          <p:nvPr/>
        </p:nvGrpSpPr>
        <p:grpSpPr>
          <a:xfrm>
            <a:off x="3135721" y="5082529"/>
            <a:ext cx="2591942" cy="828000"/>
            <a:chOff x="3182650" y="5082529"/>
            <a:chExt cx="2591942" cy="828000"/>
          </a:xfrm>
        </p:grpSpPr>
        <p:sp>
          <p:nvSpPr>
            <p:cNvPr id="12" name="Textfeld 11">
              <a:extLst>
                <a:ext uri="{FF2B5EF4-FFF2-40B4-BE49-F238E27FC236}">
                  <a16:creationId xmlns:a16="http://schemas.microsoft.com/office/drawing/2014/main" id="{026DC7FD-8187-8E45-3AC9-2E868E1CA3A7}"/>
                </a:ext>
              </a:extLst>
            </p:cNvPr>
            <p:cNvSpPr txBox="1"/>
            <p:nvPr/>
          </p:nvSpPr>
          <p:spPr>
            <a:xfrm>
              <a:off x="3182650" y="5181045"/>
              <a:ext cx="2553310" cy="633443"/>
            </a:xfrm>
            <a:prstGeom prst="rect">
              <a:avLst/>
            </a:prstGeom>
            <a:noFill/>
          </p:spPr>
          <p:txBody>
            <a:bodyPr wrap="square" lIns="0" tIns="0" rIns="0" bIns="0" rtlCol="0">
              <a:spAutoFit/>
            </a:bodyPr>
            <a:lstStyle/>
            <a:p>
              <a:pPr marL="76835"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400" b="1" i="1" u="none" strike="noStrike" kern="1200" cap="none" spc="-10" normalizeH="0" baseline="0" noProof="0" dirty="0">
                  <a:ln>
                    <a:noFill/>
                  </a:ln>
                  <a:solidFill>
                    <a:prstClr val="black"/>
                  </a:solidFill>
                  <a:effectLst/>
                  <a:uLnTx/>
                  <a:uFillTx/>
                  <a:latin typeface="Source Sans Pro"/>
                  <a:ea typeface="+mn-ea"/>
                  <a:cs typeface="+mn-cs"/>
                </a:rPr>
                <a:t>Quote: </a:t>
              </a:r>
              <a:r>
                <a:rPr kumimoji="0" lang="en-GB" sz="1400" b="0" i="1" u="none" strike="noStrike" kern="1200" cap="none" spc="-10" normalizeH="0" baseline="0" noProof="0" dirty="0">
                  <a:ln>
                    <a:noFill/>
                  </a:ln>
                  <a:solidFill>
                    <a:prstClr val="black"/>
                  </a:solidFill>
                  <a:effectLst/>
                  <a:uLnTx/>
                  <a:uFillTx/>
                  <a:latin typeface="Source Sans Pro"/>
                  <a:ea typeface="+mn-ea"/>
                  <a:cs typeface="+mn-cs"/>
                </a:rPr>
                <a:t>“…to say to have different sex partners is still somehow a </a:t>
              </a:r>
              <a:r>
                <a:rPr kumimoji="0" lang="en-GB" sz="1400" b="1" i="1" u="none" strike="noStrike" kern="1200" cap="none" spc="-10" normalizeH="0" baseline="0" noProof="0" dirty="0">
                  <a:ln>
                    <a:noFill/>
                  </a:ln>
                  <a:solidFill>
                    <a:prstClr val="black"/>
                  </a:solidFill>
                  <a:effectLst/>
                  <a:uLnTx/>
                  <a:uFillTx/>
                  <a:latin typeface="Source Sans Pro"/>
                  <a:ea typeface="+mn-ea"/>
                  <a:cs typeface="+mn-cs"/>
                </a:rPr>
                <a:t>taboo.</a:t>
              </a:r>
              <a:r>
                <a:rPr kumimoji="0" lang="en-GB" sz="1400" b="0" i="1" u="none" strike="noStrike" kern="1200" cap="none" spc="-10" normalizeH="0" baseline="0" noProof="0" dirty="0">
                  <a:ln>
                    <a:noFill/>
                  </a:ln>
                  <a:solidFill>
                    <a:prstClr val="black"/>
                  </a:solidFill>
                  <a:effectLst/>
                  <a:uLnTx/>
                  <a:uFillTx/>
                  <a:latin typeface="Source Sans Pro"/>
                  <a:ea typeface="+mn-ea"/>
                  <a:cs typeface="+mn-cs"/>
                </a:rPr>
                <a:t>”</a:t>
              </a:r>
              <a:r>
                <a:rPr kumimoji="0" lang="en-GB" sz="1400" b="1" i="1" u="none" strike="noStrike" kern="1200" cap="none" spc="-10" normalizeH="0" baseline="0" noProof="0" dirty="0">
                  <a:ln>
                    <a:noFill/>
                  </a:ln>
                  <a:solidFill>
                    <a:prstClr val="black"/>
                  </a:solidFill>
                  <a:effectLst/>
                  <a:uLnTx/>
                  <a:uFillTx/>
                  <a:latin typeface="Source Sans Pro"/>
                  <a:ea typeface="+mn-ea"/>
                  <a:cs typeface="+mn-cs"/>
                </a:rPr>
                <a:t> </a:t>
              </a:r>
              <a:r>
                <a:rPr kumimoji="0" lang="en-GB" sz="1400" b="0" i="1" u="none" strike="noStrike" kern="1200" cap="none" spc="-10" normalizeH="0" baseline="0" noProof="0" dirty="0">
                  <a:ln>
                    <a:noFill/>
                  </a:ln>
                  <a:solidFill>
                    <a:prstClr val="black"/>
                  </a:solidFill>
                  <a:effectLst/>
                  <a:uLnTx/>
                  <a:uFillTx/>
                  <a:latin typeface="Source Sans Pro"/>
                  <a:ea typeface="+mn-ea"/>
                  <a:cs typeface="+mn-cs"/>
                </a:rPr>
                <a:t>(traveller)</a:t>
              </a:r>
            </a:p>
          </p:txBody>
        </p:sp>
        <p:sp>
          <p:nvSpPr>
            <p:cNvPr id="13" name="Sprechblase: rechteckig 12">
              <a:extLst>
                <a:ext uri="{FF2B5EF4-FFF2-40B4-BE49-F238E27FC236}">
                  <a16:creationId xmlns:a16="http://schemas.microsoft.com/office/drawing/2014/main" id="{7E7D9DC4-B896-9F72-BBD3-57802463489B}"/>
                </a:ext>
              </a:extLst>
            </p:cNvPr>
            <p:cNvSpPr/>
            <p:nvPr/>
          </p:nvSpPr>
          <p:spPr>
            <a:xfrm>
              <a:off x="3192152" y="5082529"/>
              <a:ext cx="2582440" cy="828000"/>
            </a:xfrm>
            <a:prstGeom prst="wedgeRectCallout">
              <a:avLst>
                <a:gd name="adj1" fmla="val -33018"/>
                <a:gd name="adj2" fmla="val -6892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8000"/>
                </a:lnSpc>
                <a:spcBef>
                  <a:spcPts val="0"/>
                </a:spcBef>
                <a:spcAft>
                  <a:spcPts val="0"/>
                </a:spcAft>
                <a:buClrTx/>
                <a:buSzTx/>
                <a:buFont typeface="+mj-lt"/>
                <a:buNone/>
                <a:tabLst/>
                <a:defRPr/>
              </a:pPr>
              <a:endParaRPr kumimoji="0" lang="en-GB" sz="1600" b="0" i="0" u="none" strike="noStrike" kern="1200" cap="none" spc="-10" normalizeH="0" baseline="0" noProof="0">
                <a:ln>
                  <a:noFill/>
                </a:ln>
                <a:solidFill>
                  <a:prstClr val="white"/>
                </a:solidFill>
                <a:effectLst/>
                <a:uLnTx/>
                <a:uFillTx/>
                <a:latin typeface="Source Sans Pro"/>
                <a:ea typeface="+mn-ea"/>
                <a:cs typeface="+mn-cs"/>
              </a:endParaRPr>
            </a:p>
          </p:txBody>
        </p:sp>
      </p:grpSp>
      <p:grpSp>
        <p:nvGrpSpPr>
          <p:cNvPr id="14" name="Gruppieren 13">
            <a:extLst>
              <a:ext uri="{FF2B5EF4-FFF2-40B4-BE49-F238E27FC236}">
                <a16:creationId xmlns:a16="http://schemas.microsoft.com/office/drawing/2014/main" id="{75F5D5B1-E12E-797A-5548-37D6EDF82151}"/>
              </a:ext>
            </a:extLst>
          </p:cNvPr>
          <p:cNvGrpSpPr/>
          <p:nvPr/>
        </p:nvGrpSpPr>
        <p:grpSpPr>
          <a:xfrm>
            <a:off x="246199" y="5082529"/>
            <a:ext cx="2769021" cy="828000"/>
            <a:chOff x="246199" y="5082529"/>
            <a:chExt cx="2769021" cy="828000"/>
          </a:xfrm>
        </p:grpSpPr>
        <p:sp>
          <p:nvSpPr>
            <p:cNvPr id="15" name="Sprechblase: rechteckig 14">
              <a:extLst>
                <a:ext uri="{FF2B5EF4-FFF2-40B4-BE49-F238E27FC236}">
                  <a16:creationId xmlns:a16="http://schemas.microsoft.com/office/drawing/2014/main" id="{AA3F2B2F-1C3D-DD14-16D7-8BFE711755FB}"/>
                </a:ext>
              </a:extLst>
            </p:cNvPr>
            <p:cNvSpPr/>
            <p:nvPr/>
          </p:nvSpPr>
          <p:spPr>
            <a:xfrm>
              <a:off x="246199" y="5082529"/>
              <a:ext cx="2769021" cy="828000"/>
            </a:xfrm>
            <a:prstGeom prst="wedgeRectCallout">
              <a:avLst>
                <a:gd name="adj1" fmla="val 33488"/>
                <a:gd name="adj2" fmla="val -7067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8000"/>
                </a:lnSpc>
                <a:spcBef>
                  <a:spcPts val="0"/>
                </a:spcBef>
                <a:spcAft>
                  <a:spcPts val="0"/>
                </a:spcAft>
                <a:buClrTx/>
                <a:buSzTx/>
                <a:buFont typeface="+mj-lt"/>
                <a:buNone/>
                <a:tabLst/>
                <a:defRPr/>
              </a:pPr>
              <a:endParaRPr kumimoji="0" lang="en-GB" sz="1600" b="0" i="0" u="none" strike="noStrike" kern="1200" cap="none" spc="-10" normalizeH="0" baseline="0" noProof="0">
                <a:ln>
                  <a:noFill/>
                </a:ln>
                <a:solidFill>
                  <a:prstClr val="white"/>
                </a:solidFill>
                <a:effectLst/>
                <a:uLnTx/>
                <a:uFillTx/>
                <a:latin typeface="Source Sans Pro"/>
                <a:ea typeface="+mn-ea"/>
                <a:cs typeface="+mn-cs"/>
              </a:endParaRPr>
            </a:p>
          </p:txBody>
        </p:sp>
        <p:sp>
          <p:nvSpPr>
            <p:cNvPr id="16" name="Textfeld 15">
              <a:extLst>
                <a:ext uri="{FF2B5EF4-FFF2-40B4-BE49-F238E27FC236}">
                  <a16:creationId xmlns:a16="http://schemas.microsoft.com/office/drawing/2014/main" id="{3F1C47ED-A65A-968F-CA07-C771EFCF805E}"/>
                </a:ext>
              </a:extLst>
            </p:cNvPr>
            <p:cNvSpPr txBox="1"/>
            <p:nvPr/>
          </p:nvSpPr>
          <p:spPr>
            <a:xfrm>
              <a:off x="344717" y="5181045"/>
              <a:ext cx="2582440" cy="633443"/>
            </a:xfrm>
            <a:prstGeom prst="rect">
              <a:avLst/>
            </a:prstGeom>
            <a:noFill/>
          </p:spPr>
          <p:txBody>
            <a:bodyPr wrap="square" lIns="0" tIns="0" rIns="0" bIns="0" rtlCol="0">
              <a:spAutoFit/>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US" sz="1400" b="1" i="1" u="none" strike="noStrike" kern="1200" cap="none" spc="-10" normalizeH="0" baseline="0" noProof="0" dirty="0">
                  <a:ln>
                    <a:noFill/>
                  </a:ln>
                  <a:solidFill>
                    <a:prstClr val="black"/>
                  </a:solidFill>
                  <a:effectLst/>
                  <a:uLnTx/>
                  <a:uFillTx/>
                  <a:latin typeface="Source Sans Pro"/>
                  <a:ea typeface="+mn-ea"/>
                  <a:cs typeface="+mn-cs"/>
                </a:rPr>
                <a:t>Quote: </a:t>
              </a:r>
              <a:r>
                <a:rPr kumimoji="0" lang="en-US" sz="1400" b="0" i="1" u="none" strike="noStrike" kern="1200" cap="none" spc="-10" normalizeH="0" baseline="0" noProof="0" dirty="0">
                  <a:ln>
                    <a:noFill/>
                  </a:ln>
                  <a:solidFill>
                    <a:prstClr val="black"/>
                  </a:solidFill>
                  <a:effectLst/>
                  <a:uLnTx/>
                  <a:uFillTx/>
                  <a:latin typeface="Source Sans Pro"/>
                  <a:ea typeface="+mn-ea"/>
                  <a:cs typeface="+mn-cs"/>
                </a:rPr>
                <a:t>“…I sometimes feel a bit </a:t>
              </a:r>
              <a:r>
                <a:rPr kumimoji="0" lang="en-US" sz="1400" b="1" i="1" u="none" strike="noStrike" kern="1200" cap="none" spc="-10" normalizeH="0" baseline="0" noProof="0" dirty="0">
                  <a:ln>
                    <a:noFill/>
                  </a:ln>
                  <a:solidFill>
                    <a:prstClr val="black"/>
                  </a:solidFill>
                  <a:effectLst/>
                  <a:uLnTx/>
                  <a:uFillTx/>
                  <a:latin typeface="Source Sans Pro"/>
                  <a:ea typeface="+mn-ea"/>
                  <a:cs typeface="+mn-cs"/>
                </a:rPr>
                <a:t>guilty</a:t>
              </a:r>
              <a:r>
                <a:rPr kumimoji="0" lang="en-US" sz="1400" b="0" i="1" u="none" strike="noStrike" kern="1200" cap="none" spc="-10" normalizeH="0" baseline="0" noProof="0" dirty="0">
                  <a:ln>
                    <a:noFill/>
                  </a:ln>
                  <a:solidFill>
                    <a:prstClr val="black"/>
                  </a:solidFill>
                  <a:effectLst/>
                  <a:uLnTx/>
                  <a:uFillTx/>
                  <a:latin typeface="Source Sans Pro"/>
                  <a:ea typeface="+mn-ea"/>
                  <a:cs typeface="+mn-cs"/>
                </a:rPr>
                <a:t>, like I’m implying they might have sex with other partners.”</a:t>
              </a:r>
              <a:r>
                <a:rPr kumimoji="0" lang="en-US" sz="1400" b="1" i="1" u="none" strike="noStrike" kern="1200" cap="none" spc="-10" normalizeH="0" baseline="0" noProof="0" dirty="0">
                  <a:ln>
                    <a:noFill/>
                  </a:ln>
                  <a:solidFill>
                    <a:prstClr val="black"/>
                  </a:solidFill>
                  <a:effectLst/>
                  <a:uLnTx/>
                  <a:uFillTx/>
                  <a:latin typeface="Source Sans Pro"/>
                  <a:ea typeface="+mn-ea"/>
                  <a:cs typeface="+mn-cs"/>
                </a:rPr>
                <a:t> </a:t>
              </a:r>
              <a:r>
                <a:rPr kumimoji="0" lang="en-US" sz="1400" b="0" i="1" u="none" strike="noStrike" kern="1200" cap="none" spc="-10" normalizeH="0" baseline="0" noProof="0" dirty="0">
                  <a:ln>
                    <a:noFill/>
                  </a:ln>
                  <a:solidFill>
                    <a:prstClr val="black"/>
                  </a:solidFill>
                  <a:effectLst/>
                  <a:uLnTx/>
                  <a:uFillTx/>
                  <a:latin typeface="Source Sans Pro"/>
                  <a:ea typeface="+mn-ea"/>
                  <a:cs typeface="+mn-cs"/>
                </a:rPr>
                <a:t>(HCP)</a:t>
              </a:r>
            </a:p>
          </p:txBody>
        </p:sp>
      </p:grpSp>
    </p:spTree>
    <p:extLst>
      <p:ext uri="{BB962C8B-B14F-4D97-AF65-F5344CB8AC3E}">
        <p14:creationId xmlns:p14="http://schemas.microsoft.com/office/powerpoint/2010/main" val="28260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Graphic spid="10"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CAF10-9523-502B-0781-BBDDF75052A9}"/>
              </a:ext>
            </a:extLst>
          </p:cNvPr>
          <p:cNvSpPr>
            <a:spLocks noGrp="1"/>
          </p:cNvSpPr>
          <p:nvPr>
            <p:ph type="title"/>
          </p:nvPr>
        </p:nvSpPr>
        <p:spPr/>
        <p:txBody>
          <a:bodyPr/>
          <a:lstStyle/>
          <a:p>
            <a:r>
              <a:rPr lang="en-GB" dirty="0"/>
              <a:t>Results (2/3) </a:t>
            </a:r>
          </a:p>
        </p:txBody>
      </p:sp>
      <p:sp>
        <p:nvSpPr>
          <p:cNvPr id="3" name="Inhaltsplatzhalter 2">
            <a:extLst>
              <a:ext uri="{FF2B5EF4-FFF2-40B4-BE49-F238E27FC236}">
                <a16:creationId xmlns:a16="http://schemas.microsoft.com/office/drawing/2014/main" id="{BF718B2B-2EA7-8122-B9A1-4A9EBD20402A}"/>
              </a:ext>
            </a:extLst>
          </p:cNvPr>
          <p:cNvSpPr>
            <a:spLocks noGrp="1"/>
          </p:cNvSpPr>
          <p:nvPr>
            <p:ph idx="1"/>
          </p:nvPr>
        </p:nvSpPr>
        <p:spPr>
          <a:xfrm>
            <a:off x="271461" y="870744"/>
            <a:ext cx="5824539" cy="5150545"/>
          </a:xfrm>
        </p:spPr>
        <p:txBody>
          <a:bodyPr/>
          <a:lstStyle/>
          <a:p>
            <a:r>
              <a:rPr lang="en-GB" b="1" dirty="0"/>
              <a:t>Program Design</a:t>
            </a:r>
          </a:p>
          <a:p>
            <a:r>
              <a:rPr lang="en-GB" b="1" dirty="0"/>
              <a:t>Patient Pathway </a:t>
            </a:r>
            <a:r>
              <a:rPr lang="en-GB" dirty="0"/>
              <a:t>(see graphics)</a:t>
            </a:r>
            <a:r>
              <a:rPr lang="en-GB" b="1" dirty="0"/>
              <a:t>:</a:t>
            </a:r>
          </a:p>
          <a:p>
            <a:pPr marL="285750" indent="-285750">
              <a:buFont typeface="Arial" panose="020B0604020202020204" pitchFamily="34" charset="0"/>
              <a:buChar char="•"/>
            </a:pPr>
            <a:r>
              <a:rPr lang="en-GB" noProof="0" dirty="0"/>
              <a:t>Screening question</a:t>
            </a:r>
          </a:p>
          <a:p>
            <a:pPr marL="285750" indent="-285750">
              <a:buFont typeface="Arial" panose="020B0604020202020204" pitchFamily="34" charset="0"/>
              <a:buChar char="•"/>
            </a:pPr>
            <a:r>
              <a:rPr lang="en-GB" noProof="0" dirty="0"/>
              <a:t>Risk assessment </a:t>
            </a:r>
            <a:endParaRPr lang="en-GB" dirty="0"/>
          </a:p>
          <a:p>
            <a:pPr marL="285750" indent="-285750">
              <a:buFont typeface="Arial" panose="020B0604020202020204" pitchFamily="34" charset="0"/>
              <a:buChar char="•"/>
            </a:pPr>
            <a:r>
              <a:rPr lang="en-GB" noProof="0" dirty="0"/>
              <a:t>Brief counselling according to risk</a:t>
            </a:r>
          </a:p>
          <a:p>
            <a:endParaRPr lang="en-GB" dirty="0"/>
          </a:p>
          <a:p>
            <a:endParaRPr lang="en-GB" dirty="0"/>
          </a:p>
          <a:p>
            <a:pPr marR="0" lvl="0" fontAlgn="auto">
              <a:spcAft>
                <a:spcPts val="0"/>
              </a:spcAft>
              <a:buClrTx/>
              <a:buSzTx/>
              <a:tabLst/>
              <a:defRPr/>
            </a:pPr>
            <a:r>
              <a:rPr lang="en-GB" b="1" dirty="0"/>
              <a:t>Implementation Plan</a:t>
            </a:r>
          </a:p>
          <a:p>
            <a:pPr marR="0" lvl="0" fontAlgn="auto">
              <a:spcAft>
                <a:spcPts val="0"/>
              </a:spcAft>
              <a:buClrTx/>
              <a:buSzTx/>
              <a:tabLst/>
              <a:defRPr/>
            </a:pPr>
            <a:r>
              <a:rPr lang="en-GB" b="1" dirty="0"/>
              <a:t>Selected main strategies: </a:t>
            </a:r>
            <a:endParaRPr lang="en-GB" b="1" dirty="0">
              <a:ea typeface="Source Sans Pro"/>
            </a:endParaRPr>
          </a:p>
          <a:p>
            <a:pPr marL="285750" indent="-285750">
              <a:buFont typeface="Arial" panose="020B0604020202020204" pitchFamily="34" charset="0"/>
              <a:buChar char="•"/>
            </a:pPr>
            <a:r>
              <a:rPr lang="en-GB" dirty="0"/>
              <a:t>Adapt and tailor to context</a:t>
            </a:r>
          </a:p>
          <a:p>
            <a:pPr marL="285750" indent="-285750">
              <a:buFont typeface="Arial" panose="020B0604020202020204" pitchFamily="34" charset="0"/>
              <a:buChar char="•"/>
            </a:pPr>
            <a:r>
              <a:rPr lang="en-GB" dirty="0"/>
              <a:t>Train and educate stakeholders and champions </a:t>
            </a:r>
          </a:p>
          <a:p>
            <a:pPr marL="285750" indent="-285750">
              <a:buFont typeface="Arial" panose="020B0604020202020204" pitchFamily="34" charset="0"/>
              <a:buChar char="•"/>
            </a:pPr>
            <a:r>
              <a:rPr lang="en-GB" dirty="0"/>
              <a:t>Support clinicians</a:t>
            </a:r>
          </a:p>
          <a:p>
            <a:pPr marL="285750" indent="-285750">
              <a:buFont typeface="Arial" panose="020B0604020202020204" pitchFamily="34" charset="0"/>
              <a:buChar char="•"/>
            </a:pPr>
            <a:r>
              <a:rPr lang="en-GB" dirty="0"/>
              <a:t>Use evaluative and iterative strategies</a:t>
            </a:r>
          </a:p>
          <a:p>
            <a:endParaRPr lang="en-GB" noProof="0" dirty="0"/>
          </a:p>
          <a:p>
            <a:endParaRPr lang="en-GB" noProof="0" dirty="0"/>
          </a:p>
          <a:p>
            <a:r>
              <a:rPr lang="en-GB" b="1" dirty="0"/>
              <a:t>Production</a:t>
            </a:r>
          </a:p>
          <a:p>
            <a:r>
              <a:rPr lang="en-GB" b="1" dirty="0"/>
              <a:t>Materials:</a:t>
            </a:r>
          </a:p>
          <a:p>
            <a:pPr marL="285750" indent="-285750">
              <a:buFont typeface="Arial" panose="020B0604020202020204" pitchFamily="34" charset="0"/>
              <a:buChar char="•"/>
            </a:pPr>
            <a:r>
              <a:rPr lang="en-GB" dirty="0"/>
              <a:t>Communication training manual</a:t>
            </a:r>
          </a:p>
          <a:p>
            <a:pPr marL="285750" indent="-285750">
              <a:buFont typeface="Arial" panose="020B0604020202020204" pitchFamily="34" charset="0"/>
              <a:buChar char="•"/>
            </a:pPr>
            <a:r>
              <a:rPr lang="en-GB" dirty="0"/>
              <a:t>Information on website</a:t>
            </a:r>
          </a:p>
          <a:p>
            <a:pPr marL="285750" indent="-285750">
              <a:buFont typeface="Arial" panose="020B0604020202020204" pitchFamily="34" charset="0"/>
              <a:buChar char="•"/>
            </a:pPr>
            <a:r>
              <a:rPr lang="en-GB" dirty="0"/>
              <a:t>Video (see QR code)</a:t>
            </a:r>
          </a:p>
          <a:p>
            <a:endParaRPr lang="en-GB" dirty="0"/>
          </a:p>
        </p:txBody>
      </p:sp>
      <p:sp>
        <p:nvSpPr>
          <p:cNvPr id="4" name="Datumsplatzhalter 3">
            <a:extLst>
              <a:ext uri="{FF2B5EF4-FFF2-40B4-BE49-F238E27FC236}">
                <a16:creationId xmlns:a16="http://schemas.microsoft.com/office/drawing/2014/main" id="{631D3E40-BD17-D1CB-04B5-37CDE30866E4}"/>
              </a:ext>
            </a:extLst>
          </p:cNvPr>
          <p:cNvSpPr>
            <a:spLocks noGrp="1"/>
          </p:cNvSpPr>
          <p:nvPr>
            <p:ph type="dt" sz="half" idx="10"/>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1169CF04-5ADD-46B4-A33A-958F168A45EF}" type="datetime1">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07/04/2026</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5" name="Fußzeilenplatzhalter 4">
            <a:extLst>
              <a:ext uri="{FF2B5EF4-FFF2-40B4-BE49-F238E27FC236}">
                <a16:creationId xmlns:a16="http://schemas.microsoft.com/office/drawing/2014/main" id="{C53AFCF7-FA8F-7045-775A-5BD5BC722371}"/>
              </a:ext>
            </a:extLst>
          </p:cNvPr>
          <p:cNvSpPr>
            <a:spLocks noGrp="1"/>
          </p:cNvSpPr>
          <p:nvPr>
            <p:ph type="ftr" sz="quarter" idx="11"/>
          </p:nvPr>
        </p:nvSpPr>
        <p:spPr/>
        <p:txBody>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000" b="0" i="0" u="none" strike="noStrike" kern="1200" cap="none" spc="-10" normalizeH="0" baseline="0" noProof="0" dirty="0" err="1">
                <a:ln>
                  <a:noFill/>
                </a:ln>
                <a:solidFill>
                  <a:prstClr val="black"/>
                </a:solidFill>
                <a:effectLst/>
                <a:uLnTx/>
                <a:uFillTx/>
                <a:latin typeface="Source Sans Pro"/>
                <a:ea typeface="+mn-ea"/>
                <a:cs typeface="+mn-cs"/>
              </a:rPr>
              <a:t>TravelPrEPared</a:t>
            </a:r>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6" name="Foliennummernplatzhalter 5">
            <a:extLst>
              <a:ext uri="{FF2B5EF4-FFF2-40B4-BE49-F238E27FC236}">
                <a16:creationId xmlns:a16="http://schemas.microsoft.com/office/drawing/2014/main" id="{9E87A1CB-854E-4CD5-345F-C7FCA5971454}"/>
              </a:ext>
            </a:extLst>
          </p:cNvPr>
          <p:cNvSpPr>
            <a:spLocks noGrp="1"/>
          </p:cNvSpPr>
          <p:nvPr>
            <p:ph type="sldNum" sz="quarter" idx="12"/>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442AD375-037F-43D0-B059-5172DA06796A}" type="slidenum">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26</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pic>
        <p:nvPicPr>
          <p:cNvPr id="8" name="Grafik 7">
            <a:extLst>
              <a:ext uri="{FF2B5EF4-FFF2-40B4-BE49-F238E27FC236}">
                <a16:creationId xmlns:a16="http://schemas.microsoft.com/office/drawing/2014/main" id="{15178348-0ADF-4180-6504-76866BC37E7A}"/>
              </a:ext>
            </a:extLst>
          </p:cNvPr>
          <p:cNvPicPr>
            <a:picLocks noChangeAspect="1"/>
          </p:cNvPicPr>
          <p:nvPr/>
        </p:nvPicPr>
        <p:blipFill>
          <a:blip r:embed="rId2"/>
          <a:srcRect b="4960"/>
          <a:stretch/>
        </p:blipFill>
        <p:spPr>
          <a:xfrm>
            <a:off x="5087888" y="883495"/>
            <a:ext cx="6768752" cy="5077433"/>
          </a:xfrm>
          <a:prstGeom prst="rect">
            <a:avLst/>
          </a:prstGeom>
        </p:spPr>
      </p:pic>
      <p:pic>
        <p:nvPicPr>
          <p:cNvPr id="9" name="Grafik 8">
            <a:extLst>
              <a:ext uri="{FF2B5EF4-FFF2-40B4-BE49-F238E27FC236}">
                <a16:creationId xmlns:a16="http://schemas.microsoft.com/office/drawing/2014/main" id="{0F5A7786-781C-3DE1-3300-E4A63845D03F}"/>
              </a:ext>
            </a:extLst>
          </p:cNvPr>
          <p:cNvPicPr>
            <a:picLocks noChangeAspect="1"/>
          </p:cNvPicPr>
          <p:nvPr/>
        </p:nvPicPr>
        <p:blipFill>
          <a:blip r:embed="rId3"/>
          <a:stretch>
            <a:fillRect/>
          </a:stretch>
        </p:blipFill>
        <p:spPr>
          <a:xfrm>
            <a:off x="3503712" y="4957806"/>
            <a:ext cx="1008112" cy="1008112"/>
          </a:xfrm>
          <a:prstGeom prst="rect">
            <a:avLst/>
          </a:prstGeom>
        </p:spPr>
      </p:pic>
    </p:spTree>
    <p:extLst>
      <p:ext uri="{BB962C8B-B14F-4D97-AF65-F5344CB8AC3E}">
        <p14:creationId xmlns:p14="http://schemas.microsoft.com/office/powerpoint/2010/main" val="2895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 calcmode="lin" valueType="num">
                                      <p:cBhvr additive="base">
                                        <p:cTn id="27"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12" end="1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anim calcmode="lin" valueType="num">
                                      <p:cBhvr additive="base">
                                        <p:cTn id="31" dur="500" fill="hold"/>
                                        <p:tgtEl>
                                          <p:spTgt spid="3">
                                            <p:txEl>
                                              <p:pRg st="15" end="1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15" end="15"/>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anim calcmode="lin" valueType="num">
                                      <p:cBhvr additive="base">
                                        <p:cTn id="35" dur="500" fill="hold"/>
                                        <p:tgtEl>
                                          <p:spTgt spid="3">
                                            <p:txEl>
                                              <p:pRg st="16" end="1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16" end="16"/>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anim calcmode="lin" valueType="num">
                                      <p:cBhvr additive="base">
                                        <p:cTn id="39" dur="500" fill="hold"/>
                                        <p:tgtEl>
                                          <p:spTgt spid="3">
                                            <p:txEl>
                                              <p:pRg st="17" end="1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17" end="17"/>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anim calcmode="lin" valueType="num">
                                      <p:cBhvr additive="base">
                                        <p:cTn id="43" dur="500" fill="hold"/>
                                        <p:tgtEl>
                                          <p:spTgt spid="3">
                                            <p:txEl>
                                              <p:pRg st="18" end="1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18" end="18"/>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
                                            <p:txEl>
                                              <p:pRg st="19" end="19"/>
                                            </p:txEl>
                                          </p:spTgt>
                                        </p:tgtEl>
                                        <p:attrNameLst>
                                          <p:attrName>style.visibility</p:attrName>
                                        </p:attrNameLst>
                                      </p:cBhvr>
                                      <p:to>
                                        <p:strVal val="visible"/>
                                      </p:to>
                                    </p:set>
                                    <p:anim calcmode="lin" valueType="num">
                                      <p:cBhvr additive="base">
                                        <p:cTn id="47" dur="500" fill="hold"/>
                                        <p:tgtEl>
                                          <p:spTgt spid="3">
                                            <p:txEl>
                                              <p:pRg st="19" end="1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19" end="19"/>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0-#ppt_w/2"/>
                                          </p:val>
                                        </p:tav>
                                        <p:tav tm="100000">
                                          <p:val>
                                            <p:strVal val="#ppt_x"/>
                                          </p:val>
                                        </p:tav>
                                      </p:tavLst>
                                    </p:anim>
                                    <p:anim calcmode="lin" valueType="num">
                                      <p:cBhvr additive="base">
                                        <p:cTn id="5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C86BC-2223-7AD0-4B9D-FA2C318DD6E6}"/>
              </a:ext>
            </a:extLst>
          </p:cNvPr>
          <p:cNvSpPr>
            <a:spLocks noGrp="1"/>
          </p:cNvSpPr>
          <p:nvPr>
            <p:ph type="title"/>
          </p:nvPr>
        </p:nvSpPr>
        <p:spPr/>
        <p:txBody>
          <a:bodyPr/>
          <a:lstStyle/>
          <a:p>
            <a:r>
              <a:rPr lang="en-GB" dirty="0"/>
              <a:t>Results  (3/3) </a:t>
            </a:r>
          </a:p>
        </p:txBody>
      </p:sp>
      <p:sp>
        <p:nvSpPr>
          <p:cNvPr id="3" name="Inhaltsplatzhalter 2">
            <a:extLst>
              <a:ext uri="{FF2B5EF4-FFF2-40B4-BE49-F238E27FC236}">
                <a16:creationId xmlns:a16="http://schemas.microsoft.com/office/drawing/2014/main" id="{24224A88-2A30-BE7D-9098-CC16D41EF625}"/>
              </a:ext>
            </a:extLst>
          </p:cNvPr>
          <p:cNvSpPr>
            <a:spLocks noGrp="1"/>
          </p:cNvSpPr>
          <p:nvPr>
            <p:ph idx="1"/>
          </p:nvPr>
        </p:nvSpPr>
        <p:spPr/>
        <p:txBody>
          <a:bodyPr/>
          <a:lstStyle/>
          <a:p>
            <a:r>
              <a:rPr lang="en-GB" b="1" dirty="0"/>
              <a:t>Evaluation Implementation </a:t>
            </a:r>
            <a:r>
              <a:rPr lang="en-GB" dirty="0"/>
              <a:t>(after 3 months)</a:t>
            </a:r>
          </a:p>
          <a:p>
            <a:endParaRPr lang="en-GB" dirty="0"/>
          </a:p>
        </p:txBody>
      </p:sp>
      <p:sp>
        <p:nvSpPr>
          <p:cNvPr id="4" name="Datumsplatzhalter 3">
            <a:extLst>
              <a:ext uri="{FF2B5EF4-FFF2-40B4-BE49-F238E27FC236}">
                <a16:creationId xmlns:a16="http://schemas.microsoft.com/office/drawing/2014/main" id="{C1B88FD3-A818-AECB-4B91-88F09304C1D8}"/>
              </a:ext>
            </a:extLst>
          </p:cNvPr>
          <p:cNvSpPr>
            <a:spLocks noGrp="1"/>
          </p:cNvSpPr>
          <p:nvPr>
            <p:ph type="dt" sz="half" idx="10"/>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1169CF04-5ADD-46B4-A33A-958F168A45EF}" type="datetime1">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07/04/2026</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5" name="Fußzeilenplatzhalter 4">
            <a:extLst>
              <a:ext uri="{FF2B5EF4-FFF2-40B4-BE49-F238E27FC236}">
                <a16:creationId xmlns:a16="http://schemas.microsoft.com/office/drawing/2014/main" id="{B721154F-F011-DB53-7789-11AD1B4D6C14}"/>
              </a:ext>
            </a:extLst>
          </p:cNvPr>
          <p:cNvSpPr>
            <a:spLocks noGrp="1"/>
          </p:cNvSpPr>
          <p:nvPr>
            <p:ph type="ftr" sz="quarter" idx="11"/>
          </p:nvPr>
        </p:nvSpPr>
        <p:spPr/>
        <p:txBody>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000" b="0" i="0" u="none" strike="noStrike" kern="1200" cap="none" spc="-10" normalizeH="0" baseline="0" noProof="0">
                <a:ln>
                  <a:noFill/>
                </a:ln>
                <a:solidFill>
                  <a:prstClr val="black"/>
                </a:solidFill>
                <a:effectLst/>
                <a:uLnTx/>
                <a:uFillTx/>
                <a:latin typeface="Source Sans Pro"/>
                <a:ea typeface="+mn-ea"/>
                <a:cs typeface="+mn-cs"/>
              </a:rPr>
              <a:t>TravelPrEPared</a:t>
            </a:r>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6" name="Foliennummernplatzhalter 5">
            <a:extLst>
              <a:ext uri="{FF2B5EF4-FFF2-40B4-BE49-F238E27FC236}">
                <a16:creationId xmlns:a16="http://schemas.microsoft.com/office/drawing/2014/main" id="{12D71130-078B-2F5A-834E-07D9C024C091}"/>
              </a:ext>
            </a:extLst>
          </p:cNvPr>
          <p:cNvSpPr>
            <a:spLocks noGrp="1"/>
          </p:cNvSpPr>
          <p:nvPr>
            <p:ph type="sldNum" sz="quarter" idx="12"/>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442AD375-037F-43D0-B059-5172DA06796A}" type="slidenum">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27</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8" name="Textfeld 7">
            <a:extLst>
              <a:ext uri="{FF2B5EF4-FFF2-40B4-BE49-F238E27FC236}">
                <a16:creationId xmlns:a16="http://schemas.microsoft.com/office/drawing/2014/main" id="{BF3A254A-E7C6-DF49-4809-2351A9CAD65B}"/>
              </a:ext>
            </a:extLst>
          </p:cNvPr>
          <p:cNvSpPr txBox="1"/>
          <p:nvPr/>
        </p:nvSpPr>
        <p:spPr>
          <a:xfrm>
            <a:off x="1926362" y="4861616"/>
            <a:ext cx="1828826" cy="1055738"/>
          </a:xfrm>
          <a:prstGeom prst="rect">
            <a:avLst/>
          </a:prstGeom>
          <a:noFill/>
        </p:spPr>
        <p:txBody>
          <a:bodyPr wrap="square" lIns="0" tIns="0" rIns="0" bIns="0" rtlCol="0">
            <a:spAutoFit/>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400" b="0" i="0" u="none" strike="noStrike" kern="1200" cap="none" spc="-10" normalizeH="0" baseline="0" noProof="0" dirty="0">
                <a:ln>
                  <a:noFill/>
                </a:ln>
                <a:solidFill>
                  <a:prstClr val="black"/>
                </a:solidFill>
                <a:effectLst/>
                <a:uLnTx/>
                <a:uFillTx/>
                <a:latin typeface="Source Sans Pro"/>
                <a:ea typeface="+mn-ea"/>
                <a:cs typeface="+mn-cs"/>
              </a:rPr>
              <a:t>Quote: “</a:t>
            </a:r>
            <a:r>
              <a:rPr kumimoji="0" lang="en-US" sz="1400" b="0" i="1" u="none" strike="noStrike" kern="1200" cap="none" spc="-10" normalizeH="0" baseline="0" noProof="0" dirty="0">
                <a:ln>
                  <a:noFill/>
                </a:ln>
                <a:solidFill>
                  <a:prstClr val="black"/>
                </a:solidFill>
                <a:effectLst/>
                <a:uLnTx/>
                <a:uFillTx/>
                <a:latin typeface="Source Sans Pro"/>
                <a:ea typeface="+mn-ea"/>
                <a:cs typeface="+mn-cs"/>
              </a:rPr>
              <a:t>I recognize the value of sexual health counseling but often find it misplaced in pre-travel consultations.</a:t>
            </a:r>
            <a:r>
              <a:rPr kumimoji="0" lang="en-GB" sz="1400" b="0" i="0" u="none" strike="noStrike" kern="1200" cap="none" spc="-10" normalizeH="0" baseline="0" noProof="0" dirty="0">
                <a:ln>
                  <a:noFill/>
                </a:ln>
                <a:solidFill>
                  <a:prstClr val="black"/>
                </a:solidFill>
                <a:effectLst/>
                <a:uLnTx/>
                <a:uFillTx/>
                <a:latin typeface="Source Sans Pro"/>
                <a:ea typeface="+mn-ea"/>
                <a:cs typeface="+mn-cs"/>
              </a:rPr>
              <a:t>”</a:t>
            </a:r>
          </a:p>
        </p:txBody>
      </p:sp>
      <p:sp>
        <p:nvSpPr>
          <p:cNvPr id="9" name="Textfeld 8">
            <a:extLst>
              <a:ext uri="{FF2B5EF4-FFF2-40B4-BE49-F238E27FC236}">
                <a16:creationId xmlns:a16="http://schemas.microsoft.com/office/drawing/2014/main" id="{6E37BAF9-1BB9-8189-22B0-42D9B4860C89}"/>
              </a:ext>
            </a:extLst>
          </p:cNvPr>
          <p:cNvSpPr txBox="1"/>
          <p:nvPr/>
        </p:nvSpPr>
        <p:spPr>
          <a:xfrm>
            <a:off x="4259244" y="4861616"/>
            <a:ext cx="1828826" cy="1055738"/>
          </a:xfrm>
          <a:prstGeom prst="rect">
            <a:avLst/>
          </a:prstGeom>
          <a:noFill/>
        </p:spPr>
        <p:txBody>
          <a:bodyPr wrap="square" lIns="0" tIns="0" rIns="0" bIns="0" rtlCol="0">
            <a:spAutoFit/>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400" b="0" i="0" u="none" strike="noStrike" kern="1200" cap="none" spc="-10" normalizeH="0" baseline="0" noProof="0" dirty="0">
                <a:ln>
                  <a:noFill/>
                </a:ln>
                <a:solidFill>
                  <a:prstClr val="black"/>
                </a:solidFill>
                <a:effectLst/>
                <a:uLnTx/>
                <a:uFillTx/>
                <a:latin typeface="Source Sans Pro"/>
                <a:ea typeface="+mn-ea"/>
                <a:cs typeface="+mn-cs"/>
              </a:rPr>
              <a:t>Quote: “</a:t>
            </a:r>
            <a:r>
              <a:rPr kumimoji="0" lang="en-US" sz="1400" b="0" i="1" u="none" strike="noStrike" kern="1200" cap="none" spc="-10" normalizeH="0" baseline="0" noProof="0" dirty="0">
                <a:ln>
                  <a:noFill/>
                </a:ln>
                <a:solidFill>
                  <a:prstClr val="black"/>
                </a:solidFill>
                <a:effectLst/>
                <a:uLnTx/>
                <a:uFillTx/>
                <a:latin typeface="Source Sans Pro"/>
                <a:ea typeface="+mn-ea"/>
                <a:cs typeface="+mn-cs"/>
              </a:rPr>
              <a:t>Support from leaders and knowledge holders is available; you can always ask them questions.</a:t>
            </a:r>
            <a:r>
              <a:rPr kumimoji="0" lang="en-GB" sz="1400" b="0" i="0" u="none" strike="noStrike" kern="1200" cap="none" spc="-10" normalizeH="0" baseline="0" noProof="0" dirty="0">
                <a:ln>
                  <a:noFill/>
                </a:ln>
                <a:solidFill>
                  <a:prstClr val="black"/>
                </a:solidFill>
                <a:effectLst/>
                <a:uLnTx/>
                <a:uFillTx/>
                <a:latin typeface="Source Sans Pro"/>
                <a:ea typeface="+mn-ea"/>
                <a:cs typeface="+mn-cs"/>
              </a:rPr>
              <a:t>”</a:t>
            </a:r>
          </a:p>
        </p:txBody>
      </p:sp>
      <p:sp>
        <p:nvSpPr>
          <p:cNvPr id="10" name="Textfeld 9">
            <a:extLst>
              <a:ext uri="{FF2B5EF4-FFF2-40B4-BE49-F238E27FC236}">
                <a16:creationId xmlns:a16="http://schemas.microsoft.com/office/drawing/2014/main" id="{9B863D27-E281-48CA-CA40-1768EBC5CBDE}"/>
              </a:ext>
            </a:extLst>
          </p:cNvPr>
          <p:cNvSpPr txBox="1"/>
          <p:nvPr/>
        </p:nvSpPr>
        <p:spPr>
          <a:xfrm>
            <a:off x="6592126" y="4861616"/>
            <a:ext cx="1944216" cy="1266885"/>
          </a:xfrm>
          <a:prstGeom prst="rect">
            <a:avLst/>
          </a:prstGeom>
          <a:noFill/>
        </p:spPr>
        <p:txBody>
          <a:bodyPr wrap="square" lIns="0" tIns="0" rIns="0" bIns="0" rtlCol="0">
            <a:spAutoFit/>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400" b="0" i="0" u="none" strike="noStrike" kern="1200" cap="none" spc="-10" normalizeH="0" baseline="0" noProof="0" dirty="0">
                <a:ln>
                  <a:noFill/>
                </a:ln>
                <a:solidFill>
                  <a:prstClr val="black"/>
                </a:solidFill>
                <a:effectLst/>
                <a:uLnTx/>
                <a:uFillTx/>
                <a:latin typeface="Source Sans Pro"/>
                <a:ea typeface="+mn-ea"/>
                <a:cs typeface="+mn-cs"/>
              </a:rPr>
              <a:t>Quote: “</a:t>
            </a:r>
            <a:r>
              <a:rPr kumimoji="0" lang="en-US" sz="1400" b="0" i="1" u="none" strike="noStrike" kern="1200" cap="none" spc="-10" normalizeH="0" baseline="0" noProof="0" dirty="0">
                <a:ln>
                  <a:noFill/>
                </a:ln>
                <a:solidFill>
                  <a:prstClr val="black"/>
                </a:solidFill>
                <a:effectLst/>
                <a:uLnTx/>
                <a:uFillTx/>
                <a:latin typeface="Source Sans Pro"/>
                <a:ea typeface="+mn-ea"/>
                <a:cs typeface="+mn-cs"/>
              </a:rPr>
              <a:t>Sometimes it feels strange to switch to a more patient-</a:t>
            </a:r>
            <a:r>
              <a:rPr kumimoji="0" lang="en-US" sz="1400" b="0" i="1" u="none" strike="noStrike" kern="1200" cap="none" spc="-10" normalizeH="0" baseline="0" noProof="0" dirty="0" err="1">
                <a:ln>
                  <a:noFill/>
                </a:ln>
                <a:solidFill>
                  <a:prstClr val="black"/>
                </a:solidFill>
                <a:effectLst/>
                <a:uLnTx/>
                <a:uFillTx/>
                <a:latin typeface="Source Sans Pro"/>
                <a:ea typeface="+mn-ea"/>
                <a:cs typeface="+mn-cs"/>
              </a:rPr>
              <a:t>centred</a:t>
            </a:r>
            <a:r>
              <a:rPr kumimoji="0" lang="en-US" sz="1400" b="0" i="1" u="none" strike="noStrike" kern="1200" cap="none" spc="-10" normalizeH="0" baseline="0" noProof="0" dirty="0">
                <a:ln>
                  <a:noFill/>
                </a:ln>
                <a:solidFill>
                  <a:prstClr val="black"/>
                </a:solidFill>
                <a:effectLst/>
                <a:uLnTx/>
                <a:uFillTx/>
                <a:latin typeface="Source Sans Pro"/>
                <a:ea typeface="+mn-ea"/>
                <a:cs typeface="+mn-cs"/>
              </a:rPr>
              <a:t> counseling styles, and I'm not always confident I can answer all questions</a:t>
            </a:r>
            <a:r>
              <a:rPr kumimoji="0" lang="en-GB" sz="1400" b="0" i="0" u="none" strike="noStrike" kern="1200" cap="none" spc="-10" normalizeH="0" baseline="0" noProof="0" dirty="0">
                <a:ln>
                  <a:noFill/>
                </a:ln>
                <a:solidFill>
                  <a:prstClr val="black"/>
                </a:solidFill>
                <a:effectLst/>
                <a:uLnTx/>
                <a:uFillTx/>
                <a:latin typeface="Source Sans Pro"/>
                <a:ea typeface="+mn-ea"/>
                <a:cs typeface="+mn-cs"/>
              </a:rPr>
              <a:t>”</a:t>
            </a:r>
          </a:p>
        </p:txBody>
      </p:sp>
      <p:sp>
        <p:nvSpPr>
          <p:cNvPr id="11" name="Textfeld 10">
            <a:extLst>
              <a:ext uri="{FF2B5EF4-FFF2-40B4-BE49-F238E27FC236}">
                <a16:creationId xmlns:a16="http://schemas.microsoft.com/office/drawing/2014/main" id="{1E249EB8-D6B4-AA0F-127E-D9E7A4A40BBC}"/>
              </a:ext>
            </a:extLst>
          </p:cNvPr>
          <p:cNvSpPr txBox="1"/>
          <p:nvPr/>
        </p:nvSpPr>
        <p:spPr>
          <a:xfrm>
            <a:off x="8968390" y="4861616"/>
            <a:ext cx="2286034" cy="1266885"/>
          </a:xfrm>
          <a:prstGeom prst="rect">
            <a:avLst/>
          </a:prstGeom>
          <a:noFill/>
        </p:spPr>
        <p:txBody>
          <a:bodyPr wrap="square" lIns="0" tIns="0" rIns="0" bIns="0" rtlCol="0">
            <a:spAutoFit/>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400" b="0" i="0" u="none" strike="noStrike" kern="1200" cap="none" spc="-10" normalizeH="0" baseline="0" noProof="0" dirty="0">
                <a:ln>
                  <a:noFill/>
                </a:ln>
                <a:solidFill>
                  <a:prstClr val="black"/>
                </a:solidFill>
                <a:effectLst/>
                <a:uLnTx/>
                <a:uFillTx/>
                <a:latin typeface="Source Sans Pro"/>
                <a:ea typeface="+mn-ea"/>
                <a:cs typeface="+mn-cs"/>
              </a:rPr>
              <a:t>Quote: “</a:t>
            </a:r>
            <a:r>
              <a:rPr kumimoji="0" lang="en-US" sz="1400" b="0" i="1" u="none" strike="noStrike" kern="1200" cap="none" spc="-10" normalizeH="0" baseline="0" noProof="0" dirty="0">
                <a:ln>
                  <a:noFill/>
                </a:ln>
                <a:solidFill>
                  <a:prstClr val="black"/>
                </a:solidFill>
                <a:effectLst/>
                <a:uLnTx/>
                <a:uFillTx/>
                <a:latin typeface="Source Sans Pro"/>
                <a:ea typeface="+mn-ea"/>
                <a:cs typeface="+mn-cs"/>
              </a:rPr>
              <a:t>For me, it’s an additional skill; after the training I feel comfortable raising the topic, and I consider it a success when it leads to a dialogue with clients</a:t>
            </a:r>
            <a:r>
              <a:rPr kumimoji="0" lang="en-GB" sz="1400" b="0" i="0" u="none" strike="noStrike" kern="1200" cap="none" spc="-10" normalizeH="0" baseline="0" noProof="0" dirty="0">
                <a:ln>
                  <a:noFill/>
                </a:ln>
                <a:solidFill>
                  <a:prstClr val="black"/>
                </a:solidFill>
                <a:effectLst/>
                <a:uLnTx/>
                <a:uFillTx/>
                <a:latin typeface="Source Sans Pro"/>
                <a:ea typeface="+mn-ea"/>
                <a:cs typeface="+mn-cs"/>
              </a:rPr>
              <a:t>”</a:t>
            </a:r>
          </a:p>
        </p:txBody>
      </p:sp>
      <p:pic>
        <p:nvPicPr>
          <p:cNvPr id="12" name="Grafik 11">
            <a:extLst>
              <a:ext uri="{FF2B5EF4-FFF2-40B4-BE49-F238E27FC236}">
                <a16:creationId xmlns:a16="http://schemas.microsoft.com/office/drawing/2014/main" id="{9CC40DAB-36D1-0657-89F3-6D58CBB4E883}"/>
              </a:ext>
            </a:extLst>
          </p:cNvPr>
          <p:cNvPicPr>
            <a:picLocks noChangeAspect="1"/>
          </p:cNvPicPr>
          <p:nvPr/>
        </p:nvPicPr>
        <p:blipFill>
          <a:blip r:embed="rId2"/>
          <a:stretch>
            <a:fillRect/>
          </a:stretch>
        </p:blipFill>
        <p:spPr>
          <a:xfrm>
            <a:off x="911424" y="1158705"/>
            <a:ext cx="9577064" cy="3638447"/>
          </a:xfrm>
          <a:prstGeom prst="rect">
            <a:avLst/>
          </a:prstGeom>
        </p:spPr>
      </p:pic>
    </p:spTree>
    <p:extLst>
      <p:ext uri="{BB962C8B-B14F-4D97-AF65-F5344CB8AC3E}">
        <p14:creationId xmlns:p14="http://schemas.microsoft.com/office/powerpoint/2010/main" val="1319833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936B31-E101-CC2D-953F-4FBF98026A40}"/>
              </a:ext>
            </a:extLst>
          </p:cNvPr>
          <p:cNvSpPr>
            <a:spLocks noGrp="1"/>
          </p:cNvSpPr>
          <p:nvPr>
            <p:ph type="title"/>
          </p:nvPr>
        </p:nvSpPr>
        <p:spPr/>
        <p:txBody>
          <a:bodyPr/>
          <a:lstStyle/>
          <a:p>
            <a:r>
              <a:rPr lang="en-GB" dirty="0"/>
              <a:t>Discussion</a:t>
            </a:r>
          </a:p>
        </p:txBody>
      </p:sp>
      <p:sp>
        <p:nvSpPr>
          <p:cNvPr id="3" name="Inhaltsplatzhalter 2">
            <a:extLst>
              <a:ext uri="{FF2B5EF4-FFF2-40B4-BE49-F238E27FC236}">
                <a16:creationId xmlns:a16="http://schemas.microsoft.com/office/drawing/2014/main" id="{CD6508A3-5A8E-DABD-5715-240B919C8E51}"/>
              </a:ext>
            </a:extLst>
          </p:cNvPr>
          <p:cNvSpPr>
            <a:spLocks noGrp="1"/>
          </p:cNvSpPr>
          <p:nvPr>
            <p:ph idx="1"/>
          </p:nvPr>
        </p:nvSpPr>
        <p:spPr>
          <a:xfrm>
            <a:off x="271461" y="870744"/>
            <a:ext cx="8056787" cy="5150545"/>
          </a:xfrm>
        </p:spPr>
        <p:txBody>
          <a:bodyPr/>
          <a:lstStyle/>
          <a:p>
            <a:r>
              <a:rPr lang="en-GB" noProof="0" dirty="0"/>
              <a:t>Implementation of a service on a stigmatised issue such as sexual health is challenging.</a:t>
            </a:r>
          </a:p>
          <a:p>
            <a:endParaRPr lang="en-GB" dirty="0"/>
          </a:p>
          <a:p>
            <a:pPr marL="285750" indent="-285750">
              <a:buFont typeface="Arial" panose="020B0604020202020204" pitchFamily="34" charset="0"/>
              <a:buChar char="•"/>
            </a:pPr>
            <a:r>
              <a:rPr lang="en-GB" dirty="0"/>
              <a:t>W</a:t>
            </a:r>
            <a:r>
              <a:rPr lang="en-GB" noProof="0" dirty="0"/>
              <a:t>hat are the key learnings in such situations? </a:t>
            </a:r>
          </a:p>
          <a:p>
            <a:endParaRPr lang="en-GB" dirty="0"/>
          </a:p>
          <a:p>
            <a:endParaRPr lang="en-GB" noProof="0" dirty="0"/>
          </a:p>
          <a:p>
            <a:r>
              <a:rPr lang="en-GB" noProof="0" dirty="0"/>
              <a:t>A Theory of Change-based multilevel implementation approach enables testing and adaptation of interventions to meet the specific needs of travellers and health providers. Scaling these interventions is critical for broader impact.</a:t>
            </a:r>
          </a:p>
          <a:p>
            <a:endParaRPr lang="en-GB" dirty="0"/>
          </a:p>
          <a:p>
            <a:pPr marL="285750" indent="-285750">
              <a:buFont typeface="Arial" panose="020B0604020202020204" pitchFamily="34" charset="0"/>
              <a:buChar char="•"/>
            </a:pPr>
            <a:r>
              <a:rPr lang="en-GB" dirty="0"/>
              <a:t>W</a:t>
            </a:r>
            <a:r>
              <a:rPr lang="en-GB" noProof="0" dirty="0"/>
              <a:t>hat are the key points for scaling?</a:t>
            </a:r>
            <a:endParaRPr lang="en-GB" b="1" noProof="0" dirty="0">
              <a:solidFill>
                <a:srgbClr val="FF0000"/>
              </a:solidFill>
            </a:endParaRPr>
          </a:p>
          <a:p>
            <a:endParaRPr lang="en-GB" dirty="0"/>
          </a:p>
        </p:txBody>
      </p:sp>
      <p:sp>
        <p:nvSpPr>
          <p:cNvPr id="4" name="Datumsplatzhalter 3">
            <a:extLst>
              <a:ext uri="{FF2B5EF4-FFF2-40B4-BE49-F238E27FC236}">
                <a16:creationId xmlns:a16="http://schemas.microsoft.com/office/drawing/2014/main" id="{C978DCAA-D582-9032-AF20-C7EDE8C02EC5}"/>
              </a:ext>
            </a:extLst>
          </p:cNvPr>
          <p:cNvSpPr>
            <a:spLocks noGrp="1"/>
          </p:cNvSpPr>
          <p:nvPr>
            <p:ph type="dt" sz="half" idx="10"/>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1169CF04-5ADD-46B4-A33A-958F168A45EF}" type="datetime1">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07/04/2026</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5" name="Fußzeilenplatzhalter 4">
            <a:extLst>
              <a:ext uri="{FF2B5EF4-FFF2-40B4-BE49-F238E27FC236}">
                <a16:creationId xmlns:a16="http://schemas.microsoft.com/office/drawing/2014/main" id="{F70FA636-2DB1-D433-22BB-60FA97914E50}"/>
              </a:ext>
            </a:extLst>
          </p:cNvPr>
          <p:cNvSpPr>
            <a:spLocks noGrp="1"/>
          </p:cNvSpPr>
          <p:nvPr>
            <p:ph type="ftr" sz="quarter" idx="11"/>
          </p:nvPr>
        </p:nvSpPr>
        <p:spPr/>
        <p:txBody>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000" b="0" i="0" u="none" strike="noStrike" kern="1200" cap="none" spc="-10" normalizeH="0" baseline="0" noProof="0">
                <a:ln>
                  <a:noFill/>
                </a:ln>
                <a:solidFill>
                  <a:prstClr val="black"/>
                </a:solidFill>
                <a:effectLst/>
                <a:uLnTx/>
                <a:uFillTx/>
                <a:latin typeface="Source Sans Pro"/>
                <a:ea typeface="+mn-ea"/>
                <a:cs typeface="+mn-cs"/>
              </a:rPr>
              <a:t>TravelPrEPared</a:t>
            </a:r>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sp>
        <p:nvSpPr>
          <p:cNvPr id="6" name="Foliennummernplatzhalter 5">
            <a:extLst>
              <a:ext uri="{FF2B5EF4-FFF2-40B4-BE49-F238E27FC236}">
                <a16:creationId xmlns:a16="http://schemas.microsoft.com/office/drawing/2014/main" id="{85460CEA-75AC-BB86-30BA-CFC30224341F}"/>
              </a:ext>
            </a:extLst>
          </p:cNvPr>
          <p:cNvSpPr>
            <a:spLocks noGrp="1"/>
          </p:cNvSpPr>
          <p:nvPr>
            <p:ph type="sldNum" sz="quarter" idx="12"/>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fld id="{442AD375-037F-43D0-B059-5172DA06796A}" type="slidenum">
              <a:rPr kumimoji="0" lang="en-GB" sz="1000" b="0" i="0" u="none" strike="noStrike" kern="1200" cap="none" spc="-1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98000"/>
                </a:lnSpc>
                <a:spcBef>
                  <a:spcPts val="0"/>
                </a:spcBef>
                <a:spcAft>
                  <a:spcPts val="0"/>
                </a:spcAft>
                <a:buClrTx/>
                <a:buSzTx/>
                <a:buFont typeface="+mj-lt"/>
                <a:buNone/>
                <a:tabLst/>
                <a:defRPr/>
              </a:pPr>
              <a:t>28</a:t>
            </a:fld>
            <a:endParaRPr kumimoji="0" lang="en-GB" sz="1000" b="0" i="0" u="none" strike="noStrike" kern="1200" cap="none" spc="-10" normalizeH="0" baseline="0" noProof="0" dirty="0">
              <a:ln>
                <a:noFill/>
              </a:ln>
              <a:solidFill>
                <a:prstClr val="black"/>
              </a:solidFill>
              <a:effectLst/>
              <a:uLnTx/>
              <a:uFillTx/>
              <a:latin typeface="Source Sans Pro"/>
              <a:ea typeface="+mn-ea"/>
              <a:cs typeface="+mn-cs"/>
            </a:endParaRPr>
          </a:p>
        </p:txBody>
      </p:sp>
      <p:pic>
        <p:nvPicPr>
          <p:cNvPr id="8" name="Grafik 7">
            <a:extLst>
              <a:ext uri="{FF2B5EF4-FFF2-40B4-BE49-F238E27FC236}">
                <a16:creationId xmlns:a16="http://schemas.microsoft.com/office/drawing/2014/main" id="{A9204CF2-44AD-9032-6571-B5C5B1A35035}"/>
              </a:ext>
            </a:extLst>
          </p:cNvPr>
          <p:cNvPicPr>
            <a:picLocks noChangeAspect="1"/>
          </p:cNvPicPr>
          <p:nvPr/>
        </p:nvPicPr>
        <p:blipFill>
          <a:blip r:embed="rId2"/>
          <a:stretch>
            <a:fillRect/>
          </a:stretch>
        </p:blipFill>
        <p:spPr>
          <a:xfrm>
            <a:off x="8832304" y="763667"/>
            <a:ext cx="2737341" cy="2737341"/>
          </a:xfrm>
          <a:prstGeom prst="rect">
            <a:avLst/>
          </a:prstGeom>
        </p:spPr>
      </p:pic>
    </p:spTree>
    <p:extLst>
      <p:ext uri="{BB962C8B-B14F-4D97-AF65-F5344CB8AC3E}">
        <p14:creationId xmlns:p14="http://schemas.microsoft.com/office/powerpoint/2010/main" val="3010255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Campus Irchel Treppenhaus, Spirale&#10;&#10;">
            <a:extLst>
              <a:ext uri="{FF2B5EF4-FFF2-40B4-BE49-F238E27FC236}">
                <a16:creationId xmlns:a16="http://schemas.microsoft.com/office/drawing/2014/main" id="{F3CD7E5A-18AF-4F31-C7BA-EEA161D7031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3" name="Datumsplatzhalter 2">
            <a:extLst>
              <a:ext uri="{FF2B5EF4-FFF2-40B4-BE49-F238E27FC236}">
                <a16:creationId xmlns:a16="http://schemas.microsoft.com/office/drawing/2014/main" id="{54E29D1C-8B2E-FF42-8DEF-846B24AECC3C}"/>
              </a:ext>
            </a:extLst>
          </p:cNvPr>
          <p:cNvSpPr>
            <a:spLocks noGrp="1"/>
          </p:cNvSpPr>
          <p:nvPr>
            <p:ph type="dt" sz="half" idx="10"/>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r>
              <a:rPr kumimoji="0" lang="de-CH" sz="100" b="0" i="0" u="none" strike="noStrike" kern="1200" cap="none" spc="-10" normalizeH="0" baseline="0" noProof="0">
                <a:ln>
                  <a:noFill/>
                </a:ln>
                <a:solidFill>
                  <a:prstClr val="black"/>
                </a:solidFill>
                <a:effectLst/>
                <a:uLnTx/>
                <a:uFillTx/>
                <a:latin typeface="Source Sans Pro"/>
                <a:ea typeface="+mn-ea"/>
                <a:cs typeface="+mn-cs"/>
              </a:rPr>
              <a:t> </a:t>
            </a:r>
          </a:p>
        </p:txBody>
      </p:sp>
      <p:sp>
        <p:nvSpPr>
          <p:cNvPr id="4" name="Fußzeilenplatzhalter 3">
            <a:extLst>
              <a:ext uri="{FF2B5EF4-FFF2-40B4-BE49-F238E27FC236}">
                <a16:creationId xmlns:a16="http://schemas.microsoft.com/office/drawing/2014/main" id="{8A695DFB-F42B-F544-6A67-0CC89C779383}"/>
              </a:ext>
            </a:extLst>
          </p:cNvPr>
          <p:cNvSpPr>
            <a:spLocks noGrp="1"/>
          </p:cNvSpPr>
          <p:nvPr>
            <p:ph type="ftr" sz="quarter" idx="11"/>
          </p:nvPr>
        </p:nvSpPr>
        <p:spPr/>
        <p:txBody>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de-CH" sz="100" b="0" i="0" u="none" strike="noStrike" kern="1200" cap="none" spc="-10" normalizeH="0" baseline="0" noProof="0">
                <a:ln>
                  <a:noFill/>
                </a:ln>
                <a:solidFill>
                  <a:prstClr val="black"/>
                </a:solidFill>
                <a:effectLst/>
                <a:uLnTx/>
                <a:uFillTx/>
                <a:latin typeface="Source Sans Pro"/>
                <a:ea typeface="+mn-ea"/>
                <a:cs typeface="+mn-cs"/>
              </a:rPr>
              <a:t> </a:t>
            </a:r>
          </a:p>
        </p:txBody>
      </p:sp>
      <p:sp>
        <p:nvSpPr>
          <p:cNvPr id="5" name="Foliennummernplatzhalter 4">
            <a:extLst>
              <a:ext uri="{FF2B5EF4-FFF2-40B4-BE49-F238E27FC236}">
                <a16:creationId xmlns:a16="http://schemas.microsoft.com/office/drawing/2014/main" id="{CB2FA1B3-5AEA-4086-0BD9-FD8060A5C2CE}"/>
              </a:ext>
            </a:extLst>
          </p:cNvPr>
          <p:cNvSpPr>
            <a:spLocks noGrp="1"/>
          </p:cNvSpPr>
          <p:nvPr>
            <p:ph type="sldNum" sz="quarter" idx="12"/>
          </p:nvPr>
        </p:nvSpPr>
        <p:spPr/>
        <p:txBody>
          <a:bodyPr/>
          <a:lstStyle/>
          <a:p>
            <a:pPr marL="0" marR="0" lvl="0" indent="0" algn="r" defTabSz="914400" rtl="0" eaLnBrk="1" fontAlgn="auto" latinLnBrk="0" hangingPunct="1">
              <a:lnSpc>
                <a:spcPct val="98000"/>
              </a:lnSpc>
              <a:spcBef>
                <a:spcPts val="0"/>
              </a:spcBef>
              <a:spcAft>
                <a:spcPts val="0"/>
              </a:spcAft>
              <a:buClrTx/>
              <a:buSzTx/>
              <a:buFont typeface="+mj-lt"/>
              <a:buNone/>
              <a:tabLst/>
              <a:defRPr/>
            </a:pPr>
            <a:r>
              <a:rPr kumimoji="0" lang="de-CH" sz="100" b="0" i="0" u="none" strike="noStrike" kern="1200" cap="none" spc="-10" normalizeH="0" baseline="0" noProof="0">
                <a:ln>
                  <a:noFill/>
                </a:ln>
                <a:solidFill>
                  <a:prstClr val="black"/>
                </a:solidFill>
                <a:effectLst/>
                <a:uLnTx/>
                <a:uFillTx/>
                <a:latin typeface="Source Sans Pro"/>
                <a:ea typeface="+mn-ea"/>
                <a:cs typeface="+mn-cs"/>
              </a:rPr>
              <a:t> </a:t>
            </a:r>
          </a:p>
        </p:txBody>
      </p:sp>
      <p:sp>
        <p:nvSpPr>
          <p:cNvPr id="6" name="Textplatzhalter 5">
            <a:extLst>
              <a:ext uri="{FF2B5EF4-FFF2-40B4-BE49-F238E27FC236}">
                <a16:creationId xmlns:a16="http://schemas.microsoft.com/office/drawing/2014/main" id="{908623F5-8552-0BCD-609F-769CCAC0B6E7}"/>
              </a:ext>
            </a:extLst>
          </p:cNvPr>
          <p:cNvSpPr>
            <a:spLocks noGrp="1"/>
          </p:cNvSpPr>
          <p:nvPr>
            <p:ph type="body" sz="quarter" idx="14"/>
          </p:nvPr>
        </p:nvSpPr>
        <p:spPr>
          <a:xfrm>
            <a:off x="1" y="2132856"/>
            <a:ext cx="2881480" cy="1342575"/>
          </a:xfrm>
        </p:spPr>
        <p:txBody>
          <a:bodyPr/>
          <a:lstStyle/>
          <a:p>
            <a:pPr marL="0" marR="0" lvl="0" indent="0" algn="l" defTabSz="914400" rtl="0" eaLnBrk="1" fontAlgn="auto" latinLnBrk="0" hangingPunct="1">
              <a:lnSpc>
                <a:spcPct val="103000"/>
              </a:lnSpc>
              <a:spcBef>
                <a:spcPts val="0"/>
              </a:spcBef>
              <a:spcAft>
                <a:spcPts val="0"/>
              </a:spcAft>
              <a:buClrTx/>
              <a:buSzTx/>
              <a:buFont typeface="+mj-lt"/>
              <a:buNone/>
              <a:tabLst/>
              <a:defRPr/>
            </a:pPr>
            <a:r>
              <a:rPr kumimoji="0" lang="en-GB" sz="1600" b="1" i="0" u="none" strike="noStrike" kern="1200" cap="none" spc="0" normalizeH="0" baseline="0" noProof="0" dirty="0">
                <a:ln>
                  <a:noFill/>
                </a:ln>
                <a:solidFill>
                  <a:prstClr val="black"/>
                </a:solidFill>
                <a:effectLst/>
                <a:uLnTx/>
                <a:uFillTx/>
                <a:latin typeface="Source Sans Pro"/>
                <a:ea typeface="+mn-ea"/>
                <a:cs typeface="+mn-cs"/>
              </a:rPr>
              <a:t>Contact</a:t>
            </a:r>
          </a:p>
          <a:p>
            <a:pPr marL="0" marR="0" lvl="0" indent="0" algn="l" defTabSz="914400" rtl="0" eaLnBrk="1" fontAlgn="auto" latinLnBrk="0" hangingPunct="1">
              <a:lnSpc>
                <a:spcPct val="103000"/>
              </a:lnSpc>
              <a:spcBef>
                <a:spcPts val="0"/>
              </a:spcBef>
              <a:spcAft>
                <a:spcPts val="0"/>
              </a:spcAft>
              <a:buClrTx/>
              <a:buSzTx/>
              <a:buFont typeface="+mj-lt"/>
              <a:buNone/>
              <a:tabLst/>
              <a:defRPr/>
            </a:pPr>
            <a:r>
              <a:rPr kumimoji="0" lang="en-GB" sz="1600" b="0" i="0" u="none" strike="noStrike" kern="1200" cap="none" spc="0" normalizeH="0" baseline="0" noProof="0" dirty="0">
                <a:ln>
                  <a:noFill/>
                </a:ln>
                <a:solidFill>
                  <a:prstClr val="black"/>
                </a:solidFill>
                <a:effectLst/>
                <a:uLnTx/>
                <a:uFillTx/>
                <a:latin typeface="Source Sans Pro"/>
                <a:ea typeface="+mn-ea"/>
                <a:cs typeface="+mn-cs"/>
              </a:rPr>
              <a:t>Natascha Stürmer</a:t>
            </a:r>
          </a:p>
          <a:p>
            <a:pPr marL="0" marR="0" lvl="0" indent="0" algn="l" defTabSz="914400" rtl="0" eaLnBrk="1" fontAlgn="auto" latinLnBrk="0" hangingPunct="1">
              <a:lnSpc>
                <a:spcPct val="103000"/>
              </a:lnSpc>
              <a:spcBef>
                <a:spcPts val="0"/>
              </a:spcBef>
              <a:spcAft>
                <a:spcPts val="0"/>
              </a:spcAft>
              <a:buClrTx/>
              <a:buSzTx/>
              <a:buFont typeface="+mj-lt"/>
              <a:buNone/>
              <a:tabLst/>
              <a:defRPr/>
            </a:pPr>
            <a:r>
              <a:rPr kumimoji="0" lang="en-GB" sz="1600" b="0" i="0" u="none" strike="noStrike" kern="1200" cap="none" spc="0" normalizeH="0" baseline="0" noProof="0" dirty="0" err="1">
                <a:ln>
                  <a:noFill/>
                </a:ln>
                <a:solidFill>
                  <a:prstClr val="black"/>
                </a:solidFill>
                <a:effectLst/>
                <a:uLnTx/>
                <a:uFillTx/>
                <a:latin typeface="Source Sans Pro"/>
                <a:ea typeface="+mn-ea"/>
                <a:cs typeface="+mn-cs"/>
              </a:rPr>
              <a:t>MScN</a:t>
            </a:r>
            <a:r>
              <a:rPr kumimoji="0" lang="en-GB" sz="1600" b="0" i="0" u="none" strike="noStrike" kern="1200" cap="none" spc="0" normalizeH="0" baseline="0" noProof="0" dirty="0">
                <a:ln>
                  <a:noFill/>
                </a:ln>
                <a:solidFill>
                  <a:prstClr val="black"/>
                </a:solidFill>
                <a:effectLst/>
                <a:uLnTx/>
                <a:uFillTx/>
                <a:latin typeface="Source Sans Pro"/>
                <a:ea typeface="+mn-ea"/>
                <a:cs typeface="+mn-cs"/>
              </a:rPr>
              <a:t>/Scientific staff</a:t>
            </a:r>
          </a:p>
          <a:p>
            <a:pPr marL="0" marR="0" lvl="0" indent="0" algn="l" defTabSz="914400" rtl="0" eaLnBrk="1" fontAlgn="auto" latinLnBrk="0" hangingPunct="1">
              <a:lnSpc>
                <a:spcPct val="103000"/>
              </a:lnSpc>
              <a:spcBef>
                <a:spcPts val="0"/>
              </a:spcBef>
              <a:spcAft>
                <a:spcPts val="0"/>
              </a:spcAft>
              <a:buClrTx/>
              <a:buSzTx/>
              <a:buFont typeface="+mj-lt"/>
              <a:buNone/>
              <a:tabLst/>
              <a:defRPr/>
            </a:pPr>
            <a:r>
              <a:rPr kumimoji="0" lang="en-GB" sz="1600" b="0" i="0" u="none" strike="noStrike" kern="1200" cap="none" spc="0" normalizeH="0" baseline="0" noProof="0" dirty="0">
                <a:ln>
                  <a:noFill/>
                </a:ln>
                <a:solidFill>
                  <a:prstClr val="black"/>
                </a:solidFill>
                <a:effectLst/>
                <a:uLnTx/>
                <a:uFillTx/>
                <a:latin typeface="Source Sans Pro"/>
                <a:ea typeface="+mn-ea"/>
                <a:cs typeface="+mn-cs"/>
                <a:hlinkClick r:id="rId4"/>
              </a:rPr>
              <a:t>natascha.stuermer@uzh.ch</a:t>
            </a:r>
            <a:endParaRPr kumimoji="0" lang="en-GB" sz="1600" b="0" i="0" u="none" strike="noStrike" kern="1200" cap="none" spc="0" normalizeH="0" baseline="0" noProof="0" dirty="0">
              <a:ln>
                <a:noFill/>
              </a:ln>
              <a:solidFill>
                <a:prstClr val="black"/>
              </a:solidFill>
              <a:effectLst/>
              <a:uLnTx/>
              <a:uFillTx/>
              <a:latin typeface="Source Sans Pro"/>
              <a:ea typeface="+mn-ea"/>
              <a:cs typeface="+mn-cs"/>
            </a:endParaRPr>
          </a:p>
        </p:txBody>
      </p:sp>
      <p:pic>
        <p:nvPicPr>
          <p:cNvPr id="2" name="Grafik 1">
            <a:extLst>
              <a:ext uri="{FF2B5EF4-FFF2-40B4-BE49-F238E27FC236}">
                <a16:creationId xmlns:a16="http://schemas.microsoft.com/office/drawing/2014/main" id="{17958B51-6D60-3555-F290-B909C31837C2}"/>
              </a:ext>
            </a:extLst>
          </p:cNvPr>
          <p:cNvPicPr>
            <a:picLocks noChangeAspect="1"/>
          </p:cNvPicPr>
          <p:nvPr/>
        </p:nvPicPr>
        <p:blipFill>
          <a:blip r:embed="rId5"/>
          <a:stretch>
            <a:fillRect/>
          </a:stretch>
        </p:blipFill>
        <p:spPr>
          <a:xfrm>
            <a:off x="8115443" y="144000"/>
            <a:ext cx="2085013" cy="920576"/>
          </a:xfrm>
          <a:prstGeom prst="rect">
            <a:avLst/>
          </a:prstGeom>
        </p:spPr>
      </p:pic>
      <p:pic>
        <p:nvPicPr>
          <p:cNvPr id="7" name="Grafik 6">
            <a:extLst>
              <a:ext uri="{FF2B5EF4-FFF2-40B4-BE49-F238E27FC236}">
                <a16:creationId xmlns:a16="http://schemas.microsoft.com/office/drawing/2014/main" id="{0D54DC9A-75A1-091B-F3BF-A7DE751AABE6}"/>
              </a:ext>
            </a:extLst>
          </p:cNvPr>
          <p:cNvPicPr>
            <a:picLocks noChangeAspect="1"/>
          </p:cNvPicPr>
          <p:nvPr/>
        </p:nvPicPr>
        <p:blipFill>
          <a:blip r:embed="rId6"/>
          <a:stretch>
            <a:fillRect/>
          </a:stretch>
        </p:blipFill>
        <p:spPr>
          <a:xfrm>
            <a:off x="10200456" y="204291"/>
            <a:ext cx="1577652" cy="577341"/>
          </a:xfrm>
          <a:prstGeom prst="rect">
            <a:avLst/>
          </a:prstGeom>
        </p:spPr>
      </p:pic>
      <p:sp>
        <p:nvSpPr>
          <p:cNvPr id="9" name="Textfeld 8">
            <a:extLst>
              <a:ext uri="{FF2B5EF4-FFF2-40B4-BE49-F238E27FC236}">
                <a16:creationId xmlns:a16="http://schemas.microsoft.com/office/drawing/2014/main" id="{9B308594-014C-B66D-D8F6-C732AD646F0A}"/>
              </a:ext>
            </a:extLst>
          </p:cNvPr>
          <p:cNvSpPr txBox="1"/>
          <p:nvPr/>
        </p:nvSpPr>
        <p:spPr>
          <a:xfrm>
            <a:off x="3647728" y="299064"/>
            <a:ext cx="3250103" cy="482568"/>
          </a:xfrm>
          <a:prstGeom prst="rect">
            <a:avLst/>
          </a:prstGeom>
          <a:noFill/>
        </p:spPr>
        <p:txBody>
          <a:bodyPr wrap="square" lIns="0" tIns="0" rIns="0" bIns="0" rtlCol="0">
            <a:spAutoFit/>
          </a:bodyPr>
          <a:lstStyle/>
          <a:p>
            <a:pPr marL="0" marR="0" lvl="0" indent="0" algn="l" defTabSz="914400" rtl="0" eaLnBrk="1" fontAlgn="auto" latinLnBrk="0" hangingPunct="1">
              <a:lnSpc>
                <a:spcPct val="98000"/>
              </a:lnSpc>
              <a:spcBef>
                <a:spcPts val="0"/>
              </a:spcBef>
              <a:spcAft>
                <a:spcPts val="0"/>
              </a:spcAft>
              <a:buClrTx/>
              <a:buSzTx/>
              <a:buFont typeface="+mj-lt"/>
              <a:buNone/>
              <a:tabLst/>
              <a:defRPr/>
            </a:pPr>
            <a:r>
              <a:rPr kumimoji="0" lang="en-GB" sz="1600" b="1" i="0" u="none" strike="noStrike" kern="1200" cap="none" spc="-10" normalizeH="0" baseline="0" noProof="0" dirty="0">
                <a:ln>
                  <a:noFill/>
                </a:ln>
                <a:solidFill>
                  <a:prstClr val="black"/>
                </a:solidFill>
                <a:effectLst/>
                <a:uLnTx/>
                <a:uFillTx/>
                <a:latin typeface="Source Sans Pro"/>
                <a:ea typeface="+mn-ea"/>
                <a:cs typeface="+mn-cs"/>
              </a:rPr>
              <a:t>Declaration of interest: </a:t>
            </a:r>
            <a:r>
              <a:rPr kumimoji="0" lang="en-GB" sz="1600" b="0" i="0" u="none" strike="noStrike" kern="1200" cap="none" spc="-10" normalizeH="0" baseline="0" noProof="0" dirty="0">
                <a:ln>
                  <a:noFill/>
                </a:ln>
                <a:solidFill>
                  <a:prstClr val="black"/>
                </a:solidFill>
                <a:effectLst/>
                <a:uLnTx/>
                <a:uFillTx/>
                <a:latin typeface="Source Sans Pro"/>
                <a:ea typeface="+mn-ea"/>
                <a:cs typeface="+mn-cs"/>
              </a:rPr>
              <a:t>unrestricted funding by Gilead Switzerland</a:t>
            </a:r>
          </a:p>
        </p:txBody>
      </p:sp>
    </p:spTree>
    <p:extLst>
      <p:ext uri="{BB962C8B-B14F-4D97-AF65-F5344CB8AC3E}">
        <p14:creationId xmlns:p14="http://schemas.microsoft.com/office/powerpoint/2010/main" val="1203001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4F51-A581-0455-001D-7DC5870D32B9}"/>
              </a:ext>
            </a:extLst>
          </p:cNvPr>
          <p:cNvSpPr>
            <a:spLocks noGrp="1"/>
          </p:cNvSpPr>
          <p:nvPr>
            <p:ph type="title"/>
          </p:nvPr>
        </p:nvSpPr>
        <p:spPr/>
        <p:txBody>
          <a:bodyPr/>
          <a:lstStyle/>
          <a:p>
            <a:r>
              <a:rPr lang="en-US" dirty="0"/>
              <a:t>Why does the use of CRM fade over time?</a:t>
            </a:r>
          </a:p>
        </p:txBody>
      </p:sp>
      <p:sp>
        <p:nvSpPr>
          <p:cNvPr id="3" name="Content Placeholder 2">
            <a:extLst>
              <a:ext uri="{FF2B5EF4-FFF2-40B4-BE49-F238E27FC236}">
                <a16:creationId xmlns:a16="http://schemas.microsoft.com/office/drawing/2014/main" id="{3CAF562D-7755-1994-2924-3A94BEBFE4C8}"/>
              </a:ext>
            </a:extLst>
          </p:cNvPr>
          <p:cNvSpPr>
            <a:spLocks noGrp="1"/>
          </p:cNvSpPr>
          <p:nvPr>
            <p:ph idx="1"/>
          </p:nvPr>
        </p:nvSpPr>
        <p:spPr>
          <a:xfrm>
            <a:off x="292014" y="3688934"/>
            <a:ext cx="3662428" cy="3177063"/>
          </a:xfrm>
        </p:spPr>
        <p:txBody>
          <a:bodyPr/>
          <a:lstStyle/>
          <a:p>
            <a:pPr marL="0" indent="0">
              <a:lnSpc>
                <a:spcPct val="100000"/>
              </a:lnSpc>
              <a:buNone/>
            </a:pPr>
            <a:r>
              <a:rPr lang="en-US" sz="2133" dirty="0"/>
              <a:t>Teams are critical in care delivery</a:t>
            </a:r>
          </a:p>
          <a:p>
            <a:pPr marL="0" indent="0">
              <a:lnSpc>
                <a:spcPct val="100000"/>
              </a:lnSpc>
              <a:buNone/>
            </a:pPr>
            <a:endParaRPr lang="en-US" sz="2133" dirty="0"/>
          </a:p>
          <a:p>
            <a:pPr marL="0" indent="0">
              <a:lnSpc>
                <a:spcPct val="100000"/>
              </a:lnSpc>
              <a:buNone/>
            </a:pPr>
            <a:r>
              <a:rPr lang="en-US" sz="2133" dirty="0"/>
              <a:t>Numerous team interventions exist </a:t>
            </a:r>
          </a:p>
          <a:p>
            <a:pPr marL="0" indent="0">
              <a:lnSpc>
                <a:spcPct val="100000"/>
              </a:lnSpc>
              <a:buNone/>
            </a:pPr>
            <a:endParaRPr lang="en-US" sz="2133" dirty="0"/>
          </a:p>
          <a:p>
            <a:pPr marL="0" indent="0">
              <a:lnSpc>
                <a:spcPct val="100000"/>
              </a:lnSpc>
              <a:buNone/>
            </a:pPr>
            <a:r>
              <a:rPr lang="en-US" sz="2133" dirty="0"/>
              <a:t>CRM among the most promising </a:t>
            </a:r>
          </a:p>
          <a:p>
            <a:pPr marL="0" indent="0">
              <a:buNone/>
            </a:pPr>
            <a:endParaRPr lang="en-US" dirty="0"/>
          </a:p>
        </p:txBody>
      </p:sp>
      <p:sp>
        <p:nvSpPr>
          <p:cNvPr id="4" name="Content Placeholder 2">
            <a:extLst>
              <a:ext uri="{FF2B5EF4-FFF2-40B4-BE49-F238E27FC236}">
                <a16:creationId xmlns:a16="http://schemas.microsoft.com/office/drawing/2014/main" id="{EAC6062C-B4CF-D1BA-7E2E-0B27737755AF}"/>
              </a:ext>
            </a:extLst>
          </p:cNvPr>
          <p:cNvSpPr txBox="1">
            <a:spLocks/>
          </p:cNvSpPr>
          <p:nvPr/>
        </p:nvSpPr>
        <p:spPr>
          <a:xfrm>
            <a:off x="5094515" y="1317343"/>
            <a:ext cx="4439149" cy="4464000"/>
          </a:xfrm>
          <a:prstGeom prst="rect">
            <a:avLst/>
          </a:prstGeom>
        </p:spPr>
        <p:txBody>
          <a:bodyPr vert="horz" lIns="0" tIns="0" rIns="0" bIns="0" rtlCol="0" anchor="t" anchorCtr="0">
            <a:noAutofit/>
          </a:bodyPr>
          <a:lstStyle>
            <a:lvl1pPr marL="216000" indent="-216000" algn="l" defTabSz="457200" rtl="0" eaLnBrk="1" latinLnBrk="0" hangingPunct="1">
              <a:lnSpc>
                <a:spcPts val="2300"/>
              </a:lnSpc>
              <a:spcBef>
                <a:spcPts val="0"/>
              </a:spcBef>
              <a:buSzPct val="100000"/>
              <a:buFont typeface="Arial"/>
              <a:buChar char="•"/>
              <a:defRPr sz="1800" b="0" i="0" kern="1200" baseline="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993" indent="-287993" defTabSz="609585">
              <a:lnSpc>
                <a:spcPts val="3067"/>
              </a:lnSpc>
            </a:pPr>
            <a:endParaRPr lang="en-US" sz="2400" dirty="0">
              <a:solidFill>
                <a:srgbClr val="002328"/>
              </a:solidFill>
              <a:latin typeface="Museo Sans 500"/>
            </a:endParaRPr>
          </a:p>
        </p:txBody>
      </p:sp>
      <p:sp>
        <p:nvSpPr>
          <p:cNvPr id="5" name="Content Placeholder 2">
            <a:extLst>
              <a:ext uri="{FF2B5EF4-FFF2-40B4-BE49-F238E27FC236}">
                <a16:creationId xmlns:a16="http://schemas.microsoft.com/office/drawing/2014/main" id="{751ED06C-F25F-CEFE-BFB4-91F7778CF249}"/>
              </a:ext>
            </a:extLst>
          </p:cNvPr>
          <p:cNvSpPr txBox="1">
            <a:spLocks/>
          </p:cNvSpPr>
          <p:nvPr/>
        </p:nvSpPr>
        <p:spPr>
          <a:xfrm>
            <a:off x="4199874" y="3655067"/>
            <a:ext cx="4439149" cy="4776832"/>
          </a:xfrm>
          <a:prstGeom prst="rect">
            <a:avLst/>
          </a:prstGeom>
        </p:spPr>
        <p:txBody>
          <a:bodyPr vert="horz" lIns="0" tIns="0" rIns="0" bIns="0" rtlCol="0" anchor="t" anchorCtr="0">
            <a:noAutofit/>
          </a:bodyPr>
          <a:lstStyle>
            <a:lvl1pPr marL="216000" indent="-216000" algn="l" defTabSz="457200" rtl="0" eaLnBrk="1" latinLnBrk="0" hangingPunct="1">
              <a:lnSpc>
                <a:spcPts val="2300"/>
              </a:lnSpc>
              <a:spcBef>
                <a:spcPts val="0"/>
              </a:spcBef>
              <a:buSzPct val="100000"/>
              <a:buFont typeface="Arial"/>
              <a:buChar char="•"/>
              <a:defRPr sz="1800" b="0" i="0" kern="1200" baseline="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ts val="3067"/>
              </a:lnSpc>
              <a:buNone/>
            </a:pPr>
            <a:r>
              <a:rPr lang="en-US" sz="2133" dirty="0">
                <a:solidFill>
                  <a:srgbClr val="002328"/>
                </a:solidFill>
                <a:latin typeface="Museo Sans 500"/>
              </a:rPr>
              <a:t>CRM is widely adopted in hospitals</a:t>
            </a:r>
          </a:p>
          <a:p>
            <a:pPr marL="0" indent="0" defTabSz="609585">
              <a:lnSpc>
                <a:spcPts val="3067"/>
              </a:lnSpc>
              <a:buNone/>
            </a:pPr>
            <a:endParaRPr lang="en-US" sz="2133" dirty="0">
              <a:solidFill>
                <a:srgbClr val="002328"/>
              </a:solidFill>
              <a:latin typeface="Museo Sans 500"/>
            </a:endParaRPr>
          </a:p>
          <a:p>
            <a:pPr marL="0" indent="0" defTabSz="609585">
              <a:lnSpc>
                <a:spcPts val="3067"/>
              </a:lnSpc>
              <a:buNone/>
            </a:pPr>
            <a:r>
              <a:rPr lang="en-US" sz="2133" dirty="0">
                <a:solidFill>
                  <a:srgbClr val="002328"/>
                </a:solidFill>
                <a:latin typeface="Museo Sans 500"/>
              </a:rPr>
              <a:t>Gains in team functioning and patient safety are evident on the </a:t>
            </a:r>
            <a:r>
              <a:rPr lang="en-US" sz="2133" b="1" dirty="0">
                <a:solidFill>
                  <a:srgbClr val="002328"/>
                </a:solidFill>
                <a:latin typeface="Museo Sans 500"/>
              </a:rPr>
              <a:t>short-term</a:t>
            </a:r>
          </a:p>
          <a:p>
            <a:pPr marL="0" indent="0" defTabSz="609585">
              <a:lnSpc>
                <a:spcPts val="3067"/>
              </a:lnSpc>
              <a:buNone/>
            </a:pPr>
            <a:endParaRPr lang="en-US" sz="2133" dirty="0">
              <a:solidFill>
                <a:srgbClr val="002328"/>
              </a:solidFill>
              <a:latin typeface="Museo Sans 500"/>
            </a:endParaRPr>
          </a:p>
          <a:p>
            <a:pPr marL="0" indent="0" defTabSz="609585">
              <a:lnSpc>
                <a:spcPts val="3067"/>
              </a:lnSpc>
              <a:buNone/>
            </a:pPr>
            <a:r>
              <a:rPr lang="en-US" sz="2133" dirty="0">
                <a:solidFill>
                  <a:srgbClr val="002328"/>
                </a:solidFill>
                <a:latin typeface="Museo Sans 500"/>
              </a:rPr>
              <a:t>Understanding CRM </a:t>
            </a:r>
            <a:r>
              <a:rPr lang="en-US" sz="2133" b="1" dirty="0">
                <a:solidFill>
                  <a:srgbClr val="002328"/>
                </a:solidFill>
                <a:latin typeface="Museo Sans 500"/>
              </a:rPr>
              <a:t>sustainability</a:t>
            </a:r>
            <a:r>
              <a:rPr lang="en-US" sz="2133" dirty="0">
                <a:solidFill>
                  <a:srgbClr val="002328"/>
                </a:solidFill>
                <a:latin typeface="Museo Sans 500"/>
              </a:rPr>
              <a:t> is lacking </a:t>
            </a:r>
          </a:p>
        </p:txBody>
      </p:sp>
      <p:sp>
        <p:nvSpPr>
          <p:cNvPr id="6" name="Content Placeholder 2">
            <a:extLst>
              <a:ext uri="{FF2B5EF4-FFF2-40B4-BE49-F238E27FC236}">
                <a16:creationId xmlns:a16="http://schemas.microsoft.com/office/drawing/2014/main" id="{6E96687C-EDB9-96FA-4852-4C6099A085A7}"/>
              </a:ext>
            </a:extLst>
          </p:cNvPr>
          <p:cNvSpPr txBox="1">
            <a:spLocks/>
          </p:cNvSpPr>
          <p:nvPr/>
        </p:nvSpPr>
        <p:spPr>
          <a:xfrm>
            <a:off x="8876497" y="3655067"/>
            <a:ext cx="3315504" cy="4776832"/>
          </a:xfrm>
          <a:prstGeom prst="rect">
            <a:avLst/>
          </a:prstGeom>
        </p:spPr>
        <p:txBody>
          <a:bodyPr vert="horz" lIns="0" tIns="0" rIns="0" bIns="0" rtlCol="0" anchor="t" anchorCtr="0">
            <a:noAutofit/>
          </a:bodyPr>
          <a:lstStyle>
            <a:lvl1pPr marL="216000" indent="-216000" algn="l" defTabSz="457200" rtl="0" eaLnBrk="1" latinLnBrk="0" hangingPunct="1">
              <a:lnSpc>
                <a:spcPts val="2300"/>
              </a:lnSpc>
              <a:spcBef>
                <a:spcPts val="0"/>
              </a:spcBef>
              <a:buSzPct val="100000"/>
              <a:buFont typeface="Arial"/>
              <a:buChar char="•"/>
              <a:defRPr sz="1800" b="0" i="0" kern="1200" baseline="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lnSpc>
                <a:spcPts val="3067"/>
              </a:lnSpc>
              <a:buNone/>
            </a:pPr>
            <a:r>
              <a:rPr lang="en-US" sz="2133" dirty="0">
                <a:solidFill>
                  <a:srgbClr val="002328"/>
                </a:solidFill>
                <a:latin typeface="Museo Sans 500"/>
              </a:rPr>
              <a:t>Understanding </a:t>
            </a:r>
            <a:r>
              <a:rPr lang="en-US" sz="2133" b="1" dirty="0">
                <a:solidFill>
                  <a:srgbClr val="002328"/>
                </a:solidFill>
                <a:latin typeface="Museo Sans 500"/>
              </a:rPr>
              <a:t>underlying mechanisms</a:t>
            </a:r>
            <a:r>
              <a:rPr lang="en-US" sz="2133" dirty="0">
                <a:solidFill>
                  <a:srgbClr val="002328"/>
                </a:solidFill>
                <a:latin typeface="Museo Sans 500"/>
              </a:rPr>
              <a:t> determining the sustainability of CRM use</a:t>
            </a:r>
          </a:p>
        </p:txBody>
      </p:sp>
      <p:pic>
        <p:nvPicPr>
          <p:cNvPr id="26" name="Graphic 25" descr="Users outline">
            <a:extLst>
              <a:ext uri="{FF2B5EF4-FFF2-40B4-BE49-F238E27FC236}">
                <a16:creationId xmlns:a16="http://schemas.microsoft.com/office/drawing/2014/main" id="{9F07FAC2-EC0B-F3C2-EE55-B500F1592DF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1985" y="1761067"/>
            <a:ext cx="1411315" cy="1411315"/>
          </a:xfrm>
          <a:prstGeom prst="rect">
            <a:avLst/>
          </a:prstGeom>
        </p:spPr>
      </p:pic>
      <p:pic>
        <p:nvPicPr>
          <p:cNvPr id="28" name="Graphic 27" descr="Help outline">
            <a:extLst>
              <a:ext uri="{FF2B5EF4-FFF2-40B4-BE49-F238E27FC236}">
                <a16:creationId xmlns:a16="http://schemas.microsoft.com/office/drawing/2014/main" id="{E1F079F4-704D-0AF2-00F4-1CC9B94BA61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33665" y="1642235"/>
            <a:ext cx="1560700" cy="1560700"/>
          </a:xfrm>
          <a:prstGeom prst="rect">
            <a:avLst/>
          </a:prstGeom>
        </p:spPr>
      </p:pic>
      <p:pic>
        <p:nvPicPr>
          <p:cNvPr id="30" name="Graphic 29" descr="Warning outline">
            <a:extLst>
              <a:ext uri="{FF2B5EF4-FFF2-40B4-BE49-F238E27FC236}">
                <a16:creationId xmlns:a16="http://schemas.microsoft.com/office/drawing/2014/main" id="{54CE1C40-3DE5-57B8-31DE-E8D51B7E1C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1733" y="1742228"/>
            <a:ext cx="1360715" cy="1360715"/>
          </a:xfrm>
          <a:prstGeom prst="rect">
            <a:avLst/>
          </a:prstGeom>
        </p:spPr>
      </p:pic>
    </p:spTree>
    <p:extLst>
      <p:ext uri="{BB962C8B-B14F-4D97-AF65-F5344CB8AC3E}">
        <p14:creationId xmlns:p14="http://schemas.microsoft.com/office/powerpoint/2010/main" val="124754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dirty="0">
                <a:solidFill>
                  <a:srgbClr val="403632"/>
                </a:solidFill>
                <a:latin typeface="Calibri" panose="020F0502020204030204" pitchFamily="34" charset="0"/>
                <a:cs typeface="Calibri" panose="020F0502020204030204" pitchFamily="34" charset="0"/>
              </a:rPr>
              <a:t>Shalini Ahuja</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Martina </a:t>
            </a:r>
            <a:r>
              <a:rPr lang="en-US" sz="2000" b="1" u="none" strike="noStrike" dirty="0" err="1">
                <a:solidFill>
                  <a:srgbClr val="403632"/>
                </a:solidFill>
                <a:effectLst/>
                <a:latin typeface="Calibri" panose="020F0502020204030204" pitchFamily="34" charset="0"/>
                <a:cs typeface="Calibri" panose="020F0502020204030204" pitchFamily="34" charset="0"/>
              </a:rPr>
              <a:t>Buljac</a:t>
            </a:r>
            <a:r>
              <a:rPr lang="en-US" sz="2000" b="1" u="none" strike="noStrike" dirty="0">
                <a:solidFill>
                  <a:srgbClr val="403632"/>
                </a:solidFill>
                <a:effectLst/>
                <a:latin typeface="Calibri" panose="020F0502020204030204" pitchFamily="34" charset="0"/>
                <a:cs typeface="Calibri" panose="020F0502020204030204" pitchFamily="34" charset="0"/>
              </a:rPr>
              <a:t>-Samardzic</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Sarah Chew</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Natascha Stürmer</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Heather Rogers</a:t>
            </a:r>
          </a:p>
        </p:txBody>
      </p:sp>
    </p:spTree>
    <p:extLst>
      <p:ext uri="{BB962C8B-B14F-4D97-AF65-F5344CB8AC3E}">
        <p14:creationId xmlns:p14="http://schemas.microsoft.com/office/powerpoint/2010/main" val="545801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55367" y="528000"/>
            <a:ext cx="10896000" cy="768000"/>
          </a:xfrm>
        </p:spPr>
        <p:txBody>
          <a:bodyPr anchor="t">
            <a:normAutofit/>
          </a:bodyPr>
          <a:lstStyle/>
          <a:p>
            <a:r>
              <a:rPr lang="en-US" dirty="0"/>
              <a:t>Teams </a:t>
            </a:r>
            <a:r>
              <a:rPr lang="en-US"/>
              <a:t>are key players </a:t>
            </a:r>
            <a:r>
              <a:rPr lang="en-US" dirty="0"/>
              <a:t>in delivering care </a:t>
            </a:r>
          </a:p>
        </p:txBody>
      </p:sp>
      <p:sp>
        <p:nvSpPr>
          <p:cNvPr id="3" name="Content Placeholder 2">
            <a:extLst>
              <a:ext uri="{FF2B5EF4-FFF2-40B4-BE49-F238E27FC236}">
                <a16:creationId xmlns:a16="http://schemas.microsoft.com/office/drawing/2014/main" id="{C8526B50-51F4-6F04-5067-F1F5E6678C68}"/>
              </a:ext>
            </a:extLst>
          </p:cNvPr>
          <p:cNvSpPr>
            <a:spLocks noGrp="1"/>
          </p:cNvSpPr>
          <p:nvPr>
            <p:ph idx="1"/>
          </p:nvPr>
        </p:nvSpPr>
        <p:spPr>
          <a:xfrm>
            <a:off x="5860025" y="1295401"/>
            <a:ext cx="5691340" cy="4464000"/>
          </a:xfrm>
        </p:spPr>
        <p:txBody>
          <a:bodyPr/>
          <a:lstStyle/>
          <a:p>
            <a:endParaRPr lang="en-US" dirty="0"/>
          </a:p>
          <a:p>
            <a:endParaRPr lang="en-US" dirty="0"/>
          </a:p>
          <a:p>
            <a:endParaRPr lang="en-US" dirty="0"/>
          </a:p>
          <a:p>
            <a:r>
              <a:rPr lang="en-US" dirty="0"/>
              <a:t>Care delivery is team-based </a:t>
            </a:r>
          </a:p>
          <a:p>
            <a:endParaRPr lang="en-US" dirty="0"/>
          </a:p>
          <a:p>
            <a:r>
              <a:rPr lang="en-US" dirty="0"/>
              <a:t>Teams are key players for quality and safety  </a:t>
            </a:r>
          </a:p>
          <a:p>
            <a:endParaRPr lang="en-US" dirty="0"/>
          </a:p>
          <a:p>
            <a:r>
              <a:rPr lang="en-US" dirty="0"/>
              <a:t>Room to improve team effectiveness </a:t>
            </a:r>
          </a:p>
        </p:txBody>
      </p:sp>
      <p:pic>
        <p:nvPicPr>
          <p:cNvPr id="6" name="Graphic 5" descr="Doctor female outline">
            <a:extLst>
              <a:ext uri="{FF2B5EF4-FFF2-40B4-BE49-F238E27FC236}">
                <a16:creationId xmlns:a16="http://schemas.microsoft.com/office/drawing/2014/main" id="{277937A9-BDAC-4B45-CD81-9C407757BCB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358527" y="1715396"/>
            <a:ext cx="1219200" cy="1219200"/>
          </a:xfrm>
          <a:prstGeom prst="rect">
            <a:avLst/>
          </a:prstGeom>
        </p:spPr>
      </p:pic>
      <p:pic>
        <p:nvPicPr>
          <p:cNvPr id="8" name="Graphic 7" descr="Doctor male outline">
            <a:extLst>
              <a:ext uri="{FF2B5EF4-FFF2-40B4-BE49-F238E27FC236}">
                <a16:creationId xmlns:a16="http://schemas.microsoft.com/office/drawing/2014/main" id="{7A53F262-F2C1-FB78-8763-A97AF5813C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3057" y="3460419"/>
            <a:ext cx="1219200" cy="1219200"/>
          </a:xfrm>
          <a:prstGeom prst="rect">
            <a:avLst/>
          </a:prstGeom>
        </p:spPr>
      </p:pic>
      <p:pic>
        <p:nvPicPr>
          <p:cNvPr id="10" name="Graphic 9" descr="Doctor female with solid fill">
            <a:extLst>
              <a:ext uri="{FF2B5EF4-FFF2-40B4-BE49-F238E27FC236}">
                <a16:creationId xmlns:a16="http://schemas.microsoft.com/office/drawing/2014/main" id="{65FDA6EF-F552-5B64-10C4-1714F37076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571135" y="4679619"/>
            <a:ext cx="1219200" cy="1219200"/>
          </a:xfrm>
          <a:prstGeom prst="rect">
            <a:avLst/>
          </a:prstGeom>
        </p:spPr>
      </p:pic>
      <p:pic>
        <p:nvPicPr>
          <p:cNvPr id="12" name="Graphic 11" descr="Doctor male with solid fill">
            <a:extLst>
              <a:ext uri="{FF2B5EF4-FFF2-40B4-BE49-F238E27FC236}">
                <a16:creationId xmlns:a16="http://schemas.microsoft.com/office/drawing/2014/main" id="{22F2DE85-D4D8-B032-8C1E-64BD37EBADC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616457" y="1653648"/>
            <a:ext cx="1219200" cy="1219200"/>
          </a:xfrm>
          <a:prstGeom prst="rect">
            <a:avLst/>
          </a:prstGeom>
        </p:spPr>
      </p:pic>
      <p:pic>
        <p:nvPicPr>
          <p:cNvPr id="16" name="Graphic 15" descr="Cheers outline">
            <a:extLst>
              <a:ext uri="{FF2B5EF4-FFF2-40B4-BE49-F238E27FC236}">
                <a16:creationId xmlns:a16="http://schemas.microsoft.com/office/drawing/2014/main" id="{C9DCCD45-1F10-8FC4-70E8-61D7A20C2BA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092396" y="2622803"/>
            <a:ext cx="2056816" cy="2056816"/>
          </a:xfrm>
          <a:prstGeom prst="rect">
            <a:avLst/>
          </a:prstGeom>
        </p:spPr>
      </p:pic>
      <p:pic>
        <p:nvPicPr>
          <p:cNvPr id="17" name="Graphic 16" descr="Doctor female outline">
            <a:extLst>
              <a:ext uri="{FF2B5EF4-FFF2-40B4-BE49-F238E27FC236}">
                <a16:creationId xmlns:a16="http://schemas.microsoft.com/office/drawing/2014/main" id="{96404784-26D0-15AA-96D6-6412F1D42A9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98489" y="3651211"/>
            <a:ext cx="1219200" cy="1219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CC7D-6FC3-48DD-F851-14393AABDFFF}"/>
              </a:ext>
            </a:extLst>
          </p:cNvPr>
          <p:cNvSpPr>
            <a:spLocks noGrp="1"/>
          </p:cNvSpPr>
          <p:nvPr>
            <p:ph type="title"/>
          </p:nvPr>
        </p:nvSpPr>
        <p:spPr>
          <a:xfrm>
            <a:off x="655365" y="528000"/>
            <a:ext cx="11743463" cy="768000"/>
          </a:xfrm>
        </p:spPr>
        <p:txBody>
          <a:bodyPr/>
          <a:lstStyle/>
          <a:p>
            <a:r>
              <a:rPr lang="en-US" sz="3067" dirty="0"/>
              <a:t>Overview of team intervention to improve team effectiveness</a:t>
            </a:r>
          </a:p>
        </p:txBody>
      </p:sp>
      <p:pic>
        <p:nvPicPr>
          <p:cNvPr id="5" name="Content Placeholder 4">
            <a:extLst>
              <a:ext uri="{FF2B5EF4-FFF2-40B4-BE49-F238E27FC236}">
                <a16:creationId xmlns:a16="http://schemas.microsoft.com/office/drawing/2014/main" id="{0016F497-4D93-7DC5-1F9C-2D7788CF420A}"/>
              </a:ext>
            </a:extLst>
          </p:cNvPr>
          <p:cNvPicPr>
            <a:picLocks noGrp="1" noChangeAspect="1"/>
          </p:cNvPicPr>
          <p:nvPr>
            <p:ph idx="1"/>
          </p:nvPr>
        </p:nvPicPr>
        <p:blipFill>
          <a:blip r:embed="rId2"/>
          <a:stretch>
            <a:fillRect/>
          </a:stretch>
        </p:blipFill>
        <p:spPr>
          <a:xfrm>
            <a:off x="298674" y="1523644"/>
            <a:ext cx="5600567" cy="2335331"/>
          </a:xfrm>
        </p:spPr>
      </p:pic>
      <p:pic>
        <p:nvPicPr>
          <p:cNvPr id="7" name="Picture 6">
            <a:extLst>
              <a:ext uri="{FF2B5EF4-FFF2-40B4-BE49-F238E27FC236}">
                <a16:creationId xmlns:a16="http://schemas.microsoft.com/office/drawing/2014/main" id="{5F6158EB-8B71-A94F-7568-D0AB1E4976B1}"/>
              </a:ext>
            </a:extLst>
          </p:cNvPr>
          <p:cNvPicPr>
            <a:picLocks noChangeAspect="1"/>
          </p:cNvPicPr>
          <p:nvPr/>
        </p:nvPicPr>
        <p:blipFill>
          <a:blip r:embed="rId3"/>
          <a:stretch>
            <a:fillRect/>
          </a:stretch>
        </p:blipFill>
        <p:spPr>
          <a:xfrm>
            <a:off x="6204040" y="1523644"/>
            <a:ext cx="5793845" cy="2335331"/>
          </a:xfrm>
          <a:prstGeom prst="rect">
            <a:avLst/>
          </a:prstGeom>
        </p:spPr>
      </p:pic>
      <p:pic>
        <p:nvPicPr>
          <p:cNvPr id="9" name="Picture 8">
            <a:extLst>
              <a:ext uri="{FF2B5EF4-FFF2-40B4-BE49-F238E27FC236}">
                <a16:creationId xmlns:a16="http://schemas.microsoft.com/office/drawing/2014/main" id="{773CF3AA-455F-3948-95E1-5B26827295FA}"/>
              </a:ext>
            </a:extLst>
          </p:cNvPr>
          <p:cNvPicPr>
            <a:picLocks noChangeAspect="1"/>
          </p:cNvPicPr>
          <p:nvPr/>
        </p:nvPicPr>
        <p:blipFill>
          <a:blip r:embed="rId4"/>
          <a:stretch>
            <a:fillRect/>
          </a:stretch>
        </p:blipFill>
        <p:spPr>
          <a:xfrm>
            <a:off x="1145803" y="4166691"/>
            <a:ext cx="8594108" cy="2463927"/>
          </a:xfrm>
          <a:prstGeom prst="rect">
            <a:avLst/>
          </a:prstGeom>
        </p:spPr>
      </p:pic>
    </p:spTree>
    <p:extLst>
      <p:ext uri="{BB962C8B-B14F-4D97-AF65-F5344CB8AC3E}">
        <p14:creationId xmlns:p14="http://schemas.microsoft.com/office/powerpoint/2010/main" val="18584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B6E7-C92A-0B5E-EA01-DBAC37C031DD}"/>
              </a:ext>
            </a:extLst>
          </p:cNvPr>
          <p:cNvSpPr>
            <a:spLocks noGrp="1"/>
          </p:cNvSpPr>
          <p:nvPr>
            <p:ph type="title"/>
          </p:nvPr>
        </p:nvSpPr>
        <p:spPr/>
        <p:txBody>
          <a:bodyPr/>
          <a:lstStyle/>
          <a:p>
            <a:r>
              <a:rPr lang="en-US" dirty="0"/>
              <a:t>What is Crew Resource Management  </a:t>
            </a:r>
          </a:p>
        </p:txBody>
      </p:sp>
      <p:sp>
        <p:nvSpPr>
          <p:cNvPr id="3" name="Content Placeholder 2">
            <a:extLst>
              <a:ext uri="{FF2B5EF4-FFF2-40B4-BE49-F238E27FC236}">
                <a16:creationId xmlns:a16="http://schemas.microsoft.com/office/drawing/2014/main" id="{3A7DA946-EAF1-2BC7-2091-E41DA85A5A19}"/>
              </a:ext>
            </a:extLst>
          </p:cNvPr>
          <p:cNvSpPr>
            <a:spLocks noGrp="1"/>
          </p:cNvSpPr>
          <p:nvPr>
            <p:ph idx="1"/>
          </p:nvPr>
        </p:nvSpPr>
        <p:spPr>
          <a:xfrm>
            <a:off x="655364" y="1295401"/>
            <a:ext cx="8036352" cy="4464000"/>
          </a:xfrm>
        </p:spPr>
        <p:txBody>
          <a:bodyPr/>
          <a:lstStyle/>
          <a:p>
            <a:endParaRPr lang="en-US" sz="2133" dirty="0">
              <a:ea typeface="Calibri" panose="020F0502020204030204" pitchFamily="34" charset="0"/>
            </a:endParaRPr>
          </a:p>
          <a:p>
            <a:r>
              <a:rPr lang="en-US" sz="2133" dirty="0">
                <a:ea typeface="Calibri" panose="020F0502020204030204" pitchFamily="34" charset="0"/>
              </a:rPr>
              <a:t>CRM aims to optimize teamwork and patient safety via:</a:t>
            </a:r>
          </a:p>
          <a:p>
            <a:pPr lvl="2"/>
            <a:r>
              <a:rPr lang="en-US" sz="2133" dirty="0">
                <a:ea typeface="Calibri" panose="020F0502020204030204" pitchFamily="34" charset="0"/>
              </a:rPr>
              <a:t>Improving non-technical skills: </a:t>
            </a:r>
            <a:r>
              <a:rPr lang="en-US" sz="1867" dirty="0">
                <a:ea typeface="Calibri" panose="020F0502020204030204" pitchFamily="34" charset="0"/>
              </a:rPr>
              <a:t>team competencies</a:t>
            </a:r>
          </a:p>
          <a:p>
            <a:pPr lvl="2"/>
            <a:r>
              <a:rPr lang="en-US" sz="2133" dirty="0">
                <a:ea typeface="Calibri" panose="020F0502020204030204" pitchFamily="34" charset="0"/>
              </a:rPr>
              <a:t>Implementing tools: </a:t>
            </a:r>
            <a:r>
              <a:rPr lang="en-US" sz="1867" dirty="0">
                <a:ea typeface="Calibri" panose="020F0502020204030204" pitchFamily="34" charset="0"/>
              </a:rPr>
              <a:t>(de)briefings, huddles</a:t>
            </a:r>
            <a:endParaRPr lang="en-US" sz="1867" dirty="0"/>
          </a:p>
          <a:p>
            <a:endParaRPr lang="en-US" sz="2133" dirty="0">
              <a:ea typeface="Calibri" panose="020F0502020204030204" pitchFamily="34" charset="0"/>
            </a:endParaRPr>
          </a:p>
          <a:p>
            <a:r>
              <a:rPr lang="en-US" sz="2133" dirty="0">
                <a:ea typeface="Calibri" panose="020F0502020204030204" pitchFamily="34" charset="0"/>
              </a:rPr>
              <a:t>CRM training combines: </a:t>
            </a:r>
          </a:p>
          <a:p>
            <a:pPr lvl="2"/>
            <a:r>
              <a:rPr lang="en-US" sz="2133" dirty="0">
                <a:ea typeface="Calibri" panose="020F0502020204030204" pitchFamily="34" charset="0"/>
              </a:rPr>
              <a:t>Theory-based methods: </a:t>
            </a:r>
            <a:r>
              <a:rPr lang="en-US" sz="1867" dirty="0">
                <a:ea typeface="Calibri" panose="020F0502020204030204" pitchFamily="34" charset="0"/>
              </a:rPr>
              <a:t>lectures</a:t>
            </a:r>
          </a:p>
          <a:p>
            <a:pPr lvl="2"/>
            <a:r>
              <a:rPr lang="en-US" sz="2133" dirty="0">
                <a:ea typeface="Calibri" panose="020F0502020204030204" pitchFamily="34" charset="0"/>
              </a:rPr>
              <a:t>Demonstration-based methods: </a:t>
            </a:r>
            <a:r>
              <a:rPr lang="en-US" sz="1867" dirty="0">
                <a:ea typeface="Calibri" panose="020F0502020204030204" pitchFamily="34" charset="0"/>
              </a:rPr>
              <a:t>videos</a:t>
            </a:r>
          </a:p>
          <a:p>
            <a:pPr lvl="2"/>
            <a:r>
              <a:rPr lang="en-US" sz="2133" dirty="0">
                <a:ea typeface="Calibri" panose="020F0502020204030204" pitchFamily="34" charset="0"/>
              </a:rPr>
              <a:t>Practice-based methods: </a:t>
            </a:r>
            <a:r>
              <a:rPr lang="en-US" sz="1867" dirty="0">
                <a:ea typeface="Calibri" panose="020F0502020204030204" pitchFamily="34" charset="0"/>
              </a:rPr>
              <a:t>simulation, role-playing</a:t>
            </a:r>
          </a:p>
          <a:p>
            <a:pPr lvl="2"/>
            <a:endParaRPr lang="en-US" sz="2133" dirty="0">
              <a:ea typeface="Calibri" panose="020F0502020204030204" pitchFamily="34" charset="0"/>
            </a:endParaRPr>
          </a:p>
          <a:p>
            <a:r>
              <a:rPr lang="en-US" sz="2133" dirty="0"/>
              <a:t>Provide team members with the knowledge, skills, and attitudes</a:t>
            </a:r>
            <a:endParaRPr lang="en-US" sz="2133" dirty="0">
              <a:ea typeface="Calibri" panose="020F0502020204030204" pitchFamily="34" charset="0"/>
            </a:endParaRPr>
          </a:p>
          <a:p>
            <a:endParaRPr lang="en-US" sz="2133" dirty="0"/>
          </a:p>
        </p:txBody>
      </p:sp>
      <p:pic>
        <p:nvPicPr>
          <p:cNvPr id="9" name="Graphic 8" descr="Classroom outline">
            <a:extLst>
              <a:ext uri="{FF2B5EF4-FFF2-40B4-BE49-F238E27FC236}">
                <a16:creationId xmlns:a16="http://schemas.microsoft.com/office/drawing/2014/main" id="{029F06F5-552F-E36D-63D1-B80DACFA5AE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844572" y="1257592"/>
            <a:ext cx="1692061" cy="1692061"/>
          </a:xfrm>
          <a:prstGeom prst="rect">
            <a:avLst/>
          </a:prstGeom>
        </p:spPr>
      </p:pic>
      <p:pic>
        <p:nvPicPr>
          <p:cNvPr id="11" name="Graphic 10" descr="Group brainstorm outline">
            <a:extLst>
              <a:ext uri="{FF2B5EF4-FFF2-40B4-BE49-F238E27FC236}">
                <a16:creationId xmlns:a16="http://schemas.microsoft.com/office/drawing/2014/main" id="{8CD4891C-ED26-C5B0-9800-06A613B8030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14412" y="4334780"/>
            <a:ext cx="1691149" cy="1691149"/>
          </a:xfrm>
          <a:prstGeom prst="rect">
            <a:avLst/>
          </a:prstGeom>
        </p:spPr>
      </p:pic>
      <p:pic>
        <p:nvPicPr>
          <p:cNvPr id="13" name="Graphic 12" descr="Online meeting outline">
            <a:extLst>
              <a:ext uri="{FF2B5EF4-FFF2-40B4-BE49-F238E27FC236}">
                <a16:creationId xmlns:a16="http://schemas.microsoft.com/office/drawing/2014/main" id="{1887A328-58D8-A488-880C-E6785E33341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914413" y="2873841"/>
            <a:ext cx="1574249" cy="1574249"/>
          </a:xfrm>
          <a:prstGeom prst="rect">
            <a:avLst/>
          </a:prstGeom>
        </p:spPr>
      </p:pic>
    </p:spTree>
    <p:extLst>
      <p:ext uri="{BB962C8B-B14F-4D97-AF65-F5344CB8AC3E}">
        <p14:creationId xmlns:p14="http://schemas.microsoft.com/office/powerpoint/2010/main" val="22645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C8F4-1540-B0BC-8522-917BFDFA0976}"/>
              </a:ext>
            </a:extLst>
          </p:cNvPr>
          <p:cNvSpPr>
            <a:spLocks noGrp="1"/>
          </p:cNvSpPr>
          <p:nvPr>
            <p:ph type="title"/>
          </p:nvPr>
        </p:nvSpPr>
        <p:spPr/>
        <p:txBody>
          <a:bodyPr/>
          <a:lstStyle/>
          <a:p>
            <a:r>
              <a:rPr lang="en-US" dirty="0"/>
              <a:t>Proven short-term       Unclear long-term path </a:t>
            </a:r>
          </a:p>
        </p:txBody>
      </p:sp>
      <p:sp>
        <p:nvSpPr>
          <p:cNvPr id="3" name="Content Placeholder 2">
            <a:extLst>
              <a:ext uri="{FF2B5EF4-FFF2-40B4-BE49-F238E27FC236}">
                <a16:creationId xmlns:a16="http://schemas.microsoft.com/office/drawing/2014/main" id="{1DAD2E0C-B0C0-ACA7-6826-AF267915C3E8}"/>
              </a:ext>
            </a:extLst>
          </p:cNvPr>
          <p:cNvSpPr>
            <a:spLocks noGrp="1"/>
          </p:cNvSpPr>
          <p:nvPr>
            <p:ph sz="half" idx="1"/>
          </p:nvPr>
        </p:nvSpPr>
        <p:spPr/>
        <p:txBody>
          <a:bodyPr/>
          <a:lstStyle/>
          <a:p>
            <a:pPr marL="0" indent="0">
              <a:buNone/>
            </a:pPr>
            <a:endParaRPr lang="en-US" dirty="0">
              <a:latin typeface="Arial" panose="020B0604020202020204" pitchFamily="34" charset="0"/>
              <a:ea typeface="Calibri" panose="020F0502020204030204" pitchFamily="34" charset="0"/>
            </a:endParaRPr>
          </a:p>
          <a:p>
            <a:pPr marL="0" indent="0">
              <a:buNone/>
            </a:pPr>
            <a:endParaRPr lang="en-US" dirty="0">
              <a:latin typeface="Arial" panose="020B0604020202020204" pitchFamily="34" charset="0"/>
              <a:ea typeface="Calibri" panose="020F0502020204030204" pitchFamily="34" charset="0"/>
            </a:endParaRPr>
          </a:p>
          <a:p>
            <a:pPr marL="0" indent="0">
              <a:buNone/>
            </a:pPr>
            <a:r>
              <a:rPr lang="en-US" dirty="0">
                <a:ea typeface="Calibri" panose="020F0502020204030204" pitchFamily="34" charset="0"/>
              </a:rPr>
              <a:t>Evidence-based:</a:t>
            </a:r>
          </a:p>
          <a:p>
            <a:endParaRPr lang="en-US" dirty="0">
              <a:ea typeface="Calibri" panose="020F0502020204030204" pitchFamily="34" charset="0"/>
            </a:endParaRPr>
          </a:p>
          <a:p>
            <a:r>
              <a:rPr lang="en-US" dirty="0">
                <a:ea typeface="Calibri" panose="020F0502020204030204" pitchFamily="34" charset="0"/>
              </a:rPr>
              <a:t>Strong evidence for improved short-term benefits on teamwork and patient safety</a:t>
            </a:r>
          </a:p>
          <a:p>
            <a:endParaRPr lang="en-US" dirty="0"/>
          </a:p>
        </p:txBody>
      </p:sp>
      <p:sp>
        <p:nvSpPr>
          <p:cNvPr id="4" name="Content Placeholder 3">
            <a:extLst>
              <a:ext uri="{FF2B5EF4-FFF2-40B4-BE49-F238E27FC236}">
                <a16:creationId xmlns:a16="http://schemas.microsoft.com/office/drawing/2014/main" id="{A154FACB-ACD0-425A-4744-B8C9A25116F7}"/>
              </a:ext>
            </a:extLst>
          </p:cNvPr>
          <p:cNvSpPr>
            <a:spLocks noGrp="1"/>
          </p:cNvSpPr>
          <p:nvPr>
            <p:ph sz="half" idx="2"/>
          </p:nvPr>
        </p:nvSpPr>
        <p:spPr/>
        <p:txBody>
          <a:bodyPr/>
          <a:lstStyle/>
          <a:p>
            <a:pPr marL="0" indent="0">
              <a:buNone/>
            </a:pPr>
            <a:endParaRPr lang="en-US" dirty="0">
              <a:latin typeface="Arial" panose="020B0604020202020204" pitchFamily="34" charset="0"/>
              <a:ea typeface="Calibri" panose="020F0502020204030204" pitchFamily="34" charset="0"/>
            </a:endParaRPr>
          </a:p>
          <a:p>
            <a:pPr marL="0" indent="0">
              <a:buNone/>
            </a:pPr>
            <a:endParaRPr lang="en-US" dirty="0">
              <a:latin typeface="Arial" panose="020B0604020202020204" pitchFamily="34" charset="0"/>
              <a:ea typeface="Calibri" panose="020F0502020204030204" pitchFamily="34" charset="0"/>
            </a:endParaRPr>
          </a:p>
          <a:p>
            <a:pPr marL="0" indent="0">
              <a:buNone/>
            </a:pPr>
            <a:r>
              <a:rPr lang="en-US" dirty="0">
                <a:ea typeface="Calibri" panose="020F0502020204030204" pitchFamily="34" charset="0"/>
              </a:rPr>
              <a:t>Gap:</a:t>
            </a:r>
          </a:p>
          <a:p>
            <a:endParaRPr lang="en-US" dirty="0">
              <a:ea typeface="Calibri" panose="020F0502020204030204" pitchFamily="34" charset="0"/>
            </a:endParaRPr>
          </a:p>
          <a:p>
            <a:r>
              <a:rPr lang="en-US" dirty="0">
                <a:ea typeface="Calibri" panose="020F0502020204030204" pitchFamily="34" charset="0"/>
              </a:rPr>
              <a:t>Limited understanding on the mechanisms that support sustainability on the long-term</a:t>
            </a:r>
          </a:p>
          <a:p>
            <a:endParaRPr lang="en-US" dirty="0"/>
          </a:p>
        </p:txBody>
      </p:sp>
      <p:cxnSp>
        <p:nvCxnSpPr>
          <p:cNvPr id="9" name="Straight Connector 8">
            <a:extLst>
              <a:ext uri="{FF2B5EF4-FFF2-40B4-BE49-F238E27FC236}">
                <a16:creationId xmlns:a16="http://schemas.microsoft.com/office/drawing/2014/main" id="{C9E57B6C-F5D2-A702-0059-32C624C25114}"/>
              </a:ext>
            </a:extLst>
          </p:cNvPr>
          <p:cNvCxnSpPr/>
          <p:nvPr/>
        </p:nvCxnSpPr>
        <p:spPr>
          <a:xfrm>
            <a:off x="4910667" y="795867"/>
            <a:ext cx="54186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1816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C95E0-9F4F-2204-6886-29ED71070C31}"/>
              </a:ext>
            </a:extLst>
          </p:cNvPr>
          <p:cNvSpPr>
            <a:spLocks noGrp="1"/>
          </p:cNvSpPr>
          <p:nvPr>
            <p:ph type="title"/>
          </p:nvPr>
        </p:nvSpPr>
        <p:spPr/>
        <p:txBody>
          <a:bodyPr/>
          <a:lstStyle/>
          <a:p>
            <a:r>
              <a:rPr lang="en-US" dirty="0"/>
              <a:t>Understanding CRM sustainability </a:t>
            </a:r>
          </a:p>
        </p:txBody>
      </p:sp>
      <p:sp>
        <p:nvSpPr>
          <p:cNvPr id="3" name="Content Placeholder 2">
            <a:extLst>
              <a:ext uri="{FF2B5EF4-FFF2-40B4-BE49-F238E27FC236}">
                <a16:creationId xmlns:a16="http://schemas.microsoft.com/office/drawing/2014/main" id="{3055CABC-39CE-6776-30FD-E3EEF73A6753}"/>
              </a:ext>
            </a:extLst>
          </p:cNvPr>
          <p:cNvSpPr>
            <a:spLocks noGrp="1"/>
          </p:cNvSpPr>
          <p:nvPr>
            <p:ph idx="1"/>
          </p:nvPr>
        </p:nvSpPr>
        <p:spPr>
          <a:xfrm>
            <a:off x="655366" y="1295401"/>
            <a:ext cx="6305873" cy="4464000"/>
          </a:xfrm>
        </p:spPr>
        <p:txBody>
          <a:bodyPr/>
          <a:lstStyle/>
          <a:p>
            <a:pPr marL="380990" indent="-380990">
              <a:buFont typeface="Arial" panose="020B0604020202020204" pitchFamily="34" charset="0"/>
              <a:buChar char="•"/>
            </a:pPr>
            <a:endParaRPr lang="en-US" dirty="0">
              <a:latin typeface="Arial" panose="020B0604020202020204" pitchFamily="34" charset="0"/>
              <a:ea typeface="Calibri" panose="020F0502020204030204" pitchFamily="34" charset="0"/>
            </a:endParaRPr>
          </a:p>
          <a:p>
            <a:pPr marL="380990" indent="-380990">
              <a:buFont typeface="Arial" panose="020B0604020202020204" pitchFamily="34" charset="0"/>
              <a:buChar char="•"/>
            </a:pPr>
            <a:endParaRPr lang="en-US" dirty="0">
              <a:latin typeface="Arial" panose="020B0604020202020204" pitchFamily="34" charset="0"/>
              <a:ea typeface="Calibri" panose="020F0502020204030204" pitchFamily="34" charset="0"/>
            </a:endParaRPr>
          </a:p>
          <a:p>
            <a:pPr marL="380990" indent="-380990">
              <a:buFont typeface="Arial" panose="020B0604020202020204" pitchFamily="34" charset="0"/>
              <a:buChar char="•"/>
            </a:pPr>
            <a:r>
              <a:rPr lang="en-US" dirty="0">
                <a:ea typeface="Calibri" panose="020F0502020204030204" pitchFamily="34" charset="0"/>
              </a:rPr>
              <a:t>Sustainability of CRM in the pediatric hospital care  </a:t>
            </a:r>
          </a:p>
          <a:p>
            <a:endParaRPr lang="en-US" dirty="0">
              <a:ea typeface="Calibri" panose="020F0502020204030204" pitchFamily="34" charset="0"/>
            </a:endParaRPr>
          </a:p>
          <a:p>
            <a:pPr marL="380990" indent="-380990">
              <a:buFont typeface="Arial" panose="020B0604020202020204" pitchFamily="34" charset="0"/>
              <a:buChar char="•"/>
            </a:pPr>
            <a:r>
              <a:rPr lang="en-US" dirty="0">
                <a:ea typeface="Calibri" panose="020F0502020204030204" pitchFamily="34" charset="0"/>
              </a:rPr>
              <a:t>Insights into the underlying  mechanisms that contribute to the long-term retention of CRM practices</a:t>
            </a:r>
          </a:p>
          <a:p>
            <a:endParaRPr lang="en-US" dirty="0"/>
          </a:p>
        </p:txBody>
      </p:sp>
      <p:sp>
        <p:nvSpPr>
          <p:cNvPr id="4" name="TextBox 3">
            <a:extLst>
              <a:ext uri="{FF2B5EF4-FFF2-40B4-BE49-F238E27FC236}">
                <a16:creationId xmlns:a16="http://schemas.microsoft.com/office/drawing/2014/main" id="{C1FD03CA-B35A-3C50-0109-127FCF9D46A1}"/>
              </a:ext>
            </a:extLst>
          </p:cNvPr>
          <p:cNvSpPr txBox="1"/>
          <p:nvPr/>
        </p:nvSpPr>
        <p:spPr>
          <a:xfrm>
            <a:off x="7584536" y="2338505"/>
            <a:ext cx="4191000" cy="1241622"/>
          </a:xfrm>
          <a:prstGeom prst="rect">
            <a:avLst/>
          </a:prstGeom>
          <a:noFill/>
        </p:spPr>
        <p:txBody>
          <a:bodyPr wrap="square" rtlCol="0">
            <a:spAutoFit/>
          </a:bodyPr>
          <a:lstStyle/>
          <a:p>
            <a:pPr defTabSz="609585"/>
            <a:r>
              <a:rPr lang="en-US" sz="1867" i="1" dirty="0">
                <a:solidFill>
                  <a:srgbClr val="002328"/>
                </a:solidFill>
                <a:latin typeface="Museo Sans 500"/>
                <a:ea typeface="Calibri" panose="020F0502020204030204" pitchFamily="34" charset="0"/>
              </a:rPr>
              <a:t>"The first few weeks focus on CRM skills (…) more attention is needed for aftercare, because those skills tend to fade over time."</a:t>
            </a:r>
            <a:endParaRPr lang="en-US" sz="1867" i="1" dirty="0">
              <a:solidFill>
                <a:srgbClr val="002328"/>
              </a:solidFill>
              <a:latin typeface="Museo Sans 500"/>
            </a:endParaRPr>
          </a:p>
        </p:txBody>
      </p:sp>
      <p:sp>
        <p:nvSpPr>
          <p:cNvPr id="5" name="Speech Bubble: Rectangle with Corners Rounded 4">
            <a:extLst>
              <a:ext uri="{FF2B5EF4-FFF2-40B4-BE49-F238E27FC236}">
                <a16:creationId xmlns:a16="http://schemas.microsoft.com/office/drawing/2014/main" id="{F64C4D9C-78A1-D94F-1AEF-7F8C2F054DF1}"/>
              </a:ext>
            </a:extLst>
          </p:cNvPr>
          <p:cNvSpPr/>
          <p:nvPr/>
        </p:nvSpPr>
        <p:spPr>
          <a:xfrm>
            <a:off x="7334161" y="2113981"/>
            <a:ext cx="4441375" cy="1796144"/>
          </a:xfrm>
          <a:prstGeom prst="wedgeRoundRectCallou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Museo Sans 500"/>
            </a:endParaRPr>
          </a:p>
        </p:txBody>
      </p:sp>
    </p:spTree>
    <p:extLst>
      <p:ext uri="{BB962C8B-B14F-4D97-AF65-F5344CB8AC3E}">
        <p14:creationId xmlns:p14="http://schemas.microsoft.com/office/powerpoint/2010/main" val="34821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n a staircase&#10;&#10;AI-generated content may be incorrect.">
            <a:extLst>
              <a:ext uri="{FF2B5EF4-FFF2-40B4-BE49-F238E27FC236}">
                <a16:creationId xmlns:a16="http://schemas.microsoft.com/office/drawing/2014/main" id="{441C3A1F-EDB2-F5D0-6E67-1F87B6B89EBD}"/>
              </a:ext>
            </a:extLst>
          </p:cNvPr>
          <p:cNvPicPr>
            <a:picLocks noChangeAspect="1"/>
          </p:cNvPicPr>
          <p:nvPr/>
        </p:nvPicPr>
        <p:blipFill>
          <a:blip r:embed="rId2"/>
          <a:srcRect l="5854" r="-4" b="-4"/>
          <a:stretch>
            <a:fillRect/>
          </a:stretch>
        </p:blipFill>
        <p:spPr>
          <a:xfrm>
            <a:off x="6197602" y="914401"/>
            <a:ext cx="5977500" cy="4984072"/>
          </a:xfrm>
          <a:prstGeom prst="rect">
            <a:avLst/>
          </a:prstGeom>
          <a:noFill/>
        </p:spPr>
      </p:pic>
      <p:sp>
        <p:nvSpPr>
          <p:cNvPr id="2" name="Title 1">
            <a:extLst>
              <a:ext uri="{FF2B5EF4-FFF2-40B4-BE49-F238E27FC236}">
                <a16:creationId xmlns:a16="http://schemas.microsoft.com/office/drawing/2014/main" id="{2C7615FA-D2DA-944C-6BF8-9A1328327188}"/>
              </a:ext>
            </a:extLst>
          </p:cNvPr>
          <p:cNvSpPr>
            <a:spLocks noGrp="1"/>
          </p:cNvSpPr>
          <p:nvPr>
            <p:ph type="title"/>
          </p:nvPr>
        </p:nvSpPr>
        <p:spPr>
          <a:xfrm>
            <a:off x="655367" y="528000"/>
            <a:ext cx="10896000" cy="768000"/>
          </a:xfrm>
        </p:spPr>
        <p:txBody>
          <a:bodyPr anchor="t">
            <a:normAutofit/>
          </a:bodyPr>
          <a:lstStyle/>
          <a:p>
            <a:r>
              <a:rPr lang="en-US" dirty="0"/>
              <a:t>Research setting</a:t>
            </a:r>
          </a:p>
        </p:txBody>
      </p:sp>
      <p:sp>
        <p:nvSpPr>
          <p:cNvPr id="3" name="Content Placeholder 2">
            <a:extLst>
              <a:ext uri="{FF2B5EF4-FFF2-40B4-BE49-F238E27FC236}">
                <a16:creationId xmlns:a16="http://schemas.microsoft.com/office/drawing/2014/main" id="{3EE815E7-258A-299B-6C77-106128E01D3F}"/>
              </a:ext>
            </a:extLst>
          </p:cNvPr>
          <p:cNvSpPr>
            <a:spLocks noGrp="1"/>
          </p:cNvSpPr>
          <p:nvPr>
            <p:ph sz="half" idx="1"/>
          </p:nvPr>
        </p:nvSpPr>
        <p:spPr>
          <a:xfrm>
            <a:off x="657600" y="1296000"/>
            <a:ext cx="5352000" cy="4464000"/>
          </a:xfrm>
        </p:spPr>
        <p:txBody>
          <a:bodyPr anchor="t">
            <a:normAutofit/>
          </a:bodyPr>
          <a:lstStyle/>
          <a:p>
            <a:pPr>
              <a:spcAft>
                <a:spcPts val="800"/>
              </a:spcAft>
            </a:pPr>
            <a:endParaRPr lang="en-US" dirty="0"/>
          </a:p>
          <a:p>
            <a:pPr>
              <a:spcAft>
                <a:spcPts val="800"/>
              </a:spcAft>
            </a:pPr>
            <a:r>
              <a:rPr lang="en-US" dirty="0"/>
              <a:t>Tertiary hospital </a:t>
            </a:r>
          </a:p>
          <a:p>
            <a:pPr>
              <a:spcAft>
                <a:spcPts val="800"/>
              </a:spcAft>
            </a:pPr>
            <a:endParaRPr lang="en-US" dirty="0"/>
          </a:p>
          <a:p>
            <a:pPr>
              <a:spcAft>
                <a:spcPts val="800"/>
              </a:spcAft>
            </a:pPr>
            <a:r>
              <a:rPr lang="en-US" dirty="0"/>
              <a:t>3 departments pediatric care</a:t>
            </a:r>
          </a:p>
          <a:p>
            <a:pPr>
              <a:spcAft>
                <a:spcPts val="800"/>
              </a:spcAft>
            </a:pPr>
            <a:endParaRPr lang="en-US" dirty="0"/>
          </a:p>
          <a:p>
            <a:pPr>
              <a:spcAft>
                <a:spcPts val="800"/>
              </a:spcAft>
            </a:pPr>
            <a:r>
              <a:rPr lang="en-US" dirty="0"/>
              <a:t>Varying CRM sustainability between 5 and 17 years </a:t>
            </a:r>
            <a:endParaRPr lang="en-US" dirty="0">
              <a:effectLst/>
            </a:endParaRPr>
          </a:p>
          <a:p>
            <a:pPr marL="0" indent="0">
              <a:spcAft>
                <a:spcPts val="800"/>
              </a:spcAft>
              <a:buNone/>
            </a:pPr>
            <a:endParaRPr lang="en-US" dirty="0"/>
          </a:p>
        </p:txBody>
      </p:sp>
    </p:spTree>
    <p:extLst>
      <p:ext uri="{BB962C8B-B14F-4D97-AF65-F5344CB8AC3E}">
        <p14:creationId xmlns:p14="http://schemas.microsoft.com/office/powerpoint/2010/main" val="183347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rasmus_Corporate_B_EN_v1">
  <a:themeElements>
    <a:clrScheme name="EUR_IBMG">
      <a:dk1>
        <a:srgbClr val="002328"/>
      </a:dk1>
      <a:lt1>
        <a:sysClr val="window" lastClr="FFFFFF"/>
      </a:lt1>
      <a:dk2>
        <a:srgbClr val="801A99"/>
      </a:dk2>
      <a:lt2>
        <a:srgbClr val="9C9C9C"/>
      </a:lt2>
      <a:accent1>
        <a:srgbClr val="801A99"/>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UR_Presentatie_EN_c18" id="{FD8D1029-CB13-4100-895A-1AA2E69923BF}" vid="{DD9A6744-DE44-48A6-94A7-D1B4C4E70B50}"/>
    </a:ext>
  </a:extLst>
</a:theme>
</file>

<file path=ppt/theme/theme3.xml><?xml version="1.0" encoding="utf-8"?>
<a:theme xmlns:a="http://schemas.openxmlformats.org/drawingml/2006/main" name="UoL Powerpoint Guidelines Accessibility Design">
  <a:themeElements>
    <a:clrScheme name="University of Leicester - Citizens of Change">
      <a:dk1>
        <a:srgbClr val="3C3C3C"/>
      </a:dk1>
      <a:lt1>
        <a:srgbClr val="FFFFFF"/>
      </a:lt1>
      <a:dk2>
        <a:srgbClr val="3C3C3C"/>
      </a:dk2>
      <a:lt2>
        <a:srgbClr val="E6E6E6"/>
      </a:lt2>
      <a:accent1>
        <a:srgbClr val="E4042C"/>
      </a:accent1>
      <a:accent2>
        <a:srgbClr val="E37606"/>
      </a:accent2>
      <a:accent3>
        <a:srgbClr val="07A75A"/>
      </a:accent3>
      <a:accent4>
        <a:srgbClr val="0096D2"/>
      </a:accent4>
      <a:accent5>
        <a:srgbClr val="5A4BC2"/>
      </a:accent5>
      <a:accent6>
        <a:srgbClr val="AAAAAA"/>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4.xml><?xml version="1.0" encoding="utf-8"?>
<a:theme xmlns:a="http://schemas.openxmlformats.org/drawingml/2006/main" name="Benutzerdefiniertes Design">
  <a:themeElements>
    <a:clrScheme name="Uni Zürich">
      <a:dk1>
        <a:sysClr val="windowText" lastClr="000000"/>
      </a:dk1>
      <a:lt1>
        <a:sysClr val="window" lastClr="FFFFFF"/>
      </a:lt1>
      <a:dk2>
        <a:srgbClr val="666666"/>
      </a:dk2>
      <a:lt2>
        <a:srgbClr val="D7D7D7"/>
      </a:lt2>
      <a:accent1>
        <a:srgbClr val="0028A5"/>
      </a:accent1>
      <a:accent2>
        <a:srgbClr val="4AC9E3"/>
      </a:accent2>
      <a:accent3>
        <a:srgbClr val="A4D233"/>
      </a:accent3>
      <a:accent4>
        <a:srgbClr val="FFC845"/>
      </a:accent4>
      <a:accent5>
        <a:srgbClr val="FC4C02"/>
      </a:accent5>
      <a:accent6>
        <a:srgbClr val="BF0D3E"/>
      </a:accent6>
      <a:hlink>
        <a:srgbClr val="000000"/>
      </a:hlink>
      <a:folHlink>
        <a:srgbClr val="000000"/>
      </a:folHlink>
    </a:clrScheme>
    <a:fontScheme name="Uni Züric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14" id="{F692ECC7-308B-814E-BDFC-5BCA43ABCF67}" vid="{1AD6F9EA-0C08-244E-B8C5-7F0377BC934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1818</Words>
  <Application>Microsoft Macintosh PowerPoint</Application>
  <PresentationFormat>Widescreen</PresentationFormat>
  <Paragraphs>290</Paragraphs>
  <Slides>30</Slides>
  <Notes>11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30</vt:i4>
      </vt:variant>
    </vt:vector>
  </HeadingPairs>
  <TitlesOfParts>
    <vt:vector size="47" baseType="lpstr">
      <vt:lpstr>Arial</vt:lpstr>
      <vt:lpstr>Calibri</vt:lpstr>
      <vt:lpstr>Calibri Light</vt:lpstr>
      <vt:lpstr>Georgia</vt:lpstr>
      <vt:lpstr>Lucida Grande</vt:lpstr>
      <vt:lpstr>Museo Sans 100</vt:lpstr>
      <vt:lpstr>Museo Sans 500</vt:lpstr>
      <vt:lpstr>Museo Sans 700</vt:lpstr>
      <vt:lpstr>Museo Sans 900</vt:lpstr>
      <vt:lpstr>Source Sans Pro</vt:lpstr>
      <vt:lpstr>Source Sans Pro SemiBold</vt:lpstr>
      <vt:lpstr>Times New Roman</vt:lpstr>
      <vt:lpstr>Wingdings</vt:lpstr>
      <vt:lpstr>Office Theme</vt:lpstr>
      <vt:lpstr>Erasmus_Corporate_B_EN_v1</vt:lpstr>
      <vt:lpstr>UoL Powerpoint Guidelines Accessibility Design</vt:lpstr>
      <vt:lpstr>Benutzerdefiniertes Design</vt:lpstr>
      <vt:lpstr>PowerPoint Presentation</vt:lpstr>
      <vt:lpstr>Sustainable team training         in pediatric care</vt:lpstr>
      <vt:lpstr>Why does the use of CRM fade over time?</vt:lpstr>
      <vt:lpstr>Teams are key players in delivering care </vt:lpstr>
      <vt:lpstr>Overview of team intervention to improve team effectiveness</vt:lpstr>
      <vt:lpstr>What is Crew Resource Management  </vt:lpstr>
      <vt:lpstr>Proven short-term       Unclear long-term path </vt:lpstr>
      <vt:lpstr>Understanding CRM sustainability </vt:lpstr>
      <vt:lpstr>Research setting</vt:lpstr>
      <vt:lpstr>Methods</vt:lpstr>
      <vt:lpstr>Multi-level mechanisms </vt:lpstr>
      <vt:lpstr>Key condition for CRM sustainability:                      best practice vs best fit</vt:lpstr>
      <vt:lpstr>Key condition for CRM sustainability:  supporting the use of CRM</vt:lpstr>
      <vt:lpstr>Time for your questions and remarks </vt:lpstr>
      <vt:lpstr>At Scale from the Ground Up: Challenges and Opportunities for Scaling Proven Interventions for MLTCs in Primary Care</vt:lpstr>
      <vt:lpstr>Why MLTCs Matter</vt:lpstr>
      <vt:lpstr>Our Research</vt:lpstr>
      <vt:lpstr> Key message 1: Scaling is Social  </vt:lpstr>
      <vt:lpstr>Key Message 2: Readiness and Capacity is uneven </vt:lpstr>
      <vt:lpstr>Key Message 3: Scale requires local knowledge</vt:lpstr>
      <vt:lpstr>2 questions for you</vt:lpstr>
      <vt:lpstr>PowerPoint Presentation</vt:lpstr>
      <vt:lpstr>Background and Aim</vt:lpstr>
      <vt:lpstr>Methods</vt:lpstr>
      <vt:lpstr>Results (1/3) </vt:lpstr>
      <vt:lpstr>Results (2/3) </vt:lpstr>
      <vt:lpstr>Results  (3/3) </vt:lpstr>
      <vt:lpstr>Discussion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LeahBuhrmann</cp:lastModifiedBy>
  <cp:revision>20</cp:revision>
  <dcterms:created xsi:type="dcterms:W3CDTF">2021-05-22T09:20:36Z</dcterms:created>
  <dcterms:modified xsi:type="dcterms:W3CDTF">2026-04-07T11:36:58Z</dcterms:modified>
</cp:coreProperties>
</file>