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 id="2147483737" r:id="rId2"/>
    <p:sldMasterId id="2147483694" r:id="rId3"/>
    <p:sldMasterId id="2147483739" r:id="rId4"/>
    <p:sldMasterId id="2147483726" r:id="rId5"/>
    <p:sldMasterId id="2147483648" r:id="rId6"/>
  </p:sldMasterIdLst>
  <p:notesMasterIdLst>
    <p:notesMasterId r:id="rId73"/>
  </p:notesMasterIdLst>
  <p:sldIdLst>
    <p:sldId id="740" r:id="rId7"/>
    <p:sldId id="742" r:id="rId8"/>
    <p:sldId id="743" r:id="rId9"/>
    <p:sldId id="744" r:id="rId10"/>
    <p:sldId id="745" r:id="rId11"/>
    <p:sldId id="746" r:id="rId12"/>
    <p:sldId id="747" r:id="rId13"/>
    <p:sldId id="748" r:id="rId14"/>
    <p:sldId id="749" r:id="rId15"/>
    <p:sldId id="750" r:id="rId16"/>
    <p:sldId id="751" r:id="rId17"/>
    <p:sldId id="752" r:id="rId18"/>
    <p:sldId id="753" r:id="rId19"/>
    <p:sldId id="754" r:id="rId20"/>
    <p:sldId id="755" r:id="rId21"/>
    <p:sldId id="756" r:id="rId22"/>
    <p:sldId id="757" r:id="rId23"/>
    <p:sldId id="758" r:id="rId24"/>
    <p:sldId id="759" r:id="rId25"/>
    <p:sldId id="760" r:id="rId26"/>
    <p:sldId id="761" r:id="rId27"/>
    <p:sldId id="762" r:id="rId28"/>
    <p:sldId id="763" r:id="rId29"/>
    <p:sldId id="764" r:id="rId30"/>
    <p:sldId id="765" r:id="rId31"/>
    <p:sldId id="766" r:id="rId32"/>
    <p:sldId id="767" r:id="rId33"/>
    <p:sldId id="768" r:id="rId34"/>
    <p:sldId id="769" r:id="rId35"/>
    <p:sldId id="770" r:id="rId36"/>
    <p:sldId id="771" r:id="rId37"/>
    <p:sldId id="772" r:id="rId38"/>
    <p:sldId id="773" r:id="rId39"/>
    <p:sldId id="774" r:id="rId40"/>
    <p:sldId id="775" r:id="rId41"/>
    <p:sldId id="776" r:id="rId42"/>
    <p:sldId id="777" r:id="rId43"/>
    <p:sldId id="778" r:id="rId44"/>
    <p:sldId id="779" r:id="rId45"/>
    <p:sldId id="780" r:id="rId46"/>
    <p:sldId id="781" r:id="rId47"/>
    <p:sldId id="782" r:id="rId48"/>
    <p:sldId id="783" r:id="rId49"/>
    <p:sldId id="784" r:id="rId50"/>
    <p:sldId id="785" r:id="rId51"/>
    <p:sldId id="786" r:id="rId52"/>
    <p:sldId id="787" r:id="rId53"/>
    <p:sldId id="788" r:id="rId54"/>
    <p:sldId id="789" r:id="rId55"/>
    <p:sldId id="790" r:id="rId56"/>
    <p:sldId id="791" r:id="rId57"/>
    <p:sldId id="792" r:id="rId58"/>
    <p:sldId id="793" r:id="rId59"/>
    <p:sldId id="794" r:id="rId60"/>
    <p:sldId id="795" r:id="rId61"/>
    <p:sldId id="796" r:id="rId62"/>
    <p:sldId id="797" r:id="rId63"/>
    <p:sldId id="798" r:id="rId64"/>
    <p:sldId id="799" r:id="rId65"/>
    <p:sldId id="800" r:id="rId66"/>
    <p:sldId id="801" r:id="rId67"/>
    <p:sldId id="802" r:id="rId68"/>
    <p:sldId id="803" r:id="rId69"/>
    <p:sldId id="804" r:id="rId70"/>
    <p:sldId id="805" r:id="rId71"/>
    <p:sldId id="74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0"/>
    <p:restoredTop sz="95884"/>
  </p:normalViewPr>
  <p:slideViewPr>
    <p:cSldViewPr snapToGrid="0" snapToObjects="1">
      <p:cViewPr varScale="1">
        <p:scale>
          <a:sx n="74" d="100"/>
          <a:sy n="74" d="100"/>
        </p:scale>
        <p:origin x="72"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https://msss365-my.sharepoint.com/personal/megan_wainwright_douglas_mcgill_ca/Documents/17)%20Douglas%20THINC/Dissemination/Conferences/EIE%202025/Nature%20of%20the%20suggested%20adaptation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pt-PT" baseline="0" dirty="0"/>
              <a:t>Most common types </a:t>
            </a:r>
          </a:p>
          <a:p>
            <a:pPr>
              <a:defRPr/>
            </a:pPr>
            <a:r>
              <a:rPr lang="pt-PT" baseline="0" dirty="0"/>
              <a:t>of adaptations </a:t>
            </a:r>
            <a:r>
              <a:rPr lang="pt-PT" dirty="0"/>
              <a:t>Based on 60% of </a:t>
            </a:r>
          </a:p>
          <a:p>
            <a:pPr>
              <a:defRPr/>
            </a:pPr>
            <a:r>
              <a:rPr lang="pt-PT" dirty="0"/>
              <a:t>the data coded so far</a:t>
            </a:r>
          </a:p>
        </c:rich>
      </c:tx>
      <c:layout>
        <c:manualLayout>
          <c:xMode val="edge"/>
          <c:yMode val="edge"/>
          <c:x val="0.66668158299735625"/>
          <c:y val="0.2263365072320758"/>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pt-PT"/>
        </a:p>
      </c:txPr>
    </c:title>
    <c:autoTitleDeleted val="0"/>
    <c:plotArea>
      <c:layout/>
      <c:pieChart>
        <c:varyColors val="1"/>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A07-45F4-9C54-80E1F38A8E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A07-45F4-9C54-80E1F38A8ED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A07-45F4-9C54-80E1F38A8E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A07-45F4-9C54-80E1F38A8ED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A07-45F4-9C54-80E1F38A8E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A07-45F4-9C54-80E1F38A8E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A07-45F4-9C54-80E1F38A8ED8}"/>
              </c:ext>
            </c:extLst>
          </c:dPt>
          <c:dLbls>
            <c:dLbl>
              <c:idx val="0"/>
              <c:layout>
                <c:manualLayout>
                  <c:x val="6.8242256948888635E-2"/>
                  <c:y val="-0.24747378105909415"/>
                </c:manualLayout>
              </c:layout>
              <c:spPr>
                <a:xfrm>
                  <a:off x="8179236" y="2862225"/>
                  <a:ext cx="2546336" cy="1387862"/>
                </a:xfrm>
                <a:solidFill>
                  <a:sysClr val="window" lastClr="FFFFFF"/>
                </a:solidFill>
                <a:ln w="9525"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000" b="1" i="0" u="none" strike="noStrike" kern="1200" baseline="0">
                      <a:solidFill>
                        <a:schemeClr val="accent1"/>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8739"/>
                        <a:gd name="adj2" fmla="val 11371"/>
                      </a:avLst>
                    </a:prstGeom>
                    <a:noFill/>
                    <a:ln>
                      <a:noFill/>
                    </a:ln>
                  </c15:spPr>
                  <c15:layout>
                    <c:manualLayout>
                      <c:w val="0.22430314960629918"/>
                      <c:h val="0.24364036395064353"/>
                    </c:manualLayout>
                  </c15:layout>
                </c:ext>
                <c:ext xmlns:c16="http://schemas.microsoft.com/office/drawing/2014/chart" uri="{C3380CC4-5D6E-409C-BE32-E72D297353CC}">
                  <c16:uniqueId val="{00000001-0A07-45F4-9C54-80E1F38A8ED8}"/>
                </c:ext>
              </c:extLst>
            </c:dLbl>
            <c:dLbl>
              <c:idx val="1"/>
              <c:layout>
                <c:manualLayout>
                  <c:x val="8.3333333333333211E-3"/>
                  <c:y val="0.17902100530749118"/>
                </c:manualLayout>
              </c:layout>
              <c:spPr>
                <a:solidFill>
                  <a:sysClr val="window" lastClr="FFFFFF"/>
                </a:solidFill>
                <a:ln>
                  <a:solidFill>
                    <a:srgbClr val="4F81BD"/>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0A07-45F4-9C54-80E1F38A8ED8}"/>
                </c:ext>
              </c:extLst>
            </c:dLbl>
            <c:dLbl>
              <c:idx val="2"/>
              <c:layout>
                <c:manualLayout>
                  <c:x val="-4.7222222222222221E-2"/>
                  <c:y val="0.22004665235712464"/>
                </c:manualLayout>
              </c:layout>
              <c:spPr>
                <a:solidFill>
                  <a:sysClr val="window" lastClr="FFFFFF"/>
                </a:solidFill>
                <a:ln>
                  <a:solidFill>
                    <a:srgbClr val="4F81BD"/>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0A07-45F4-9C54-80E1F38A8ED8}"/>
                </c:ext>
              </c:extLst>
            </c:dLbl>
            <c:dLbl>
              <c:idx val="3"/>
              <c:layout>
                <c:manualLayout>
                  <c:x val="-5.5555555555555552E-2"/>
                  <c:y val="0.13426575398061838"/>
                </c:manualLayout>
              </c:layout>
              <c:spPr>
                <a:solidFill>
                  <a:sysClr val="window" lastClr="FFFFFF"/>
                </a:solidFill>
                <a:ln>
                  <a:solidFill>
                    <a:srgbClr val="4F81BD"/>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0A07-45F4-9C54-80E1F38A8ED8}"/>
                </c:ext>
              </c:extLst>
            </c:dLbl>
            <c:dLbl>
              <c:idx val="4"/>
              <c:layout>
                <c:manualLayout>
                  <c:x val="-8.3333333333333329E-2"/>
                  <c:y val="-7.4592085544787998E-3"/>
                </c:manualLayout>
              </c:layout>
              <c:spPr>
                <a:solidFill>
                  <a:sysClr val="window" lastClr="FFFFFF"/>
                </a:solidFill>
                <a:ln>
                  <a:solidFill>
                    <a:srgbClr val="4F81BD"/>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0A07-45F4-9C54-80E1F38A8ED8}"/>
                </c:ext>
              </c:extLst>
            </c:dLbl>
            <c:dLbl>
              <c:idx val="5"/>
              <c:layout>
                <c:manualLayout>
                  <c:x val="0.10277777777777777"/>
                  <c:y val="-3.7296042772393997E-2"/>
                </c:manualLayout>
              </c:layout>
              <c:spPr>
                <a:solidFill>
                  <a:sysClr val="window" lastClr="FFFFFF"/>
                </a:solidFill>
                <a:ln>
                  <a:solidFill>
                    <a:srgbClr val="4F81BD"/>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0A07-45F4-9C54-80E1F38A8ED8}"/>
                </c:ext>
              </c:extLst>
            </c:dLbl>
            <c:dLbl>
              <c:idx val="6"/>
              <c:layout>
                <c:manualLayout>
                  <c:x val="0.20833333333333334"/>
                  <c:y val="-1.4918417108957603E-2"/>
                </c:manualLayout>
              </c:layout>
              <c:spPr>
                <a:solidFill>
                  <a:sysClr val="window" lastClr="FFFFFF"/>
                </a:solidFill>
                <a:ln>
                  <a:solidFill>
                    <a:srgbClr val="4F81BD"/>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lumMod val="60000"/>
                        </a:schemeClr>
                      </a:solidFill>
                      <a:latin typeface="+mn-lt"/>
                      <a:ea typeface="+mn-ea"/>
                      <a:cs typeface="+mn-cs"/>
                    </a:defRPr>
                  </a:pPr>
                  <a:endParaRPr lang="pt-P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0A07-45F4-9C54-80E1F38A8ED8}"/>
                </c:ext>
              </c:extLst>
            </c:dLbl>
            <c:spPr>
              <a:solidFill>
                <a:sysClr val="window" lastClr="FFFFFF"/>
              </a:solidFill>
              <a:ln>
                <a:solidFill>
                  <a:srgbClr val="4F81BD"/>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Sheet1!$A$13:$A$51</c:f>
              <c:strCache>
                <c:ptCount val="6"/>
                <c:pt idx="0">
                  <c:v>a. Tailoring-Tweaking-Refining</c:v>
                </c:pt>
                <c:pt idx="1">
                  <c:v>b. Changes in packaging or materials</c:v>
                </c:pt>
                <c:pt idx="2">
                  <c:v>c. Adding elements</c:v>
                </c:pt>
                <c:pt idx="3">
                  <c:v>d. Removing or skipping elements</c:v>
                </c:pt>
                <c:pt idx="4">
                  <c:v>e. Shortening or condensing (pacing, timing)</c:v>
                </c:pt>
                <c:pt idx="5">
                  <c:v>f. Lengthening or extending (pacing, timing)</c:v>
                </c:pt>
              </c:strCache>
            </c:strRef>
          </c:cat>
          <c:val>
            <c:numRef>
              <c:f>Sheet1!$C$13:$C$51</c:f>
              <c:numCache>
                <c:formatCode>General</c:formatCode>
                <c:ptCount val="6"/>
                <c:pt idx="0">
                  <c:v>382</c:v>
                </c:pt>
                <c:pt idx="1">
                  <c:v>65</c:v>
                </c:pt>
                <c:pt idx="2">
                  <c:v>39</c:v>
                </c:pt>
                <c:pt idx="3">
                  <c:v>26</c:v>
                </c:pt>
                <c:pt idx="4">
                  <c:v>15</c:v>
                </c:pt>
                <c:pt idx="5">
                  <c:v>20</c:v>
                </c:pt>
              </c:numCache>
            </c:numRef>
          </c:val>
          <c:extLst>
            <c:ext xmlns:c16="http://schemas.microsoft.com/office/drawing/2014/chart" uri="{C3380CC4-5D6E-409C-BE32-E72D297353CC}">
              <c16:uniqueId val="{0000000E-0A07-45F4-9C54-80E1F38A8ED8}"/>
            </c:ext>
          </c:extLst>
        </c:ser>
        <c:dLbls>
          <c:dLblPos val="outEnd"/>
          <c:showLegendKey val="0"/>
          <c:showVal val="0"/>
          <c:showCatName val="1"/>
          <c:showSerName val="0"/>
          <c:showPercent val="0"/>
          <c:showBubbleSize val="0"/>
          <c:showLeaderLines val="0"/>
        </c:dLbls>
        <c:firstSliceAng val="0"/>
        <c:extLst>
          <c:ext xmlns:c15="http://schemas.microsoft.com/office/drawing/2012/chart" uri="{02D57815-91ED-43cb-92C2-25804820EDAC}">
            <c15:filteredPieSeries>
              <c15: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0A07-45F4-9C54-80E1F38A8E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0A07-45F4-9C54-80E1F38A8ED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0A07-45F4-9C54-80E1F38A8E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0A07-45F4-9C54-80E1F38A8ED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0A07-45F4-9C54-80E1F38A8E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0A07-45F4-9C54-80E1F38A8E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0A07-45F4-9C54-80E1F38A8ED8}"/>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0-0A07-45F4-9C54-80E1F38A8ED8}"/>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2-0A07-45F4-9C54-80E1F38A8ED8}"/>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4-0A07-45F4-9C54-80E1F38A8ED8}"/>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6-0A07-45F4-9C54-80E1F38A8ED8}"/>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8-0A07-45F4-9C54-80E1F38A8ED8}"/>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A-0A07-45F4-9C54-80E1F38A8ED8}"/>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pt-PT"/>
                      </a:p>
                    </c:txPr>
                    <c:dLblPos val="outEnd"/>
                    <c:showLegendKey val="0"/>
                    <c:showVal val="0"/>
                    <c:showCatName val="1"/>
                    <c:showSerName val="0"/>
                    <c:showPercent val="0"/>
                    <c:showBubbleSize val="0"/>
                    <c:extLst>
                      <c:ext xmlns:c16="http://schemas.microsoft.com/office/drawing/2014/chart" uri="{C3380CC4-5D6E-409C-BE32-E72D297353CC}">
                        <c16:uniqueId val="{0000001C-0A07-45F4-9C54-80E1F38A8ED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Sheet1!$A$13:$A$51</c15:sqref>
                        </c15:formulaRef>
                      </c:ext>
                    </c:extLst>
                    <c:strCache>
                      <c:ptCount val="6"/>
                      <c:pt idx="0">
                        <c:v>a. Tailoring-Tweaking-Refining</c:v>
                      </c:pt>
                      <c:pt idx="1">
                        <c:v>b. Changes in packaging or materials</c:v>
                      </c:pt>
                      <c:pt idx="2">
                        <c:v>c. Adding elements</c:v>
                      </c:pt>
                      <c:pt idx="3">
                        <c:v>d. Removing or skipping elements</c:v>
                      </c:pt>
                      <c:pt idx="4">
                        <c:v>e. Shortening or condensing (pacing, timing)</c:v>
                      </c:pt>
                      <c:pt idx="5">
                        <c:v>f. Lengthening or extending (pacing, timing)</c:v>
                      </c:pt>
                    </c:strCache>
                  </c:strRef>
                </c:cat>
                <c:val>
                  <c:numRef>
                    <c:extLst>
                      <c:ext uri="{02D57815-91ED-43cb-92C2-25804820EDAC}">
                        <c15:formulaRef>
                          <c15:sqref>Sheet1!$B$13:$B$52</c15:sqref>
                        </c15:formulaRef>
                      </c:ext>
                    </c:extLst>
                    <c:numCache>
                      <c:formatCode>General</c:formatCode>
                      <c:ptCount val="7"/>
                    </c:numCache>
                  </c:numRef>
                </c:val>
                <c:extLst>
                  <c:ext xmlns:c16="http://schemas.microsoft.com/office/drawing/2014/chart" uri="{C3380CC4-5D6E-409C-BE32-E72D297353CC}">
                    <c16:uniqueId val="{0000001D-0A07-45F4-9C54-80E1F38A8ED8}"/>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P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5DE51-0497-4218-8E59-F79144C2A6D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pt-PT"/>
        </a:p>
      </dgm:t>
    </dgm:pt>
    <dgm:pt modelId="{697DC753-35B5-4EFD-ACBB-89CD1CE433A1}">
      <dgm:prSet phldrT="[Text]"/>
      <dgm:spPr/>
      <dgm:t>
        <a:bodyPr/>
        <a:lstStyle/>
        <a:p>
          <a:r>
            <a:rPr lang="pt-PT" b="1" dirty="0">
              <a:solidFill>
                <a:schemeClr val="tx1"/>
              </a:solidFill>
            </a:rPr>
            <a:t>1. Adaptation Teams</a:t>
          </a:r>
        </a:p>
      </dgm:t>
    </dgm:pt>
    <dgm:pt modelId="{20BF9D08-DFC5-4197-8CE1-02FD1CA0C75F}" type="parTrans" cxnId="{E4D251FF-0660-4554-85CC-187D12082B38}">
      <dgm:prSet/>
      <dgm:spPr/>
      <dgm:t>
        <a:bodyPr/>
        <a:lstStyle/>
        <a:p>
          <a:endParaRPr lang="pt-PT"/>
        </a:p>
      </dgm:t>
    </dgm:pt>
    <dgm:pt modelId="{171EB882-2053-47E7-B24B-FB69B839AE47}" type="sibTrans" cxnId="{E4D251FF-0660-4554-85CC-187D12082B38}">
      <dgm:prSet/>
      <dgm:spPr/>
      <dgm:t>
        <a:bodyPr/>
        <a:lstStyle/>
        <a:p>
          <a:endParaRPr lang="pt-PT"/>
        </a:p>
      </dgm:t>
    </dgm:pt>
    <dgm:pt modelId="{D29434CF-C7E9-4DA4-92A3-62DD4C184E79}">
      <dgm:prSet phldrT="[Text]"/>
      <dgm:spPr/>
      <dgm:t>
        <a:bodyPr/>
        <a:lstStyle/>
        <a:p>
          <a:r>
            <a:rPr lang="pt-PT" b="1" dirty="0">
              <a:solidFill>
                <a:schemeClr val="tx1"/>
              </a:solidFill>
            </a:rPr>
            <a:t>2. Adaptation Guide</a:t>
          </a:r>
        </a:p>
      </dgm:t>
    </dgm:pt>
    <dgm:pt modelId="{B9DA91FE-FE0C-4232-89A5-6F1A7521D276}" type="parTrans" cxnId="{DC72657E-0A62-4BBB-93B0-EF676C7F05C3}">
      <dgm:prSet/>
      <dgm:spPr/>
      <dgm:t>
        <a:bodyPr/>
        <a:lstStyle/>
        <a:p>
          <a:endParaRPr lang="pt-PT"/>
        </a:p>
      </dgm:t>
    </dgm:pt>
    <dgm:pt modelId="{B9098AF3-DF7B-4ED2-8A5A-8F3C02352D52}" type="sibTrans" cxnId="{DC72657E-0A62-4BBB-93B0-EF676C7F05C3}">
      <dgm:prSet/>
      <dgm:spPr/>
      <dgm:t>
        <a:bodyPr/>
        <a:lstStyle/>
        <a:p>
          <a:endParaRPr lang="pt-PT"/>
        </a:p>
      </dgm:t>
    </dgm:pt>
    <dgm:pt modelId="{B9653463-094B-435E-BB2E-E4DD13A64C8B}">
      <dgm:prSet phldrT="[Text]"/>
      <dgm:spPr/>
      <dgm:t>
        <a:bodyPr/>
        <a:lstStyle/>
        <a:p>
          <a:r>
            <a:rPr lang="pt-PT" dirty="0"/>
            <a:t>3. Organizations use toolkit + Adaptation Guide</a:t>
          </a:r>
        </a:p>
      </dgm:t>
    </dgm:pt>
    <dgm:pt modelId="{DADA5CD4-F226-43FD-AC2B-D9907A9638E7}" type="parTrans" cxnId="{91AF5853-18A6-4AC8-A61F-15887C672E03}">
      <dgm:prSet/>
      <dgm:spPr/>
      <dgm:t>
        <a:bodyPr/>
        <a:lstStyle/>
        <a:p>
          <a:endParaRPr lang="pt-PT"/>
        </a:p>
      </dgm:t>
    </dgm:pt>
    <dgm:pt modelId="{57F01A24-227C-4277-80CE-17A98BA1251A}" type="sibTrans" cxnId="{91AF5853-18A6-4AC8-A61F-15887C672E03}">
      <dgm:prSet/>
      <dgm:spPr/>
      <dgm:t>
        <a:bodyPr/>
        <a:lstStyle/>
        <a:p>
          <a:endParaRPr lang="pt-PT"/>
        </a:p>
      </dgm:t>
    </dgm:pt>
    <dgm:pt modelId="{49102A14-99D1-406E-B7DD-3FD6610E2B62}">
      <dgm:prSet phldrT="[Text]"/>
      <dgm:spPr/>
      <dgm:t>
        <a:bodyPr/>
        <a:lstStyle/>
        <a:p>
          <a:r>
            <a:rPr lang="pt-PT" dirty="0"/>
            <a:t>4. v.2 of Walk the Talk toolkit and Adaptation Guide</a:t>
          </a:r>
        </a:p>
      </dgm:t>
    </dgm:pt>
    <dgm:pt modelId="{FAE3F922-F169-4BCC-A0CD-7093A05CA02C}" type="parTrans" cxnId="{58156BBF-0D67-4B69-A688-87A155FA90DE}">
      <dgm:prSet/>
      <dgm:spPr/>
      <dgm:t>
        <a:bodyPr/>
        <a:lstStyle/>
        <a:p>
          <a:endParaRPr lang="pt-PT"/>
        </a:p>
      </dgm:t>
    </dgm:pt>
    <dgm:pt modelId="{20AD5474-17D4-41E2-9E1D-2F52563BF57E}" type="sibTrans" cxnId="{58156BBF-0D67-4B69-A688-87A155FA90DE}">
      <dgm:prSet/>
      <dgm:spPr/>
      <dgm:t>
        <a:bodyPr/>
        <a:lstStyle/>
        <a:p>
          <a:endParaRPr lang="pt-PT"/>
        </a:p>
      </dgm:t>
    </dgm:pt>
    <dgm:pt modelId="{F4A726A3-FADF-43DB-B863-D400EC2F1DEF}" type="pres">
      <dgm:prSet presAssocID="{9B95DE51-0497-4218-8E59-F79144C2A6D2}" presName="cycle" presStyleCnt="0">
        <dgm:presLayoutVars>
          <dgm:dir/>
          <dgm:resizeHandles val="exact"/>
        </dgm:presLayoutVars>
      </dgm:prSet>
      <dgm:spPr/>
    </dgm:pt>
    <dgm:pt modelId="{A573F7E9-4A0F-40A7-898D-7424E74E9028}" type="pres">
      <dgm:prSet presAssocID="{697DC753-35B5-4EFD-ACBB-89CD1CE433A1}" presName="node" presStyleLbl="node1" presStyleIdx="0" presStyleCnt="4">
        <dgm:presLayoutVars>
          <dgm:bulletEnabled val="1"/>
        </dgm:presLayoutVars>
      </dgm:prSet>
      <dgm:spPr/>
    </dgm:pt>
    <dgm:pt modelId="{3EE23096-92F2-473C-95F4-F524FD30C82F}" type="pres">
      <dgm:prSet presAssocID="{697DC753-35B5-4EFD-ACBB-89CD1CE433A1}" presName="spNode" presStyleCnt="0"/>
      <dgm:spPr/>
    </dgm:pt>
    <dgm:pt modelId="{0AB66A40-9E2E-4EE4-AED9-34B58D8D6C3B}" type="pres">
      <dgm:prSet presAssocID="{171EB882-2053-47E7-B24B-FB69B839AE47}" presName="sibTrans" presStyleLbl="sibTrans1D1" presStyleIdx="0" presStyleCnt="4"/>
      <dgm:spPr/>
    </dgm:pt>
    <dgm:pt modelId="{BCFCFCBA-EA8D-4FF2-96BE-D52A457884E5}" type="pres">
      <dgm:prSet presAssocID="{D29434CF-C7E9-4DA4-92A3-62DD4C184E79}" presName="node" presStyleLbl="node1" presStyleIdx="1" presStyleCnt="4">
        <dgm:presLayoutVars>
          <dgm:bulletEnabled val="1"/>
        </dgm:presLayoutVars>
      </dgm:prSet>
      <dgm:spPr/>
    </dgm:pt>
    <dgm:pt modelId="{1189CD0D-BF73-46CA-AF5B-50EBEAC3B117}" type="pres">
      <dgm:prSet presAssocID="{D29434CF-C7E9-4DA4-92A3-62DD4C184E79}" presName="spNode" presStyleCnt="0"/>
      <dgm:spPr/>
    </dgm:pt>
    <dgm:pt modelId="{5BABC43A-29B8-4C8E-8E19-271A1B56022B}" type="pres">
      <dgm:prSet presAssocID="{B9098AF3-DF7B-4ED2-8A5A-8F3C02352D52}" presName="sibTrans" presStyleLbl="sibTrans1D1" presStyleIdx="1" presStyleCnt="4"/>
      <dgm:spPr/>
    </dgm:pt>
    <dgm:pt modelId="{1E2E27FE-6ADE-4F07-B4D8-1CC634BDB579}" type="pres">
      <dgm:prSet presAssocID="{B9653463-094B-435E-BB2E-E4DD13A64C8B}" presName="node" presStyleLbl="node1" presStyleIdx="2" presStyleCnt="4">
        <dgm:presLayoutVars>
          <dgm:bulletEnabled val="1"/>
        </dgm:presLayoutVars>
      </dgm:prSet>
      <dgm:spPr/>
    </dgm:pt>
    <dgm:pt modelId="{F6FD2F7C-7B46-40BB-8666-E98D9007DF5D}" type="pres">
      <dgm:prSet presAssocID="{B9653463-094B-435E-BB2E-E4DD13A64C8B}" presName="spNode" presStyleCnt="0"/>
      <dgm:spPr/>
    </dgm:pt>
    <dgm:pt modelId="{30F18A28-91BA-4EAF-8466-51BC3785BB6F}" type="pres">
      <dgm:prSet presAssocID="{57F01A24-227C-4277-80CE-17A98BA1251A}" presName="sibTrans" presStyleLbl="sibTrans1D1" presStyleIdx="2" presStyleCnt="4"/>
      <dgm:spPr/>
    </dgm:pt>
    <dgm:pt modelId="{ADC89A3B-5BC0-4B9F-838A-40B06DF94646}" type="pres">
      <dgm:prSet presAssocID="{49102A14-99D1-406E-B7DD-3FD6610E2B62}" presName="node" presStyleLbl="node1" presStyleIdx="3" presStyleCnt="4">
        <dgm:presLayoutVars>
          <dgm:bulletEnabled val="1"/>
        </dgm:presLayoutVars>
      </dgm:prSet>
      <dgm:spPr/>
    </dgm:pt>
    <dgm:pt modelId="{A8E45119-0B7E-4523-818B-F474C5361A3E}" type="pres">
      <dgm:prSet presAssocID="{49102A14-99D1-406E-B7DD-3FD6610E2B62}" presName="spNode" presStyleCnt="0"/>
      <dgm:spPr/>
    </dgm:pt>
    <dgm:pt modelId="{80E5C0F8-3CD6-44E6-9BB2-FA66969774E6}" type="pres">
      <dgm:prSet presAssocID="{20AD5474-17D4-41E2-9E1D-2F52563BF57E}" presName="sibTrans" presStyleLbl="sibTrans1D1" presStyleIdx="3" presStyleCnt="4"/>
      <dgm:spPr/>
    </dgm:pt>
  </dgm:ptLst>
  <dgm:cxnLst>
    <dgm:cxn modelId="{AF4BEE11-7D45-4F19-B727-F53AEB0C783C}" type="presOf" srcId="{B9098AF3-DF7B-4ED2-8A5A-8F3C02352D52}" destId="{5BABC43A-29B8-4C8E-8E19-271A1B56022B}" srcOrd="0" destOrd="0" presId="urn:microsoft.com/office/officeart/2005/8/layout/cycle5"/>
    <dgm:cxn modelId="{D940CD1E-2AF9-44DE-AD57-2451842A0629}" type="presOf" srcId="{B9653463-094B-435E-BB2E-E4DD13A64C8B}" destId="{1E2E27FE-6ADE-4F07-B4D8-1CC634BDB579}" srcOrd="0" destOrd="0" presId="urn:microsoft.com/office/officeart/2005/8/layout/cycle5"/>
    <dgm:cxn modelId="{BE377432-5043-4CA7-9536-CEA8C8E8B9EE}" type="presOf" srcId="{49102A14-99D1-406E-B7DD-3FD6610E2B62}" destId="{ADC89A3B-5BC0-4B9F-838A-40B06DF94646}" srcOrd="0" destOrd="0" presId="urn:microsoft.com/office/officeart/2005/8/layout/cycle5"/>
    <dgm:cxn modelId="{75EED132-83C2-45C8-BB1E-12DF43146A5A}" type="presOf" srcId="{D29434CF-C7E9-4DA4-92A3-62DD4C184E79}" destId="{BCFCFCBA-EA8D-4FF2-96BE-D52A457884E5}" srcOrd="0" destOrd="0" presId="urn:microsoft.com/office/officeart/2005/8/layout/cycle5"/>
    <dgm:cxn modelId="{17CECF33-CDFA-42A3-86F4-FEC1598D70B3}" type="presOf" srcId="{57F01A24-227C-4277-80CE-17A98BA1251A}" destId="{30F18A28-91BA-4EAF-8466-51BC3785BB6F}" srcOrd="0" destOrd="0" presId="urn:microsoft.com/office/officeart/2005/8/layout/cycle5"/>
    <dgm:cxn modelId="{4CC4C765-B147-4FFF-B3D7-01F9FB39BBE4}" type="presOf" srcId="{697DC753-35B5-4EFD-ACBB-89CD1CE433A1}" destId="{A573F7E9-4A0F-40A7-898D-7424E74E9028}" srcOrd="0" destOrd="0" presId="urn:microsoft.com/office/officeart/2005/8/layout/cycle5"/>
    <dgm:cxn modelId="{AB347171-9EBC-4D1D-9E2D-C6AF06BC10B7}" type="presOf" srcId="{20AD5474-17D4-41E2-9E1D-2F52563BF57E}" destId="{80E5C0F8-3CD6-44E6-9BB2-FA66969774E6}" srcOrd="0" destOrd="0" presId="urn:microsoft.com/office/officeart/2005/8/layout/cycle5"/>
    <dgm:cxn modelId="{91AF5853-18A6-4AC8-A61F-15887C672E03}" srcId="{9B95DE51-0497-4218-8E59-F79144C2A6D2}" destId="{B9653463-094B-435E-BB2E-E4DD13A64C8B}" srcOrd="2" destOrd="0" parTransId="{DADA5CD4-F226-43FD-AC2B-D9907A9638E7}" sibTransId="{57F01A24-227C-4277-80CE-17A98BA1251A}"/>
    <dgm:cxn modelId="{82E47579-F3B3-4508-AD73-DBF814E74A65}" type="presOf" srcId="{9B95DE51-0497-4218-8E59-F79144C2A6D2}" destId="{F4A726A3-FADF-43DB-B863-D400EC2F1DEF}" srcOrd="0" destOrd="0" presId="urn:microsoft.com/office/officeart/2005/8/layout/cycle5"/>
    <dgm:cxn modelId="{DC72657E-0A62-4BBB-93B0-EF676C7F05C3}" srcId="{9B95DE51-0497-4218-8E59-F79144C2A6D2}" destId="{D29434CF-C7E9-4DA4-92A3-62DD4C184E79}" srcOrd="1" destOrd="0" parTransId="{B9DA91FE-FE0C-4232-89A5-6F1A7521D276}" sibTransId="{B9098AF3-DF7B-4ED2-8A5A-8F3C02352D52}"/>
    <dgm:cxn modelId="{9CBCFAB2-B3E1-4475-BBDB-382C04E57FD8}" type="presOf" srcId="{171EB882-2053-47E7-B24B-FB69B839AE47}" destId="{0AB66A40-9E2E-4EE4-AED9-34B58D8D6C3B}" srcOrd="0" destOrd="0" presId="urn:microsoft.com/office/officeart/2005/8/layout/cycle5"/>
    <dgm:cxn modelId="{58156BBF-0D67-4B69-A688-87A155FA90DE}" srcId="{9B95DE51-0497-4218-8E59-F79144C2A6D2}" destId="{49102A14-99D1-406E-B7DD-3FD6610E2B62}" srcOrd="3" destOrd="0" parTransId="{FAE3F922-F169-4BCC-A0CD-7093A05CA02C}" sibTransId="{20AD5474-17D4-41E2-9E1D-2F52563BF57E}"/>
    <dgm:cxn modelId="{E4D251FF-0660-4554-85CC-187D12082B38}" srcId="{9B95DE51-0497-4218-8E59-F79144C2A6D2}" destId="{697DC753-35B5-4EFD-ACBB-89CD1CE433A1}" srcOrd="0" destOrd="0" parTransId="{20BF9D08-DFC5-4197-8CE1-02FD1CA0C75F}" sibTransId="{171EB882-2053-47E7-B24B-FB69B839AE47}"/>
    <dgm:cxn modelId="{2E2FEA7F-E058-4C4F-AD4E-5B3EF30B0263}" type="presParOf" srcId="{F4A726A3-FADF-43DB-B863-D400EC2F1DEF}" destId="{A573F7E9-4A0F-40A7-898D-7424E74E9028}" srcOrd="0" destOrd="0" presId="urn:microsoft.com/office/officeart/2005/8/layout/cycle5"/>
    <dgm:cxn modelId="{FDAB8421-886D-4AC7-93A5-EA8F6825FC55}" type="presParOf" srcId="{F4A726A3-FADF-43DB-B863-D400EC2F1DEF}" destId="{3EE23096-92F2-473C-95F4-F524FD30C82F}" srcOrd="1" destOrd="0" presId="urn:microsoft.com/office/officeart/2005/8/layout/cycle5"/>
    <dgm:cxn modelId="{89890A6E-A42E-4CE8-AB4F-C4A68E9A30BB}" type="presParOf" srcId="{F4A726A3-FADF-43DB-B863-D400EC2F1DEF}" destId="{0AB66A40-9E2E-4EE4-AED9-34B58D8D6C3B}" srcOrd="2" destOrd="0" presId="urn:microsoft.com/office/officeart/2005/8/layout/cycle5"/>
    <dgm:cxn modelId="{30438934-3520-4870-8681-E200FFAA1633}" type="presParOf" srcId="{F4A726A3-FADF-43DB-B863-D400EC2F1DEF}" destId="{BCFCFCBA-EA8D-4FF2-96BE-D52A457884E5}" srcOrd="3" destOrd="0" presId="urn:microsoft.com/office/officeart/2005/8/layout/cycle5"/>
    <dgm:cxn modelId="{9109B77F-BAB8-4D3D-8825-6633DAC8FE1F}" type="presParOf" srcId="{F4A726A3-FADF-43DB-B863-D400EC2F1DEF}" destId="{1189CD0D-BF73-46CA-AF5B-50EBEAC3B117}" srcOrd="4" destOrd="0" presId="urn:microsoft.com/office/officeart/2005/8/layout/cycle5"/>
    <dgm:cxn modelId="{6F32B21B-96C1-497C-A672-A2F620AB7644}" type="presParOf" srcId="{F4A726A3-FADF-43DB-B863-D400EC2F1DEF}" destId="{5BABC43A-29B8-4C8E-8E19-271A1B56022B}" srcOrd="5" destOrd="0" presId="urn:microsoft.com/office/officeart/2005/8/layout/cycle5"/>
    <dgm:cxn modelId="{54D6367A-1664-4A8C-969F-FCC88C16D3C9}" type="presParOf" srcId="{F4A726A3-FADF-43DB-B863-D400EC2F1DEF}" destId="{1E2E27FE-6ADE-4F07-B4D8-1CC634BDB579}" srcOrd="6" destOrd="0" presId="urn:microsoft.com/office/officeart/2005/8/layout/cycle5"/>
    <dgm:cxn modelId="{7363479B-AAFC-4E37-B692-7D4AE1A7E7FB}" type="presParOf" srcId="{F4A726A3-FADF-43DB-B863-D400EC2F1DEF}" destId="{F6FD2F7C-7B46-40BB-8666-E98D9007DF5D}" srcOrd="7" destOrd="0" presId="urn:microsoft.com/office/officeart/2005/8/layout/cycle5"/>
    <dgm:cxn modelId="{2A917532-0514-479D-A040-023CC061D079}" type="presParOf" srcId="{F4A726A3-FADF-43DB-B863-D400EC2F1DEF}" destId="{30F18A28-91BA-4EAF-8466-51BC3785BB6F}" srcOrd="8" destOrd="0" presId="urn:microsoft.com/office/officeart/2005/8/layout/cycle5"/>
    <dgm:cxn modelId="{10C44ACC-EA4A-42DF-9885-66AEAD3B3BB3}" type="presParOf" srcId="{F4A726A3-FADF-43DB-B863-D400EC2F1DEF}" destId="{ADC89A3B-5BC0-4B9F-838A-40B06DF94646}" srcOrd="9" destOrd="0" presId="urn:microsoft.com/office/officeart/2005/8/layout/cycle5"/>
    <dgm:cxn modelId="{FD92BB0A-2355-4F39-8105-66CC035D2994}" type="presParOf" srcId="{F4A726A3-FADF-43DB-B863-D400EC2F1DEF}" destId="{A8E45119-0B7E-4523-818B-F474C5361A3E}" srcOrd="10" destOrd="0" presId="urn:microsoft.com/office/officeart/2005/8/layout/cycle5"/>
    <dgm:cxn modelId="{17D9C3BC-EDC6-487A-9774-52553A3D2079}" type="presParOf" srcId="{F4A726A3-FADF-43DB-B863-D400EC2F1DEF}" destId="{80E5C0F8-3CD6-44E6-9BB2-FA66969774E6}"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C175F-E7AE-4AAA-B816-734AE60A06D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9B14007-8EAD-44AB-B10E-4154035CC754}">
      <dgm:prSet phldrT="[Text]" custT="1"/>
      <dgm:spPr>
        <a:xfrm>
          <a:off x="2339411" y="615611"/>
          <a:ext cx="2002359" cy="1260384"/>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pPr>
            <a:buNone/>
          </a:pPr>
          <a:r>
            <a:rPr lang="en-US" sz="1100" dirty="0" err="1">
              <a:solidFill>
                <a:schemeClr val="bg1"/>
              </a:solidFill>
              <a:latin typeface="Arial Nova" panose="020B0504020202020204" pitchFamily="34" charset="0"/>
              <a:ea typeface="+mn-ea"/>
              <a:cs typeface="+mn-cs"/>
            </a:rPr>
            <a:t>ImpResPAC</a:t>
          </a:r>
          <a:r>
            <a:rPr lang="en-US" sz="1100" dirty="0">
              <a:solidFill>
                <a:schemeClr val="bg1"/>
              </a:solidFill>
              <a:latin typeface="Arial Nova" panose="020B0504020202020204" pitchFamily="34" charset="0"/>
              <a:ea typeface="+mn-ea"/>
              <a:cs typeface="+mn-cs"/>
            </a:rPr>
            <a:t> Expert Advisory Group</a:t>
          </a:r>
          <a:endParaRPr lang="en-US" sz="1100" b="1" i="1" dirty="0">
            <a:solidFill>
              <a:schemeClr val="bg1"/>
            </a:solidFill>
            <a:latin typeface="Arial Nova" panose="020B0504020202020204" pitchFamily="34" charset="0"/>
            <a:ea typeface="+mn-ea"/>
            <a:cs typeface="+mn-cs"/>
          </a:endParaRPr>
        </a:p>
      </dgm:t>
    </dgm:pt>
    <dgm:pt modelId="{B443FD10-6824-4E48-B046-23655BF6E9A8}" type="parTrans" cxnId="{734EC1F6-779B-4D8F-9FCB-253AA5F5BD1A}">
      <dgm:prSet/>
      <dgm:spPr/>
      <dgm:t>
        <a:bodyPr/>
        <a:lstStyle/>
        <a:p>
          <a:endParaRPr lang="en-US"/>
        </a:p>
      </dgm:t>
    </dgm:pt>
    <dgm:pt modelId="{639A6F9A-64BC-42C1-8C0A-35C46246C069}" type="sibTrans" cxnId="{734EC1F6-779B-4D8F-9FCB-253AA5F5BD1A}">
      <dgm:prSet/>
      <dgm:spPr/>
      <dgm:t>
        <a:bodyPr/>
        <a:lstStyle/>
        <a:p>
          <a:endParaRPr lang="en-US"/>
        </a:p>
      </dgm:t>
    </dgm:pt>
    <dgm:pt modelId="{92C8793B-418F-484B-82F9-A1AD42FF13FD}">
      <dgm:prSet phldrT="[Text]" custT="1"/>
      <dgm:spPr>
        <a:xfrm>
          <a:off x="4675497" y="654869"/>
          <a:ext cx="2002359" cy="1181869"/>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pPr>
            <a:buNone/>
          </a:pPr>
          <a:r>
            <a:rPr lang="en-US" sz="1100" dirty="0">
              <a:solidFill>
                <a:schemeClr val="bg1"/>
              </a:solidFill>
              <a:latin typeface="Arial Nova" panose="020B0504020202020204" pitchFamily="34" charset="0"/>
              <a:ea typeface="+mn-ea"/>
              <a:cs typeface="+mn-cs"/>
            </a:rPr>
            <a:t>Delphi Round 1 (Survey 1)</a:t>
          </a:r>
          <a:endParaRPr lang="en-US" sz="1100" b="1" dirty="0">
            <a:solidFill>
              <a:schemeClr val="bg1"/>
            </a:solidFill>
            <a:latin typeface="Arial Nova" panose="020B0504020202020204" pitchFamily="34" charset="0"/>
            <a:ea typeface="+mn-ea"/>
            <a:cs typeface="+mn-cs"/>
          </a:endParaRPr>
        </a:p>
      </dgm:t>
    </dgm:pt>
    <dgm:pt modelId="{F85D9596-15DF-4C07-8F0C-4B2F231627C7}" type="parTrans" cxnId="{3F33058E-F4A2-448B-91A0-2F1088BEE41F}">
      <dgm:prSet/>
      <dgm:spPr/>
      <dgm:t>
        <a:bodyPr/>
        <a:lstStyle/>
        <a:p>
          <a:endParaRPr lang="en-US"/>
        </a:p>
      </dgm:t>
    </dgm:pt>
    <dgm:pt modelId="{BFA9479F-29DF-4BEB-9C39-4CF486BA6807}" type="sibTrans" cxnId="{3F33058E-F4A2-448B-91A0-2F1088BEE41F}">
      <dgm:prSet/>
      <dgm:spPr/>
      <dgm:t>
        <a:bodyPr/>
        <a:lstStyle/>
        <a:p>
          <a:endParaRPr lang="en-US"/>
        </a:p>
      </dgm:t>
    </dgm:pt>
    <dgm:pt modelId="{9A6C2D67-7195-4062-9899-AB4627A13FCB}">
      <dgm:prSet custT="1"/>
      <dgm:spPr>
        <a:xfrm>
          <a:off x="7011583" y="643751"/>
          <a:ext cx="2002359" cy="1204104"/>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pPr>
            <a:spcAft>
              <a:spcPts val="0"/>
            </a:spcAft>
            <a:buNone/>
          </a:pPr>
          <a:r>
            <a:rPr lang="en-US" sz="1100" dirty="0">
              <a:solidFill>
                <a:schemeClr val="bg1"/>
              </a:solidFill>
              <a:latin typeface="Arial"/>
              <a:ea typeface="+mn-ea"/>
              <a:cs typeface="+mn-cs"/>
            </a:rPr>
            <a:t>Delphi Round 2 (Survey 2)</a:t>
          </a:r>
          <a:endParaRPr lang="en-US" sz="1100" b="1" i="1" dirty="0">
            <a:solidFill>
              <a:schemeClr val="bg1"/>
            </a:solidFill>
            <a:latin typeface="Arial"/>
            <a:ea typeface="+mn-ea"/>
            <a:cs typeface="+mn-cs"/>
          </a:endParaRPr>
        </a:p>
      </dgm:t>
    </dgm:pt>
    <dgm:pt modelId="{2B027C28-77B1-4256-8960-BD343D64EDFB}" type="parTrans" cxnId="{B42516B2-D9FA-4DE8-9330-DBFE206CBAAC}">
      <dgm:prSet/>
      <dgm:spPr/>
      <dgm:t>
        <a:bodyPr/>
        <a:lstStyle/>
        <a:p>
          <a:endParaRPr lang="en-US"/>
        </a:p>
      </dgm:t>
    </dgm:pt>
    <dgm:pt modelId="{A9802FE6-0600-449C-B884-51963B0CB525}" type="sibTrans" cxnId="{B42516B2-D9FA-4DE8-9330-DBFE206CBAAC}">
      <dgm:prSet/>
      <dgm:spPr/>
      <dgm:t>
        <a:bodyPr/>
        <a:lstStyle/>
        <a:p>
          <a:endParaRPr lang="en-US"/>
        </a:p>
      </dgm:t>
    </dgm:pt>
    <dgm:pt modelId="{1B585608-02FE-5341-802D-74BEDA24031F}">
      <dgm:prSet custT="1"/>
      <dgm:spPr>
        <a:xfrm>
          <a:off x="3326" y="654869"/>
          <a:ext cx="2002359" cy="1181869"/>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pPr>
            <a:buNone/>
          </a:pPr>
          <a:r>
            <a:rPr lang="en-US" sz="1100" dirty="0" err="1">
              <a:solidFill>
                <a:schemeClr val="bg1"/>
              </a:solidFill>
              <a:latin typeface="Arial Nova" panose="020B0504020202020204" pitchFamily="34" charset="0"/>
              <a:ea typeface="+mn-ea"/>
              <a:cs typeface="+mn-cs"/>
            </a:rPr>
            <a:t>ImpResPAC</a:t>
          </a:r>
          <a:r>
            <a:rPr lang="en-US" sz="1100" dirty="0">
              <a:solidFill>
                <a:schemeClr val="bg1"/>
              </a:solidFill>
              <a:latin typeface="Arial Nova" panose="020B0504020202020204" pitchFamily="34" charset="0"/>
              <a:ea typeface="+mn-ea"/>
              <a:cs typeface="+mn-cs"/>
            </a:rPr>
            <a:t> Content development</a:t>
          </a:r>
        </a:p>
      </dgm:t>
    </dgm:pt>
    <dgm:pt modelId="{E02BF111-2F88-5844-8075-A08C9B731107}" type="parTrans" cxnId="{406238F1-47BB-3846-A288-D71816E83615}">
      <dgm:prSet/>
      <dgm:spPr/>
      <dgm:t>
        <a:bodyPr/>
        <a:lstStyle/>
        <a:p>
          <a:endParaRPr lang="en-US"/>
        </a:p>
      </dgm:t>
    </dgm:pt>
    <dgm:pt modelId="{2678E8DF-6DC8-C14D-8D38-7DC4BBD99C9A}" type="sibTrans" cxnId="{406238F1-47BB-3846-A288-D71816E83615}">
      <dgm:prSet/>
      <dgm:spPr/>
      <dgm:t>
        <a:bodyPr/>
        <a:lstStyle/>
        <a:p>
          <a:endParaRPr lang="en-US"/>
        </a:p>
      </dgm:t>
    </dgm:pt>
    <dgm:pt modelId="{85BF0A92-1986-40C4-BA82-DF166C4538F5}">
      <dgm:prSet custT="1"/>
      <dgm:spPr>
        <a:xfrm>
          <a:off x="9347668" y="654869"/>
          <a:ext cx="2002359" cy="1181869"/>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pPr>
            <a:buNone/>
          </a:pPr>
          <a:r>
            <a:rPr lang="en-US" sz="1100" dirty="0" err="1">
              <a:solidFill>
                <a:schemeClr val="bg1"/>
              </a:solidFill>
              <a:latin typeface="Arial Nova" panose="020B0504020202020204" pitchFamily="34" charset="0"/>
              <a:ea typeface="+mn-ea"/>
              <a:cs typeface="+mn-cs"/>
            </a:rPr>
            <a:t>ImpResPAC</a:t>
          </a:r>
          <a:r>
            <a:rPr lang="en-US" sz="1100" dirty="0">
              <a:solidFill>
                <a:schemeClr val="bg1"/>
              </a:solidFill>
              <a:latin typeface="Arial Nova" panose="020B0504020202020204" pitchFamily="34" charset="0"/>
              <a:ea typeface="+mn-ea"/>
              <a:cs typeface="+mn-cs"/>
            </a:rPr>
            <a:t> refinement &amp; final </a:t>
          </a:r>
          <a:r>
            <a:rPr lang="en-US" sz="1100" dirty="0" err="1">
              <a:solidFill>
                <a:schemeClr val="bg1"/>
              </a:solidFill>
              <a:latin typeface="Arial Nova" panose="020B0504020202020204" pitchFamily="34" charset="0"/>
              <a:ea typeface="+mn-ea"/>
              <a:cs typeface="+mn-cs"/>
            </a:rPr>
            <a:t>ImpResPAC</a:t>
          </a:r>
          <a:r>
            <a:rPr lang="en-US" sz="1100" dirty="0">
              <a:solidFill>
                <a:schemeClr val="bg1"/>
              </a:solidFill>
              <a:latin typeface="Arial Nova" panose="020B0504020202020204" pitchFamily="34" charset="0"/>
              <a:ea typeface="+mn-ea"/>
              <a:cs typeface="+mn-cs"/>
            </a:rPr>
            <a:t> tool</a:t>
          </a:r>
        </a:p>
      </dgm:t>
    </dgm:pt>
    <dgm:pt modelId="{B5E81EAD-B6B0-460D-8015-0185760CEF9F}" type="parTrans" cxnId="{B8A4C598-31C0-4655-A119-6F4AEBC0FAFD}">
      <dgm:prSet/>
      <dgm:spPr/>
      <dgm:t>
        <a:bodyPr/>
        <a:lstStyle/>
        <a:p>
          <a:endParaRPr lang="en-US"/>
        </a:p>
      </dgm:t>
    </dgm:pt>
    <dgm:pt modelId="{759B9C44-219E-4EB7-A8FE-AA3F3B981D2E}" type="sibTrans" cxnId="{B8A4C598-31C0-4655-A119-6F4AEBC0FAFD}">
      <dgm:prSet/>
      <dgm:spPr/>
      <dgm:t>
        <a:bodyPr/>
        <a:lstStyle/>
        <a:p>
          <a:endParaRPr lang="en-US"/>
        </a:p>
      </dgm:t>
    </dgm:pt>
    <dgm:pt modelId="{B053D00D-E12D-40B0-B0C1-1074933C995B}">
      <dgm:prSet custT="1"/>
      <dgm:spPr>
        <a:solidFill>
          <a:srgbClr val="FF0000"/>
        </a:solidFill>
      </dgm:spPr>
      <dgm:t>
        <a:bodyPr/>
        <a:lstStyle/>
        <a:p>
          <a:r>
            <a:rPr lang="en-GB" sz="1100" dirty="0" err="1">
              <a:latin typeface="Arial Nova" panose="020B0504020202020204" pitchFamily="34" charset="0"/>
            </a:rPr>
            <a:t>ImpResPAC</a:t>
          </a:r>
          <a:r>
            <a:rPr lang="en-GB" sz="1100" dirty="0">
              <a:latin typeface="Arial Nova" panose="020B0504020202020204" pitchFamily="34" charset="0"/>
            </a:rPr>
            <a:t> refinement</a:t>
          </a:r>
        </a:p>
      </dgm:t>
    </dgm:pt>
    <dgm:pt modelId="{51012EF7-AD36-45B2-9EC7-08E371F6B3CA}" type="parTrans" cxnId="{75B1ED6C-3A74-4420-917E-29F04ECD8D3F}">
      <dgm:prSet/>
      <dgm:spPr/>
      <dgm:t>
        <a:bodyPr/>
        <a:lstStyle/>
        <a:p>
          <a:endParaRPr lang="en-GB"/>
        </a:p>
      </dgm:t>
    </dgm:pt>
    <dgm:pt modelId="{51DF3DBC-0A9C-4ACF-8F9E-8C3DFFF0A5D5}" type="sibTrans" cxnId="{75B1ED6C-3A74-4420-917E-29F04ECD8D3F}">
      <dgm:prSet/>
      <dgm:spPr/>
      <dgm:t>
        <a:bodyPr/>
        <a:lstStyle/>
        <a:p>
          <a:endParaRPr lang="en-GB"/>
        </a:p>
      </dgm:t>
    </dgm:pt>
    <dgm:pt modelId="{69FABAE8-6607-48CE-856D-09AD9F493358}" type="pres">
      <dgm:prSet presAssocID="{591C175F-E7AE-4AAA-B816-734AE60A06DA}" presName="CompostProcess" presStyleCnt="0">
        <dgm:presLayoutVars>
          <dgm:dir/>
          <dgm:resizeHandles val="exact"/>
        </dgm:presLayoutVars>
      </dgm:prSet>
      <dgm:spPr/>
    </dgm:pt>
    <dgm:pt modelId="{E744A35B-4251-4B48-A66D-9976BBE374F4}" type="pres">
      <dgm:prSet presAssocID="{591C175F-E7AE-4AAA-B816-734AE60A06DA}" presName="arrow" presStyleLbl="bgShp" presStyleIdx="0" presStyleCnt="1" custScaleX="117647"/>
      <dgm:spPr>
        <a:xfrm>
          <a:off x="851501" y="0"/>
          <a:ext cx="9650350" cy="2491608"/>
        </a:xfrm>
        <a:prstGeom prst="rightArrow">
          <a:avLst/>
        </a:prstGeom>
        <a:solidFill>
          <a:srgbClr val="DDDDDD">
            <a:tint val="40000"/>
            <a:hueOff val="0"/>
            <a:satOff val="0"/>
            <a:lumOff val="0"/>
            <a:alphaOff val="0"/>
          </a:srgbClr>
        </a:solidFill>
        <a:ln>
          <a:noFill/>
        </a:ln>
        <a:effectLst/>
      </dgm:spPr>
    </dgm:pt>
    <dgm:pt modelId="{C1FEA630-AD63-42CF-A846-CFC25517B664}" type="pres">
      <dgm:prSet presAssocID="{591C175F-E7AE-4AAA-B816-734AE60A06DA}" presName="linearProcess" presStyleCnt="0"/>
      <dgm:spPr/>
    </dgm:pt>
    <dgm:pt modelId="{C02808FA-7622-6F43-A96D-46759A6091B7}" type="pres">
      <dgm:prSet presAssocID="{1B585608-02FE-5341-802D-74BEDA24031F}" presName="textNode" presStyleLbl="node1" presStyleIdx="0" presStyleCnt="6" custScaleY="113432">
        <dgm:presLayoutVars>
          <dgm:bulletEnabled val="1"/>
        </dgm:presLayoutVars>
      </dgm:prSet>
      <dgm:spPr/>
    </dgm:pt>
    <dgm:pt modelId="{E41064A2-3B3E-794C-8E72-372C4AA5DEEC}" type="pres">
      <dgm:prSet presAssocID="{2678E8DF-6DC8-C14D-8D38-7DC4BBD99C9A}" presName="sibTrans" presStyleCnt="0"/>
      <dgm:spPr/>
    </dgm:pt>
    <dgm:pt modelId="{AC20BE80-8FE4-4C53-97D8-C048FE074999}" type="pres">
      <dgm:prSet presAssocID="{A9B14007-8EAD-44AB-B10E-4154035CC754}" presName="textNode" presStyleLbl="node1" presStyleIdx="1" presStyleCnt="6" custScaleY="113432">
        <dgm:presLayoutVars>
          <dgm:bulletEnabled val="1"/>
        </dgm:presLayoutVars>
      </dgm:prSet>
      <dgm:spPr/>
    </dgm:pt>
    <dgm:pt modelId="{16E3CF1F-EC7D-4D7B-B1C2-9AE12C7FC7B8}" type="pres">
      <dgm:prSet presAssocID="{639A6F9A-64BC-42C1-8C0A-35C46246C069}" presName="sibTrans" presStyleCnt="0"/>
      <dgm:spPr/>
    </dgm:pt>
    <dgm:pt modelId="{4433BF9B-5470-43BA-A083-97D91D8657F9}" type="pres">
      <dgm:prSet presAssocID="{92C8793B-418F-484B-82F9-A1AD42FF13FD}" presName="textNode" presStyleLbl="node1" presStyleIdx="2" presStyleCnt="6" custScaleX="102721" custScaleY="113432" custLinFactNeighborX="-11000" custLinFactNeighborY="1216">
        <dgm:presLayoutVars>
          <dgm:bulletEnabled val="1"/>
        </dgm:presLayoutVars>
      </dgm:prSet>
      <dgm:spPr/>
    </dgm:pt>
    <dgm:pt modelId="{1B9E34C5-B531-41F9-9262-40D80447868F}" type="pres">
      <dgm:prSet presAssocID="{BFA9479F-29DF-4BEB-9C39-4CF486BA6807}" presName="sibTrans" presStyleCnt="0"/>
      <dgm:spPr/>
    </dgm:pt>
    <dgm:pt modelId="{C630DD97-DFE9-4EF0-BAB4-914F71E7FE47}" type="pres">
      <dgm:prSet presAssocID="{B053D00D-E12D-40B0-B0C1-1074933C995B}" presName="textNode" presStyleLbl="node1" presStyleIdx="3" presStyleCnt="6" custScaleY="113432" custLinFactNeighborX="9490" custLinFactNeighborY="1417">
        <dgm:presLayoutVars>
          <dgm:bulletEnabled val="1"/>
        </dgm:presLayoutVars>
      </dgm:prSet>
      <dgm:spPr/>
    </dgm:pt>
    <dgm:pt modelId="{84A99844-8D74-440C-9205-2350FB7369E8}" type="pres">
      <dgm:prSet presAssocID="{51DF3DBC-0A9C-4ACF-8F9E-8C3DFFF0A5D5}" presName="sibTrans" presStyleCnt="0"/>
      <dgm:spPr/>
    </dgm:pt>
    <dgm:pt modelId="{2D6E504E-6E7B-4BA1-A609-54115185F257}" type="pres">
      <dgm:prSet presAssocID="{9A6C2D67-7195-4062-9899-AB4627A13FCB}" presName="textNode" presStyleLbl="node1" presStyleIdx="4" presStyleCnt="6" custScaleY="113432" custLinFactNeighborY="-114">
        <dgm:presLayoutVars>
          <dgm:bulletEnabled val="1"/>
        </dgm:presLayoutVars>
      </dgm:prSet>
      <dgm:spPr/>
    </dgm:pt>
    <dgm:pt modelId="{556348FC-D316-4960-9F1C-CA010C06400E}" type="pres">
      <dgm:prSet presAssocID="{A9802FE6-0600-449C-B884-51963B0CB525}" presName="sibTrans" presStyleCnt="0"/>
      <dgm:spPr/>
    </dgm:pt>
    <dgm:pt modelId="{1354FE50-83E1-440E-8271-E9B24C29DFF4}" type="pres">
      <dgm:prSet presAssocID="{85BF0A92-1986-40C4-BA82-DF166C4538F5}" presName="textNode" presStyleLbl="node1" presStyleIdx="5" presStyleCnt="6" custScaleY="113432">
        <dgm:presLayoutVars>
          <dgm:bulletEnabled val="1"/>
        </dgm:presLayoutVars>
      </dgm:prSet>
      <dgm:spPr/>
    </dgm:pt>
  </dgm:ptLst>
  <dgm:cxnLst>
    <dgm:cxn modelId="{C2D1D20B-D8C3-4800-9004-2504F8EB3E53}" type="presOf" srcId="{9A6C2D67-7195-4062-9899-AB4627A13FCB}" destId="{2D6E504E-6E7B-4BA1-A609-54115185F257}" srcOrd="0" destOrd="0" presId="urn:microsoft.com/office/officeart/2005/8/layout/hProcess9"/>
    <dgm:cxn modelId="{653C560F-0DA7-48D4-9C2B-D9166394C02D}" type="presOf" srcId="{85BF0A92-1986-40C4-BA82-DF166C4538F5}" destId="{1354FE50-83E1-440E-8271-E9B24C29DFF4}" srcOrd="0" destOrd="0" presId="urn:microsoft.com/office/officeart/2005/8/layout/hProcess9"/>
    <dgm:cxn modelId="{95C9F867-7A15-4474-93A4-70CC58445EBB}" type="presOf" srcId="{B053D00D-E12D-40B0-B0C1-1074933C995B}" destId="{C630DD97-DFE9-4EF0-BAB4-914F71E7FE47}" srcOrd="0" destOrd="0" presId="urn:microsoft.com/office/officeart/2005/8/layout/hProcess9"/>
    <dgm:cxn modelId="{75B1ED6C-3A74-4420-917E-29F04ECD8D3F}" srcId="{591C175F-E7AE-4AAA-B816-734AE60A06DA}" destId="{B053D00D-E12D-40B0-B0C1-1074933C995B}" srcOrd="3" destOrd="0" parTransId="{51012EF7-AD36-45B2-9EC7-08E371F6B3CA}" sibTransId="{51DF3DBC-0A9C-4ACF-8F9E-8C3DFFF0A5D5}"/>
    <dgm:cxn modelId="{7E98A884-0434-4E85-BEF2-34B6A8F3162C}" type="presOf" srcId="{92C8793B-418F-484B-82F9-A1AD42FF13FD}" destId="{4433BF9B-5470-43BA-A083-97D91D8657F9}" srcOrd="0" destOrd="0" presId="urn:microsoft.com/office/officeart/2005/8/layout/hProcess9"/>
    <dgm:cxn modelId="{3F33058E-F4A2-448B-91A0-2F1088BEE41F}" srcId="{591C175F-E7AE-4AAA-B816-734AE60A06DA}" destId="{92C8793B-418F-484B-82F9-A1AD42FF13FD}" srcOrd="2" destOrd="0" parTransId="{F85D9596-15DF-4C07-8F0C-4B2F231627C7}" sibTransId="{BFA9479F-29DF-4BEB-9C39-4CF486BA6807}"/>
    <dgm:cxn modelId="{B8A4C598-31C0-4655-A119-6F4AEBC0FAFD}" srcId="{591C175F-E7AE-4AAA-B816-734AE60A06DA}" destId="{85BF0A92-1986-40C4-BA82-DF166C4538F5}" srcOrd="5" destOrd="0" parTransId="{B5E81EAD-B6B0-460D-8015-0185760CEF9F}" sibTransId="{759B9C44-219E-4EB7-A8FE-AA3F3B981D2E}"/>
    <dgm:cxn modelId="{B42516B2-D9FA-4DE8-9330-DBFE206CBAAC}" srcId="{591C175F-E7AE-4AAA-B816-734AE60A06DA}" destId="{9A6C2D67-7195-4062-9899-AB4627A13FCB}" srcOrd="4" destOrd="0" parTransId="{2B027C28-77B1-4256-8960-BD343D64EDFB}" sibTransId="{A9802FE6-0600-449C-B884-51963B0CB525}"/>
    <dgm:cxn modelId="{28DEB1D0-BE77-C94B-B7C6-9D5BF0508DCA}" type="presOf" srcId="{1B585608-02FE-5341-802D-74BEDA24031F}" destId="{C02808FA-7622-6F43-A96D-46759A6091B7}" srcOrd="0" destOrd="0" presId="urn:microsoft.com/office/officeart/2005/8/layout/hProcess9"/>
    <dgm:cxn modelId="{1E9D6DD5-0FBD-4C4A-BDB7-41B3B117D7A4}" type="presOf" srcId="{591C175F-E7AE-4AAA-B816-734AE60A06DA}" destId="{69FABAE8-6607-48CE-856D-09AD9F493358}" srcOrd="0" destOrd="0" presId="urn:microsoft.com/office/officeart/2005/8/layout/hProcess9"/>
    <dgm:cxn modelId="{406238F1-47BB-3846-A288-D71816E83615}" srcId="{591C175F-E7AE-4AAA-B816-734AE60A06DA}" destId="{1B585608-02FE-5341-802D-74BEDA24031F}" srcOrd="0" destOrd="0" parTransId="{E02BF111-2F88-5844-8075-A08C9B731107}" sibTransId="{2678E8DF-6DC8-C14D-8D38-7DC4BBD99C9A}"/>
    <dgm:cxn modelId="{734EC1F6-779B-4D8F-9FCB-253AA5F5BD1A}" srcId="{591C175F-E7AE-4AAA-B816-734AE60A06DA}" destId="{A9B14007-8EAD-44AB-B10E-4154035CC754}" srcOrd="1" destOrd="0" parTransId="{B443FD10-6824-4E48-B046-23655BF6E9A8}" sibTransId="{639A6F9A-64BC-42C1-8C0A-35C46246C069}"/>
    <dgm:cxn modelId="{3BEC3CFA-CC96-4137-89E1-54B138AE569A}" type="presOf" srcId="{A9B14007-8EAD-44AB-B10E-4154035CC754}" destId="{AC20BE80-8FE4-4C53-97D8-C048FE074999}" srcOrd="0" destOrd="0" presId="urn:microsoft.com/office/officeart/2005/8/layout/hProcess9"/>
    <dgm:cxn modelId="{0F417D22-C861-47D2-A5E6-525C16F73B95}" type="presParOf" srcId="{69FABAE8-6607-48CE-856D-09AD9F493358}" destId="{E744A35B-4251-4B48-A66D-9976BBE374F4}" srcOrd="0" destOrd="0" presId="urn:microsoft.com/office/officeart/2005/8/layout/hProcess9"/>
    <dgm:cxn modelId="{A535E405-6D2E-4493-9933-6257A6B1742E}" type="presParOf" srcId="{69FABAE8-6607-48CE-856D-09AD9F493358}" destId="{C1FEA630-AD63-42CF-A846-CFC25517B664}" srcOrd="1" destOrd="0" presId="urn:microsoft.com/office/officeart/2005/8/layout/hProcess9"/>
    <dgm:cxn modelId="{03D459D0-A3A6-3645-84C9-6F5B29BD32A9}" type="presParOf" srcId="{C1FEA630-AD63-42CF-A846-CFC25517B664}" destId="{C02808FA-7622-6F43-A96D-46759A6091B7}" srcOrd="0" destOrd="0" presId="urn:microsoft.com/office/officeart/2005/8/layout/hProcess9"/>
    <dgm:cxn modelId="{E80EBEB2-06B5-A243-B927-C4C2188114F3}" type="presParOf" srcId="{C1FEA630-AD63-42CF-A846-CFC25517B664}" destId="{E41064A2-3B3E-794C-8E72-372C4AA5DEEC}" srcOrd="1" destOrd="0" presId="urn:microsoft.com/office/officeart/2005/8/layout/hProcess9"/>
    <dgm:cxn modelId="{2E8EAC65-BFF4-43F2-9AF7-22AFF2FCA797}" type="presParOf" srcId="{C1FEA630-AD63-42CF-A846-CFC25517B664}" destId="{AC20BE80-8FE4-4C53-97D8-C048FE074999}" srcOrd="2" destOrd="0" presId="urn:microsoft.com/office/officeart/2005/8/layout/hProcess9"/>
    <dgm:cxn modelId="{AB8439C7-8308-4771-944C-1A9589583450}" type="presParOf" srcId="{C1FEA630-AD63-42CF-A846-CFC25517B664}" destId="{16E3CF1F-EC7D-4D7B-B1C2-9AE12C7FC7B8}" srcOrd="3" destOrd="0" presId="urn:microsoft.com/office/officeart/2005/8/layout/hProcess9"/>
    <dgm:cxn modelId="{A8A80C86-0D8D-40C8-B201-7FC8F2A62E5B}" type="presParOf" srcId="{C1FEA630-AD63-42CF-A846-CFC25517B664}" destId="{4433BF9B-5470-43BA-A083-97D91D8657F9}" srcOrd="4" destOrd="0" presId="urn:microsoft.com/office/officeart/2005/8/layout/hProcess9"/>
    <dgm:cxn modelId="{837EF7B9-CA7E-4784-8DC7-6303FAFA578A}" type="presParOf" srcId="{C1FEA630-AD63-42CF-A846-CFC25517B664}" destId="{1B9E34C5-B531-41F9-9262-40D80447868F}" srcOrd="5" destOrd="0" presId="urn:microsoft.com/office/officeart/2005/8/layout/hProcess9"/>
    <dgm:cxn modelId="{F213885C-9E6E-419C-B62F-46572C448612}" type="presParOf" srcId="{C1FEA630-AD63-42CF-A846-CFC25517B664}" destId="{C630DD97-DFE9-4EF0-BAB4-914F71E7FE47}" srcOrd="6" destOrd="0" presId="urn:microsoft.com/office/officeart/2005/8/layout/hProcess9"/>
    <dgm:cxn modelId="{C9CBCA50-70C7-4A26-A433-D0467E99E3DD}" type="presParOf" srcId="{C1FEA630-AD63-42CF-A846-CFC25517B664}" destId="{84A99844-8D74-440C-9205-2350FB7369E8}" srcOrd="7" destOrd="0" presId="urn:microsoft.com/office/officeart/2005/8/layout/hProcess9"/>
    <dgm:cxn modelId="{82BB5F9B-3D3F-482C-9C11-C357B0979F33}" type="presParOf" srcId="{C1FEA630-AD63-42CF-A846-CFC25517B664}" destId="{2D6E504E-6E7B-4BA1-A609-54115185F257}" srcOrd="8" destOrd="0" presId="urn:microsoft.com/office/officeart/2005/8/layout/hProcess9"/>
    <dgm:cxn modelId="{549CA9E3-5D2A-46C0-8D95-8B7B8B2C7025}" type="presParOf" srcId="{C1FEA630-AD63-42CF-A846-CFC25517B664}" destId="{556348FC-D316-4960-9F1C-CA010C06400E}" srcOrd="9" destOrd="0" presId="urn:microsoft.com/office/officeart/2005/8/layout/hProcess9"/>
    <dgm:cxn modelId="{AD018E46-F1EA-4DCE-9D71-A32132D1800F}" type="presParOf" srcId="{C1FEA630-AD63-42CF-A846-CFC25517B664}" destId="{1354FE50-83E1-440E-8271-E9B24C29DFF4}" srcOrd="10"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3F7E9-4A0F-40A7-898D-7424E74E9028}">
      <dsp:nvSpPr>
        <dsp:cNvPr id="0" name=""/>
        <dsp:cNvSpPr/>
      </dsp:nvSpPr>
      <dsp:spPr>
        <a:xfrm>
          <a:off x="3095624" y="232"/>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b="1" kern="1200" dirty="0">
              <a:solidFill>
                <a:schemeClr val="tx1"/>
              </a:solidFill>
            </a:rPr>
            <a:t>1. Adaptation Teams</a:t>
          </a:r>
        </a:p>
      </dsp:txBody>
      <dsp:txXfrm>
        <a:off x="3157078" y="61686"/>
        <a:ext cx="1813842" cy="1135979"/>
      </dsp:txXfrm>
    </dsp:sp>
    <dsp:sp modelId="{0AB66A40-9E2E-4EE4-AED9-34B58D8D6C3B}">
      <dsp:nvSpPr>
        <dsp:cNvPr id="0" name=""/>
        <dsp:cNvSpPr/>
      </dsp:nvSpPr>
      <dsp:spPr>
        <a:xfrm>
          <a:off x="1984342" y="629676"/>
          <a:ext cx="4159314" cy="4159314"/>
        </a:xfrm>
        <a:custGeom>
          <a:avLst/>
          <a:gdLst/>
          <a:ahLst/>
          <a:cxnLst/>
          <a:rect l="0" t="0" r="0" b="0"/>
          <a:pathLst>
            <a:path>
              <a:moveTo>
                <a:pt x="3315338" y="406915"/>
              </a:moveTo>
              <a:arcTo wR="2079657" hR="2079657" stAng="183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CFCFCBA-EA8D-4FF2-96BE-D52A457884E5}">
      <dsp:nvSpPr>
        <dsp:cNvPr id="0" name=""/>
        <dsp:cNvSpPr/>
      </dsp:nvSpPr>
      <dsp:spPr>
        <a:xfrm>
          <a:off x="5175282" y="2079889"/>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b="1" kern="1200" dirty="0">
              <a:solidFill>
                <a:schemeClr val="tx1"/>
              </a:solidFill>
            </a:rPr>
            <a:t>2. Adaptation Guide</a:t>
          </a:r>
        </a:p>
      </dsp:txBody>
      <dsp:txXfrm>
        <a:off x="5236736" y="2141343"/>
        <a:ext cx="1813842" cy="1135979"/>
      </dsp:txXfrm>
    </dsp:sp>
    <dsp:sp modelId="{5BABC43A-29B8-4C8E-8E19-271A1B56022B}">
      <dsp:nvSpPr>
        <dsp:cNvPr id="0" name=""/>
        <dsp:cNvSpPr/>
      </dsp:nvSpPr>
      <dsp:spPr>
        <a:xfrm>
          <a:off x="1984342"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E2E27FE-6ADE-4F07-B4D8-1CC634BDB579}">
      <dsp:nvSpPr>
        <dsp:cNvPr id="0" name=""/>
        <dsp:cNvSpPr/>
      </dsp:nvSpPr>
      <dsp:spPr>
        <a:xfrm>
          <a:off x="3095625" y="4159546"/>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dirty="0"/>
            <a:t>3. Organizations use toolkit + Adaptation Guide</a:t>
          </a:r>
        </a:p>
      </dsp:txBody>
      <dsp:txXfrm>
        <a:off x="3157079" y="4221000"/>
        <a:ext cx="1813842" cy="1135979"/>
      </dsp:txXfrm>
    </dsp:sp>
    <dsp:sp modelId="{30F18A28-91BA-4EAF-8466-51BC3785BB6F}">
      <dsp:nvSpPr>
        <dsp:cNvPr id="0" name=""/>
        <dsp:cNvSpPr/>
      </dsp:nvSpPr>
      <dsp:spPr>
        <a:xfrm>
          <a:off x="1984342"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DC89A3B-5BC0-4B9F-838A-40B06DF94646}">
      <dsp:nvSpPr>
        <dsp:cNvPr id="0" name=""/>
        <dsp:cNvSpPr/>
      </dsp:nvSpPr>
      <dsp:spPr>
        <a:xfrm>
          <a:off x="1015967" y="2079889"/>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dirty="0"/>
            <a:t>4. v.2 of Walk the Talk toolkit and Adaptation Guide</a:t>
          </a:r>
        </a:p>
      </dsp:txBody>
      <dsp:txXfrm>
        <a:off x="1077421" y="2141343"/>
        <a:ext cx="1813842" cy="1135979"/>
      </dsp:txXfrm>
    </dsp:sp>
    <dsp:sp modelId="{80E5C0F8-3CD6-44E6-9BB2-FA66969774E6}">
      <dsp:nvSpPr>
        <dsp:cNvPr id="0" name=""/>
        <dsp:cNvSpPr/>
      </dsp:nvSpPr>
      <dsp:spPr>
        <a:xfrm>
          <a:off x="1984342" y="629676"/>
          <a:ext cx="4159314" cy="4159314"/>
        </a:xfrm>
        <a:custGeom>
          <a:avLst/>
          <a:gdLst/>
          <a:ahLst/>
          <a:cxnLst/>
          <a:rect l="0" t="0" r="0" b="0"/>
          <a:pathLst>
            <a:path>
              <a:moveTo>
                <a:pt x="215594" y="1157570"/>
              </a:moveTo>
              <a:arcTo wR="2079657" hR="2079657" stAng="123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4A35B-4251-4B48-A66D-9976BBE374F4}">
      <dsp:nvSpPr>
        <dsp:cNvPr id="0" name=""/>
        <dsp:cNvSpPr/>
      </dsp:nvSpPr>
      <dsp:spPr>
        <a:xfrm>
          <a:off x="2" y="0"/>
          <a:ext cx="8056641" cy="1824875"/>
        </a:xfrm>
        <a:prstGeom prst="rightArrow">
          <a:avLst/>
        </a:prstGeom>
        <a:solidFill>
          <a:srgbClr val="DDDDD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C02808FA-7622-6F43-A96D-46759A6091B7}">
      <dsp:nvSpPr>
        <dsp:cNvPr id="0" name=""/>
        <dsp:cNvSpPr/>
      </dsp:nvSpPr>
      <dsp:spPr>
        <a:xfrm>
          <a:off x="251" y="498439"/>
          <a:ext cx="1174271" cy="827996"/>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err="1">
              <a:solidFill>
                <a:schemeClr val="bg1"/>
              </a:solidFill>
              <a:latin typeface="Arial Nova" panose="020B0504020202020204" pitchFamily="34" charset="0"/>
              <a:ea typeface="+mn-ea"/>
              <a:cs typeface="+mn-cs"/>
            </a:rPr>
            <a:t>ImpResPAC</a:t>
          </a:r>
          <a:r>
            <a:rPr lang="en-US" sz="1100" kern="1200" dirty="0">
              <a:solidFill>
                <a:schemeClr val="bg1"/>
              </a:solidFill>
              <a:latin typeface="Arial Nova" panose="020B0504020202020204" pitchFamily="34" charset="0"/>
              <a:ea typeface="+mn-ea"/>
              <a:cs typeface="+mn-cs"/>
            </a:rPr>
            <a:t> Content development</a:t>
          </a:r>
        </a:p>
      </dsp:txBody>
      <dsp:txXfrm>
        <a:off x="40670" y="538858"/>
        <a:ext cx="1093433" cy="747158"/>
      </dsp:txXfrm>
    </dsp:sp>
    <dsp:sp modelId="{AC20BE80-8FE4-4C53-97D8-C048FE074999}">
      <dsp:nvSpPr>
        <dsp:cNvPr id="0" name=""/>
        <dsp:cNvSpPr/>
      </dsp:nvSpPr>
      <dsp:spPr>
        <a:xfrm>
          <a:off x="1370235" y="498439"/>
          <a:ext cx="1174271" cy="827996"/>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err="1">
              <a:solidFill>
                <a:schemeClr val="bg1"/>
              </a:solidFill>
              <a:latin typeface="Arial Nova" panose="020B0504020202020204" pitchFamily="34" charset="0"/>
              <a:ea typeface="+mn-ea"/>
              <a:cs typeface="+mn-cs"/>
            </a:rPr>
            <a:t>ImpResPAC</a:t>
          </a:r>
          <a:r>
            <a:rPr lang="en-US" sz="1100" kern="1200" dirty="0">
              <a:solidFill>
                <a:schemeClr val="bg1"/>
              </a:solidFill>
              <a:latin typeface="Arial Nova" panose="020B0504020202020204" pitchFamily="34" charset="0"/>
              <a:ea typeface="+mn-ea"/>
              <a:cs typeface="+mn-cs"/>
            </a:rPr>
            <a:t> Expert Advisory Group</a:t>
          </a:r>
          <a:endParaRPr lang="en-US" sz="1100" b="1" i="1" kern="1200" dirty="0">
            <a:solidFill>
              <a:schemeClr val="bg1"/>
            </a:solidFill>
            <a:latin typeface="Arial Nova" panose="020B0504020202020204" pitchFamily="34" charset="0"/>
            <a:ea typeface="+mn-ea"/>
            <a:cs typeface="+mn-cs"/>
          </a:endParaRPr>
        </a:p>
      </dsp:txBody>
      <dsp:txXfrm>
        <a:off x="1410654" y="538858"/>
        <a:ext cx="1093433" cy="747158"/>
      </dsp:txXfrm>
    </dsp:sp>
    <dsp:sp modelId="{4433BF9B-5470-43BA-A083-97D91D8657F9}">
      <dsp:nvSpPr>
        <dsp:cNvPr id="0" name=""/>
        <dsp:cNvSpPr/>
      </dsp:nvSpPr>
      <dsp:spPr>
        <a:xfrm>
          <a:off x="2718690" y="507315"/>
          <a:ext cx="1206223" cy="827996"/>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Arial Nova" panose="020B0504020202020204" pitchFamily="34" charset="0"/>
              <a:ea typeface="+mn-ea"/>
              <a:cs typeface="+mn-cs"/>
            </a:rPr>
            <a:t>Delphi Round 1 (Survey 1)</a:t>
          </a:r>
          <a:endParaRPr lang="en-US" sz="1100" b="1" kern="1200" dirty="0">
            <a:solidFill>
              <a:schemeClr val="bg1"/>
            </a:solidFill>
            <a:latin typeface="Arial Nova" panose="020B0504020202020204" pitchFamily="34" charset="0"/>
            <a:ea typeface="+mn-ea"/>
            <a:cs typeface="+mn-cs"/>
          </a:endParaRPr>
        </a:p>
      </dsp:txBody>
      <dsp:txXfrm>
        <a:off x="2759109" y="547734"/>
        <a:ext cx="1125385" cy="747158"/>
      </dsp:txXfrm>
    </dsp:sp>
    <dsp:sp modelId="{C630DD97-DFE9-4EF0-BAB4-914F71E7FE47}">
      <dsp:nvSpPr>
        <dsp:cNvPr id="0" name=""/>
        <dsp:cNvSpPr/>
      </dsp:nvSpPr>
      <dsp:spPr>
        <a:xfrm>
          <a:off x="4160728" y="508782"/>
          <a:ext cx="1174271" cy="82799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err="1">
              <a:latin typeface="Arial Nova" panose="020B0504020202020204" pitchFamily="34" charset="0"/>
            </a:rPr>
            <a:t>ImpResPAC</a:t>
          </a:r>
          <a:r>
            <a:rPr lang="en-GB" sz="1100" kern="1200" dirty="0">
              <a:latin typeface="Arial Nova" panose="020B0504020202020204" pitchFamily="34" charset="0"/>
            </a:rPr>
            <a:t> refinement</a:t>
          </a:r>
        </a:p>
      </dsp:txBody>
      <dsp:txXfrm>
        <a:off x="4201147" y="549201"/>
        <a:ext cx="1093433" cy="747158"/>
      </dsp:txXfrm>
    </dsp:sp>
    <dsp:sp modelId="{2D6E504E-6E7B-4BA1-A609-54115185F257}">
      <dsp:nvSpPr>
        <dsp:cNvPr id="0" name=""/>
        <dsp:cNvSpPr/>
      </dsp:nvSpPr>
      <dsp:spPr>
        <a:xfrm>
          <a:off x="5512138" y="497606"/>
          <a:ext cx="1174271" cy="827996"/>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ts val="0"/>
            </a:spcAft>
            <a:buNone/>
          </a:pPr>
          <a:r>
            <a:rPr lang="en-US" sz="1100" kern="1200" dirty="0">
              <a:solidFill>
                <a:schemeClr val="bg1"/>
              </a:solidFill>
              <a:latin typeface="Arial"/>
              <a:ea typeface="+mn-ea"/>
              <a:cs typeface="+mn-cs"/>
            </a:rPr>
            <a:t>Delphi Round 2 (Survey 2)</a:t>
          </a:r>
          <a:endParaRPr lang="en-US" sz="1100" b="1" i="1" kern="1200" dirty="0">
            <a:solidFill>
              <a:schemeClr val="bg1"/>
            </a:solidFill>
            <a:latin typeface="Arial"/>
            <a:ea typeface="+mn-ea"/>
            <a:cs typeface="+mn-cs"/>
          </a:endParaRPr>
        </a:p>
      </dsp:txBody>
      <dsp:txXfrm>
        <a:off x="5552557" y="538025"/>
        <a:ext cx="1093433" cy="747158"/>
      </dsp:txXfrm>
    </dsp:sp>
    <dsp:sp modelId="{1354FE50-83E1-440E-8271-E9B24C29DFF4}">
      <dsp:nvSpPr>
        <dsp:cNvPr id="0" name=""/>
        <dsp:cNvSpPr/>
      </dsp:nvSpPr>
      <dsp:spPr>
        <a:xfrm>
          <a:off x="6882122" y="498439"/>
          <a:ext cx="1174271" cy="827996"/>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err="1">
              <a:solidFill>
                <a:schemeClr val="bg1"/>
              </a:solidFill>
              <a:latin typeface="Arial Nova" panose="020B0504020202020204" pitchFamily="34" charset="0"/>
              <a:ea typeface="+mn-ea"/>
              <a:cs typeface="+mn-cs"/>
            </a:rPr>
            <a:t>ImpResPAC</a:t>
          </a:r>
          <a:r>
            <a:rPr lang="en-US" sz="1100" kern="1200" dirty="0">
              <a:solidFill>
                <a:schemeClr val="bg1"/>
              </a:solidFill>
              <a:latin typeface="Arial Nova" panose="020B0504020202020204" pitchFamily="34" charset="0"/>
              <a:ea typeface="+mn-ea"/>
              <a:cs typeface="+mn-cs"/>
            </a:rPr>
            <a:t> refinement &amp; final </a:t>
          </a:r>
          <a:r>
            <a:rPr lang="en-US" sz="1100" kern="1200" dirty="0" err="1">
              <a:solidFill>
                <a:schemeClr val="bg1"/>
              </a:solidFill>
              <a:latin typeface="Arial Nova" panose="020B0504020202020204" pitchFamily="34" charset="0"/>
              <a:ea typeface="+mn-ea"/>
              <a:cs typeface="+mn-cs"/>
            </a:rPr>
            <a:t>ImpResPAC</a:t>
          </a:r>
          <a:r>
            <a:rPr lang="en-US" sz="1100" kern="1200" dirty="0">
              <a:solidFill>
                <a:schemeClr val="bg1"/>
              </a:solidFill>
              <a:latin typeface="Arial Nova" panose="020B0504020202020204" pitchFamily="34" charset="0"/>
              <a:ea typeface="+mn-ea"/>
              <a:cs typeface="+mn-cs"/>
            </a:rPr>
            <a:t> tool</a:t>
          </a:r>
        </a:p>
      </dsp:txBody>
      <dsp:txXfrm>
        <a:off x="6922541" y="538858"/>
        <a:ext cx="1093433" cy="747158"/>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51.png"/></Relationships>
</file>

<file path=ppt/drawings/drawing1.xml><?xml version="1.0" encoding="utf-8"?>
<c:userShapes xmlns:c="http://schemas.openxmlformats.org/drawingml/2006/chart">
  <cdr:relSizeAnchor xmlns:cdr="http://schemas.openxmlformats.org/drawingml/2006/chartDrawing">
    <cdr:from>
      <cdr:x>0.90324</cdr:x>
      <cdr:y>0.78129</cdr:y>
    </cdr:from>
    <cdr:to>
      <cdr:x>0.97989</cdr:x>
      <cdr:y>0.93472</cdr:y>
    </cdr:to>
    <cdr:pic>
      <cdr:nvPicPr>
        <cdr:cNvPr id="2" name="chart">
          <a:extLst xmlns:a="http://schemas.openxmlformats.org/drawingml/2006/main">
            <a:ext uri="{FF2B5EF4-FFF2-40B4-BE49-F238E27FC236}">
              <a16:creationId xmlns:a16="http://schemas.microsoft.com/office/drawing/2014/main" id="{A1910A9E-085E-9BC5-731A-E5A050D0DB8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253742" y="4450502"/>
          <a:ext cx="870121" cy="87397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6/1/2025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My role is about developing national</a:t>
            </a:r>
            <a:r>
              <a:rPr lang="en-IE" baseline="0" dirty="0"/>
              <a:t> </a:t>
            </a:r>
            <a:r>
              <a:rPr lang="en-IE" dirty="0"/>
              <a:t>standards</a:t>
            </a:r>
            <a:r>
              <a:rPr lang="en-IE" baseline="0" dirty="0"/>
              <a:t> for health and social care and </a:t>
            </a:r>
            <a:r>
              <a:rPr lang="en-IE" dirty="0"/>
              <a:t>supporting implementation of those standards into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This session focuses</a:t>
            </a:r>
            <a:r>
              <a:rPr lang="en-IE" baseline="0" dirty="0"/>
              <a:t> on one of our implementation support tools, which is a guide on how to put nationals standards into practice</a:t>
            </a:r>
            <a:endParaRPr lang="en-IE" dirty="0"/>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2</a:t>
            </a:fld>
            <a:endParaRPr lang="en-IE" dirty="0"/>
          </a:p>
        </p:txBody>
      </p:sp>
    </p:spTree>
    <p:extLst>
      <p:ext uri="{BB962C8B-B14F-4D97-AF65-F5344CB8AC3E}">
        <p14:creationId xmlns:p14="http://schemas.microsoft.com/office/powerpoint/2010/main" val="347774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dirty="0"/>
              <a:t>As the guide was to apply to staff across the </a:t>
            </a:r>
            <a:r>
              <a:rPr lang="en-IE" sz="1200" dirty="0">
                <a:latin typeface="Arial" panose="020B0604020202020204" pitchFamily="34" charset="0"/>
                <a:cs typeface="Arial" panose="020B0604020202020204" pitchFamily="34" charset="0"/>
              </a:rPr>
              <a:t>health, mental health and social care sectors, stakeholder</a:t>
            </a:r>
            <a:r>
              <a:rPr lang="en-IE" sz="1200" baseline="0" dirty="0">
                <a:latin typeface="Arial" panose="020B0604020202020204" pitchFamily="34" charset="0"/>
                <a:cs typeface="Arial" panose="020B0604020202020204" pitchFamily="34" charset="0"/>
              </a:rPr>
              <a:t> mapping and engagement was important, so the perspectives of staff and service users from different sectors was sought in different ways at different stages of the process –</a:t>
            </a:r>
          </a:p>
          <a:p>
            <a:r>
              <a:rPr lang="en-IE" sz="1200" baseline="0" dirty="0">
                <a:latin typeface="Arial" panose="020B0604020202020204" pitchFamily="34" charset="0"/>
                <a:cs typeface="Arial" panose="020B0604020202020204" pitchFamily="34" charset="0"/>
              </a:rPr>
              <a:t>A diverse working group made up of about 10 people provided advice and recommendations throughout the process: representatives of regulators, providers and people using services</a:t>
            </a:r>
          </a:p>
          <a:p>
            <a:r>
              <a:rPr lang="en-IE" sz="1200" kern="1200" dirty="0">
                <a:solidFill>
                  <a:schemeClr val="tx1"/>
                </a:solidFill>
                <a:effectLst/>
                <a:latin typeface="+mn-lt"/>
                <a:ea typeface="+mn-ea"/>
                <a:cs typeface="+mn-cs"/>
              </a:rPr>
              <a:t>A literature review was conducted on comparable implementation tools. </a:t>
            </a:r>
          </a:p>
          <a:p>
            <a:r>
              <a:rPr lang="en-IE" sz="1200" kern="1200" dirty="0">
                <a:solidFill>
                  <a:schemeClr val="tx1"/>
                </a:solidFill>
                <a:effectLst/>
                <a:latin typeface="+mn-lt"/>
                <a:ea typeface="+mn-ea"/>
                <a:cs typeface="+mn-cs"/>
              </a:rPr>
              <a:t>Semi-structured focus groups and interviews were conducted with standards-setting and regulatory staff, managers and frontline staff in services, and people with experience of using services, which were recorded </a:t>
            </a:r>
            <a:r>
              <a:rPr lang="en-IE" sz="1200" u="none" kern="1200" dirty="0">
                <a:solidFill>
                  <a:schemeClr val="tx1"/>
                </a:solidFill>
                <a:effectLst/>
                <a:latin typeface="+mn-lt"/>
                <a:ea typeface="+mn-ea"/>
                <a:cs typeface="+mn-cs"/>
              </a:rPr>
              <a:t>and selectively transcribed . The review  and stakeholder feedback informed the design and content of the guide</a:t>
            </a:r>
            <a:r>
              <a:rPr lang="en-IE" sz="1200" u="none" kern="1200" baseline="0" dirty="0">
                <a:solidFill>
                  <a:schemeClr val="tx1"/>
                </a:solidFill>
                <a:effectLst/>
                <a:latin typeface="+mn-lt"/>
                <a:ea typeface="+mn-ea"/>
                <a:cs typeface="+mn-cs"/>
              </a:rPr>
              <a:t>.</a:t>
            </a:r>
            <a:endParaRPr lang="en-IE" sz="1200" u="none"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 draft guide was also reviewed by staff and services users who had contributed to its</a:t>
            </a:r>
            <a:r>
              <a:rPr lang="en-IE" sz="1200" kern="1200" baseline="0" dirty="0">
                <a:solidFill>
                  <a:schemeClr val="tx1"/>
                </a:solidFill>
                <a:effectLst/>
                <a:latin typeface="+mn-lt"/>
                <a:ea typeface="+mn-ea"/>
                <a:cs typeface="+mn-cs"/>
              </a:rPr>
              <a:t> development prior to finalisation</a:t>
            </a:r>
            <a:endParaRPr lang="en-IE" sz="1200" kern="1200" dirty="0">
              <a:solidFill>
                <a:schemeClr val="tx1"/>
              </a:solidFill>
              <a:effectLst/>
              <a:latin typeface="+mn-lt"/>
              <a:ea typeface="+mn-ea"/>
              <a:cs typeface="+mn-cs"/>
            </a:endParaRPr>
          </a:p>
          <a:p>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200" dirty="0">
                <a:latin typeface="Arial" panose="020B0604020202020204" pitchFamily="34" charset="0"/>
                <a:cs typeface="Arial" panose="020B0604020202020204" pitchFamily="34" charset="0"/>
              </a:rPr>
              <a:t>Development started in April 2023 and it was published in October 2024</a:t>
            </a:r>
          </a:p>
          <a:p>
            <a:pPr marL="0" indent="0">
              <a:buFont typeface="Arial" panose="020B0604020202020204" pitchFamily="34" charset="0"/>
              <a:buNone/>
            </a:pPr>
            <a:endParaRPr lang="en-IE" dirty="0"/>
          </a:p>
        </p:txBody>
      </p:sp>
      <p:sp>
        <p:nvSpPr>
          <p:cNvPr id="4" name="Slide Number Placeholder 3"/>
          <p:cNvSpPr>
            <a:spLocks noGrp="1"/>
          </p:cNvSpPr>
          <p:nvPr>
            <p:ph type="sldNum" sz="quarter" idx="10"/>
          </p:nvPr>
        </p:nvSpPr>
        <p:spPr/>
        <p:txBody>
          <a:bodyPr/>
          <a:lstStyle/>
          <a:p>
            <a:fld id="{0F259778-EFBD-CD4E-A031-C03B3FF5AC3C}" type="slidenum">
              <a:rPr lang="en-US" smtClean="0"/>
              <a:t>11</a:t>
            </a:fld>
            <a:endParaRPr lang="en-US" dirty="0"/>
          </a:p>
        </p:txBody>
      </p:sp>
    </p:spTree>
    <p:extLst>
      <p:ext uri="{BB962C8B-B14F-4D97-AF65-F5344CB8AC3E}">
        <p14:creationId xmlns:p14="http://schemas.microsoft.com/office/powerpoint/2010/main" val="107808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It’s useful to give a little</a:t>
            </a:r>
            <a:r>
              <a:rPr lang="en-IE" baseline="0" dirty="0"/>
              <a:t> more information about how standards are structured to set the scene about why and how this implementation guide was developed, as the focus of the guide is on helping </a:t>
            </a:r>
            <a:r>
              <a:rPr lang="en-IE" dirty="0"/>
              <a:t>service providers to understand</a:t>
            </a:r>
            <a:r>
              <a:rPr lang="en-IE" baseline="0" dirty="0"/>
              <a:t> </a:t>
            </a:r>
            <a:r>
              <a:rPr lang="en-IE" dirty="0"/>
              <a:t>what national standards are, what they mean for their service and how to put national standards into practice </a:t>
            </a:r>
            <a:endParaRPr lang="en-IE" baseline="0" dirty="0"/>
          </a:p>
          <a:p>
            <a:endParaRPr lang="en-IE" dirty="0"/>
          </a:p>
          <a:p>
            <a:endParaRPr lang="en-IE" dirty="0"/>
          </a:p>
          <a:p>
            <a:r>
              <a:rPr lang="en-IE" dirty="0"/>
              <a:t>All national standards are underpinned by a set of principles: </a:t>
            </a:r>
            <a:r>
              <a:rPr lang="en-IE" sz="1200" b="0" i="0" kern="1200" dirty="0">
                <a:solidFill>
                  <a:schemeClr val="tx1"/>
                </a:solidFill>
                <a:effectLst/>
                <a:latin typeface="+mn-lt"/>
                <a:ea typeface="+mn-ea"/>
                <a:cs typeface="+mn-cs"/>
              </a:rPr>
              <a:t>a rights-based approach, safety and wellbeing, responsiveness, and accountability, all working together to achieve person-centred care.</a:t>
            </a:r>
            <a:r>
              <a:rPr lang="en-IE" dirty="0"/>
              <a:t> </a:t>
            </a:r>
          </a:p>
          <a:p>
            <a:endParaRPr lang="en-IE" dirty="0"/>
          </a:p>
          <a:p>
            <a:r>
              <a:rPr lang="en-IE" dirty="0"/>
              <a:t>Under each principle, staff will find a list of standard statements. These standard statements explain the principle or theme in more detail</a:t>
            </a:r>
            <a:r>
              <a:rPr lang="en-IE" baseline="0" dirty="0"/>
              <a:t> by setting out what an individual accessing the service should expect and why the organisation should do to achieve it.</a:t>
            </a:r>
            <a:endParaRPr lang="en-IE" dirty="0"/>
          </a:p>
          <a:p>
            <a:endParaRPr lang="en-IE" dirty="0"/>
          </a:p>
          <a:p>
            <a:r>
              <a:rPr lang="en-IE" dirty="0"/>
              <a:t>After each standard statement, there are a number of features that illustrate what a service that reaches the standard might look like. </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You</a:t>
            </a:r>
            <a:r>
              <a:rPr lang="en-IE" baseline="0" dirty="0"/>
              <a:t> can see this example illustrates a standards statement and features illustrating the principle of Safety and Wellbeing. The example is taken from the </a:t>
            </a:r>
            <a:r>
              <a:rPr lang="en-IE" sz="1200" i="1" kern="1200" dirty="0">
                <a:solidFill>
                  <a:schemeClr val="tx1"/>
                </a:solidFill>
                <a:effectLst/>
                <a:latin typeface="+mn-lt"/>
                <a:ea typeface="+mn-ea"/>
                <a:cs typeface="+mn-cs"/>
              </a:rPr>
              <a:t>Draft Overarching National Standards for the Care and Support of Children using Health and Social Care Services,</a:t>
            </a:r>
            <a:r>
              <a:rPr lang="en-IE" sz="1200" i="1" kern="1200" baseline="0" dirty="0">
                <a:solidFill>
                  <a:schemeClr val="tx1"/>
                </a:solidFill>
                <a:effectLst/>
                <a:latin typeface="+mn-lt"/>
                <a:ea typeface="+mn-ea"/>
                <a:cs typeface="+mn-cs"/>
              </a:rPr>
              <a:t> </a:t>
            </a:r>
            <a:r>
              <a:rPr lang="en-IE" sz="1200" i="0" kern="1200" baseline="0" dirty="0">
                <a:solidFill>
                  <a:schemeClr val="tx1"/>
                </a:solidFill>
                <a:effectLst/>
                <a:latin typeface="+mn-lt"/>
                <a:ea typeface="+mn-ea"/>
                <a:cs typeface="+mn-cs"/>
              </a:rPr>
              <a:t>which is in development .</a:t>
            </a:r>
            <a:endParaRPr lang="en-IE" dirty="0">
              <a:effectLst/>
            </a:endParaRPr>
          </a:p>
          <a:p>
            <a:r>
              <a:rPr lang="en-IE" dirty="0"/>
              <a:t> </a:t>
            </a: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12</a:t>
            </a:fld>
            <a:endParaRPr lang="en-IE" dirty="0"/>
          </a:p>
        </p:txBody>
      </p:sp>
    </p:spTree>
    <p:extLst>
      <p:ext uri="{BB962C8B-B14F-4D97-AF65-F5344CB8AC3E}">
        <p14:creationId xmlns:p14="http://schemas.microsoft.com/office/powerpoint/2010/main" val="394212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It provides a structured process for implementing national standards, including self-appraising services and developing an action plan, and providing helpful tools, templates and resources throughout.</a:t>
            </a:r>
            <a:endParaRPr lang="en-IE" sz="1200" b="0" i="0" u="none" strike="noStrike" kern="1200" baseline="0" dirty="0">
              <a:solidFill>
                <a:schemeClr val="tx1"/>
              </a:solidFill>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13</a:t>
            </a:fld>
            <a:endParaRPr lang="en-IE" dirty="0"/>
          </a:p>
        </p:txBody>
      </p:sp>
    </p:spTree>
    <p:extLst>
      <p:ext uri="{BB962C8B-B14F-4D97-AF65-F5344CB8AC3E}">
        <p14:creationId xmlns:p14="http://schemas.microsoft.com/office/powerpoint/2010/main" val="271848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Services differ</a:t>
            </a:r>
            <a:r>
              <a:rPr lang="en-IE" baseline="0" dirty="0"/>
              <a:t> in size, structure, and regulatory and other legislating requirements. Because HIQA and the MHC are regulatory bodies, some were concerned that the guide might become another mandatory compliance tool, so we were very clear throughout the development process and in the guide that it is not. </a:t>
            </a:r>
          </a:p>
          <a:p>
            <a:endParaRPr lang="en-IE" baseline="0" dirty="0"/>
          </a:p>
          <a:p>
            <a:r>
              <a:rPr lang="en-IE" baseline="0" dirty="0"/>
              <a:t>The structure of the standards themselves enables consistency and clarity of language and approach, so the guide emphasises those core components of safe, high quality and person centred care and reassures providers that i</a:t>
            </a:r>
            <a:r>
              <a:rPr lang="en-IE" dirty="0"/>
              <a:t>f their service is focused on and working to achieve these core components, then they are on the</a:t>
            </a:r>
            <a:r>
              <a:rPr lang="en-IE" baseline="0" dirty="0"/>
              <a:t> </a:t>
            </a:r>
            <a:r>
              <a:rPr lang="en-IE" dirty="0"/>
              <a:t>way to meeting national standards. The guide is also designed so it can be used from any starting point, not just</a:t>
            </a:r>
            <a:r>
              <a:rPr lang="en-IE" baseline="0" dirty="0"/>
              <a:t> when new standards are being introduced.</a:t>
            </a:r>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14</a:t>
            </a:fld>
            <a:endParaRPr lang="en-IE" dirty="0"/>
          </a:p>
        </p:txBody>
      </p:sp>
    </p:spTree>
    <p:extLst>
      <p:ext uri="{BB962C8B-B14F-4D97-AF65-F5344CB8AC3E}">
        <p14:creationId xmlns:p14="http://schemas.microsoft.com/office/powerpoint/2010/main" val="3380525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IE" sz="1200" b="0" i="0" u="none" strike="noStrike" kern="1200" baseline="0" dirty="0">
                <a:solidFill>
                  <a:schemeClr val="tx1"/>
                </a:solidFill>
                <a:latin typeface="+mn-lt"/>
                <a:ea typeface="+mn-ea"/>
                <a:cs typeface="+mn-cs"/>
              </a:rPr>
              <a:t>Draw attention to:</a:t>
            </a:r>
          </a:p>
          <a:p>
            <a:pPr marL="228600" indent="-228600">
              <a:buFont typeface="+mj-lt"/>
              <a:buAutoNum type="arabicPeriod"/>
            </a:pPr>
            <a:r>
              <a:rPr lang="en-IE" sz="1200" b="0" i="0" u="none" strike="noStrike" kern="1200" baseline="0" dirty="0">
                <a:solidFill>
                  <a:schemeClr val="tx1"/>
                </a:solidFill>
                <a:latin typeface="+mn-lt"/>
                <a:ea typeface="+mn-ea"/>
                <a:cs typeface="+mn-cs"/>
              </a:rPr>
              <a:t>Key sections  are hyperlinked for ease of use</a:t>
            </a:r>
          </a:p>
          <a:p>
            <a:pPr marL="228600" indent="-228600">
              <a:buFont typeface="+mj-lt"/>
              <a:buAutoNum type="arabicPeriod"/>
            </a:pPr>
            <a:r>
              <a:rPr lang="en-IE" sz="1200" b="0" i="0" u="none" strike="noStrike" kern="1200" baseline="0" dirty="0">
                <a:solidFill>
                  <a:schemeClr val="tx1"/>
                </a:solidFill>
                <a:latin typeface="+mn-lt"/>
                <a:ea typeface="+mn-ea"/>
                <a:cs typeface="+mn-cs"/>
              </a:rPr>
              <a:t>Wanted to emphasise supportive and assistive nature of the guide at the outset – </a:t>
            </a:r>
          </a:p>
        </p:txBody>
      </p:sp>
      <p:sp>
        <p:nvSpPr>
          <p:cNvPr id="4" name="Slide Number Placeholder 3"/>
          <p:cNvSpPr>
            <a:spLocks noGrp="1"/>
          </p:cNvSpPr>
          <p:nvPr>
            <p:ph type="sldNum" sz="quarter" idx="10"/>
          </p:nvPr>
        </p:nvSpPr>
        <p:spPr/>
        <p:txBody>
          <a:bodyPr/>
          <a:lstStyle/>
          <a:p>
            <a:fld id="{0F259778-EFBD-CD4E-A031-C03B3FF5AC3C}" type="slidenum">
              <a:rPr lang="en-US" smtClean="0"/>
              <a:t>15</a:t>
            </a:fld>
            <a:endParaRPr lang="en-US" dirty="0"/>
          </a:p>
        </p:txBody>
      </p:sp>
    </p:spTree>
    <p:extLst>
      <p:ext uri="{BB962C8B-B14F-4D97-AF65-F5344CB8AC3E}">
        <p14:creationId xmlns:p14="http://schemas.microsoft.com/office/powerpoint/2010/main" val="3291944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E" dirty="0"/>
              <a:t>Section 2 is called</a:t>
            </a:r>
            <a:r>
              <a:rPr lang="en-IE" baseline="0" dirty="0"/>
              <a:t> getting started, because it’s all about building readiness within services for standards – given that the </a:t>
            </a:r>
            <a:r>
              <a:rPr lang="en-IE" dirty="0"/>
              <a:t>guide is intended to support services at any stage along the journey of implementing national standards – including</a:t>
            </a:r>
            <a:r>
              <a:rPr lang="en-IE" baseline="0" dirty="0"/>
              <a:t> those services who don’t have a set of standards published for their area but maybe know that draft standards are in the works. </a:t>
            </a:r>
          </a:p>
          <a:p>
            <a:pPr marL="0" indent="0">
              <a:buFont typeface="Arial" panose="020B0604020202020204" pitchFamily="34" charset="0"/>
              <a:buNone/>
            </a:pPr>
            <a:endParaRPr lang="en-IE" baseline="0" dirty="0"/>
          </a:p>
          <a:p>
            <a:pPr marL="0" indent="0">
              <a:buFont typeface="Arial" panose="020B0604020202020204" pitchFamily="34" charset="0"/>
              <a:buNone/>
            </a:pPr>
            <a:r>
              <a:rPr lang="en-IE" baseline="0" dirty="0"/>
              <a:t>So this section provides education on what standards are, how they’re structured, how to interpret them as a way to demystify them and build confidence. </a:t>
            </a:r>
          </a:p>
          <a:p>
            <a:pPr marL="0" indent="0">
              <a:buFont typeface="Arial" panose="020B0604020202020204" pitchFamily="34" charset="0"/>
              <a:buNone/>
            </a:pPr>
            <a:endParaRPr lang="en-IE" baseline="0" dirty="0"/>
          </a:p>
          <a:p>
            <a:pPr marL="0" indent="0">
              <a:buFont typeface="Arial" panose="020B0604020202020204" pitchFamily="34" charset="0"/>
              <a:buNone/>
            </a:pPr>
            <a:r>
              <a:rPr lang="en-IE" baseline="0" dirty="0"/>
              <a:t>On the right you can see this interactive section where we’ve drawn from the literature on organisational readiness for change to develop these prompts, to get staff thinking about </a:t>
            </a:r>
            <a:r>
              <a:rPr lang="en-IE" sz="1200" b="0" i="0" kern="1200" dirty="0">
                <a:solidFill>
                  <a:schemeClr val="tx1"/>
                </a:solidFill>
                <a:effectLst/>
                <a:latin typeface="+mn-lt"/>
                <a:ea typeface="+mn-ea"/>
                <a:cs typeface="+mn-cs"/>
              </a:rPr>
              <a:t>what is working well to support quality and safety, and what strengths can be built upon when implementing changes.</a:t>
            </a:r>
            <a:r>
              <a:rPr lang="en-IE" sz="1200" b="0" i="0" kern="1200" baseline="0" dirty="0">
                <a:solidFill>
                  <a:schemeClr val="tx1"/>
                </a:solidFill>
                <a:effectLst/>
                <a:latin typeface="+mn-lt"/>
                <a:ea typeface="+mn-ea"/>
                <a:cs typeface="+mn-cs"/>
              </a:rPr>
              <a:t> We know from the literature that a</a:t>
            </a:r>
            <a:r>
              <a:rPr lang="en-IE" sz="1200" b="0" i="0" kern="1200" dirty="0">
                <a:solidFill>
                  <a:schemeClr val="tx1"/>
                </a:solidFill>
                <a:effectLst/>
                <a:latin typeface="+mn-lt"/>
                <a:ea typeface="+mn-ea"/>
                <a:cs typeface="+mn-cs"/>
              </a:rPr>
              <a:t>n understanding of </a:t>
            </a:r>
            <a:r>
              <a:rPr lang="en-IE" sz="1200" b="0" i="1" kern="1200" dirty="0">
                <a:solidFill>
                  <a:schemeClr val="tx1"/>
                </a:solidFill>
                <a:effectLst/>
                <a:latin typeface="+mn-lt"/>
                <a:ea typeface="+mn-ea"/>
                <a:cs typeface="+mn-cs"/>
              </a:rPr>
              <a:t>how ready</a:t>
            </a:r>
            <a:r>
              <a:rPr lang="en-IE" sz="1200" b="0" i="0" kern="1200" dirty="0">
                <a:solidFill>
                  <a:schemeClr val="tx1"/>
                </a:solidFill>
                <a:effectLst/>
                <a:latin typeface="+mn-lt"/>
                <a:ea typeface="+mn-ea"/>
                <a:cs typeface="+mn-cs"/>
              </a:rPr>
              <a:t> an organisation is can be helpful as they prepare to implement new interventions and throughout the process of implementation. So you can see</a:t>
            </a:r>
            <a:r>
              <a:rPr lang="en-IE" sz="1200" b="0" i="0" kern="1200" baseline="0" dirty="0">
                <a:solidFill>
                  <a:schemeClr val="tx1"/>
                </a:solidFill>
                <a:effectLst/>
                <a:latin typeface="+mn-lt"/>
                <a:ea typeface="+mn-ea"/>
                <a:cs typeface="+mn-cs"/>
              </a:rPr>
              <a:t>, for example q2 is prompting reflection on the leadership and skills available to bring about change.</a:t>
            </a:r>
            <a:endParaRPr lang="en-I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259778-EFBD-CD4E-A031-C03B3FF5AC3C}" type="slidenum">
              <a:rPr lang="en-US" smtClean="0"/>
              <a:t>16</a:t>
            </a:fld>
            <a:endParaRPr lang="en-US" dirty="0"/>
          </a:p>
        </p:txBody>
      </p:sp>
    </p:spTree>
    <p:extLst>
      <p:ext uri="{BB962C8B-B14F-4D97-AF65-F5344CB8AC3E}">
        <p14:creationId xmlns:p14="http://schemas.microsoft.com/office/powerpoint/2010/main" val="4152694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sz="1200" b="0" i="0" u="none" strike="noStrike" kern="1200" baseline="0" dirty="0">
                <a:solidFill>
                  <a:schemeClr val="tx1"/>
                </a:solidFill>
                <a:latin typeface="+mn-lt"/>
                <a:ea typeface="+mn-ea"/>
                <a:cs typeface="+mn-cs"/>
              </a:rPr>
              <a:t>The guide includes a case study </a:t>
            </a:r>
            <a:r>
              <a:rPr lang="en-IE" sz="1200" b="0" i="0" kern="1200" dirty="0">
                <a:solidFill>
                  <a:schemeClr val="tx1"/>
                </a:solidFill>
                <a:effectLst/>
                <a:latin typeface="+mn-lt"/>
                <a:ea typeface="+mn-ea"/>
                <a:cs typeface="+mn-cs"/>
              </a:rPr>
              <a:t>featuring Jane, a manager in a mid-size health and social care service, provides practical examples of the information contained in the guide.</a:t>
            </a:r>
            <a:r>
              <a:rPr lang="en-IE" sz="1200" b="0" i="0" kern="1200" baseline="0" dirty="0">
                <a:solidFill>
                  <a:schemeClr val="tx1"/>
                </a:solidFill>
                <a:effectLst/>
                <a:latin typeface="+mn-lt"/>
                <a:ea typeface="+mn-ea"/>
                <a:cs typeface="+mn-cs"/>
              </a:rPr>
              <a:t> The case study was developed with two members of the working group who manage services, who described how the processes outlined in the guide work in practice. So it builds transferability and </a:t>
            </a:r>
            <a:r>
              <a:rPr lang="en-IE" sz="1200" b="0" i="0" kern="1200" dirty="0">
                <a:solidFill>
                  <a:schemeClr val="tx1"/>
                </a:solidFill>
                <a:effectLst/>
                <a:latin typeface="+mn-lt"/>
                <a:ea typeface="+mn-ea"/>
                <a:cs typeface="+mn-cs"/>
              </a:rPr>
              <a:t>offers practical insights</a:t>
            </a:r>
          </a:p>
          <a:p>
            <a:pPr marL="171450" indent="-171450">
              <a:buFont typeface="Arial" panose="020B0604020202020204" pitchFamily="34" charset="0"/>
              <a:buChar char="•"/>
            </a:pPr>
            <a:r>
              <a:rPr lang="en-IE" sz="1200" b="0" i="0" kern="1200" dirty="0">
                <a:solidFill>
                  <a:schemeClr val="tx1"/>
                </a:solidFill>
                <a:effectLst/>
                <a:latin typeface="+mn-lt"/>
                <a:ea typeface="+mn-ea"/>
                <a:cs typeface="+mn-cs"/>
              </a:rPr>
              <a:t>The five steps are central</a:t>
            </a:r>
            <a:r>
              <a:rPr lang="en-IE" sz="1200" b="0" i="0" kern="1200" baseline="0" dirty="0">
                <a:solidFill>
                  <a:schemeClr val="tx1"/>
                </a:solidFill>
                <a:effectLst/>
                <a:latin typeface="+mn-lt"/>
                <a:ea typeface="+mn-ea"/>
                <a:cs typeface="+mn-cs"/>
              </a:rPr>
              <a:t> to the guide, they offer an approach that helps providers to get started with national standards, by moving through a process of understanding the standards, to assessing readiness for them, identifying priorities for change, making and implementing a plan and evaluating progress</a:t>
            </a:r>
            <a:r>
              <a:rPr lang="en-IE" dirty="0"/>
              <a:t>. </a:t>
            </a:r>
          </a:p>
          <a:p>
            <a:pPr marL="171450" indent="-171450">
              <a:buFont typeface="Arial" panose="020B0604020202020204" pitchFamily="34" charset="0"/>
              <a:buChar char="•"/>
            </a:pPr>
            <a:r>
              <a:rPr lang="en-IE" dirty="0"/>
              <a:t>You can see there are</a:t>
            </a:r>
            <a:r>
              <a:rPr lang="en-IE" baseline="0" dirty="0"/>
              <a:t> 5 steps: </a:t>
            </a:r>
          </a:p>
          <a:p>
            <a:pPr marL="685800" lvl="1" indent="-228600">
              <a:buFont typeface="+mj-lt"/>
              <a:buAutoNum type="arabicPeriod"/>
            </a:pPr>
            <a:r>
              <a:rPr lang="en-IE" baseline="0" dirty="0"/>
              <a:t>W</a:t>
            </a:r>
            <a:r>
              <a:rPr lang="en-IE" dirty="0"/>
              <a:t>orking with senior leadership in your organisation to clarify governance and oversight arrangements for the process, including the role of a working group that will be tasked with leading a self-appraisal process and developing an action plan</a:t>
            </a:r>
          </a:p>
          <a:p>
            <a:pPr marL="685800" lvl="1" indent="-228600">
              <a:buFont typeface="+mj-lt"/>
              <a:buAutoNum type="arabicPeriod"/>
            </a:pPr>
            <a:r>
              <a:rPr lang="en-IE" dirty="0"/>
              <a:t>bringing together a working group to assess how national standards apply</a:t>
            </a:r>
            <a:r>
              <a:rPr lang="en-IE" baseline="0" dirty="0"/>
              <a:t> to the service </a:t>
            </a:r>
            <a:r>
              <a:rPr lang="en-IE" dirty="0"/>
              <a:t>- collaboration</a:t>
            </a:r>
            <a:r>
              <a:rPr lang="en-IE" baseline="0" dirty="0"/>
              <a:t> with staff and service users</a:t>
            </a:r>
          </a:p>
          <a:p>
            <a:pPr marL="685800" lvl="1" indent="-228600">
              <a:buFont typeface="+mj-lt"/>
              <a:buAutoNum type="arabicPeriod"/>
            </a:pPr>
            <a:r>
              <a:rPr lang="en-IE" baseline="0" dirty="0"/>
              <a:t>Based on this assessment, develop an action plan </a:t>
            </a:r>
          </a:p>
          <a:p>
            <a:pPr marL="685800" lvl="1" indent="-228600">
              <a:buFont typeface="+mj-lt"/>
              <a:buAutoNum type="arabicPeriod"/>
            </a:pPr>
            <a:r>
              <a:rPr lang="en-IE" baseline="0" dirty="0"/>
              <a:t>Put the changes into practice – this section emphasises the importance of monitoring any change and making adjustments as necessary </a:t>
            </a:r>
          </a:p>
          <a:p>
            <a:pPr marL="685800" lvl="1" indent="-228600">
              <a:buFont typeface="+mj-lt"/>
              <a:buAutoNum type="arabicPeriod"/>
            </a:pPr>
            <a:r>
              <a:rPr lang="en-IE" dirty="0"/>
              <a:t>Assess whether the changes made to practice have resulted in improvements, and identify learnings from the process</a:t>
            </a:r>
            <a:endParaRPr lang="en-IE" baseline="0" dirty="0"/>
          </a:p>
          <a:p>
            <a:pPr marL="685800" lvl="1" indent="-228600">
              <a:buFont typeface="+mj-lt"/>
              <a:buAutoNum type="arabicPeriod"/>
            </a:pPr>
            <a:endParaRPr lang="en-IE" dirty="0"/>
          </a:p>
          <a:p>
            <a:pPr marL="685800" lvl="1" indent="-228600">
              <a:buFont typeface="+mj-lt"/>
              <a:buAutoNum type="arabicPeriod"/>
            </a:pPr>
            <a:endParaRPr lang="en-IE" baseline="0" dirty="0"/>
          </a:p>
          <a:p>
            <a:pPr marL="171450" lvl="0" indent="-171450">
              <a:buFont typeface="Arial" panose="020B0604020202020204" pitchFamily="34" charset="0"/>
              <a:buChar char="•"/>
            </a:pPr>
            <a:r>
              <a:rPr lang="en-IE" dirty="0"/>
              <a:t>Throughout the guide</a:t>
            </a:r>
            <a:r>
              <a:rPr lang="en-IE" baseline="0" dirty="0"/>
              <a:t> it’s emphasised that any piece of guidance should be adapted to suit different contexts, and that’s the same with this process. So for example while we set out each step, and actions to achieve each step, we also set out high level objectives for each of the 5 steps, so the users of this guide can see what the ultimate aim of each step is and maybe identify an existing process or structure they have to achieve that.</a:t>
            </a:r>
            <a:endParaRPr lang="en-IE"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259778-EFBD-CD4E-A031-C03B3FF5AC3C}" type="slidenum">
              <a:rPr lang="en-US" smtClean="0"/>
              <a:t>17</a:t>
            </a:fld>
            <a:endParaRPr lang="en-US" dirty="0"/>
          </a:p>
        </p:txBody>
      </p:sp>
    </p:spTree>
    <p:extLst>
      <p:ext uri="{BB962C8B-B14F-4D97-AF65-F5344CB8AC3E}">
        <p14:creationId xmlns:p14="http://schemas.microsoft.com/office/powerpoint/2010/main" val="122320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E" sz="1200" b="0" i="0" u="none" strike="noStrike" kern="1200" baseline="0" dirty="0">
                <a:solidFill>
                  <a:schemeClr val="tx1"/>
                </a:solidFill>
                <a:latin typeface="+mn-lt"/>
                <a:ea typeface="+mn-ea"/>
                <a:cs typeface="+mn-cs"/>
              </a:rPr>
              <a:t>Available to download from the website as a word document, also available within the guide itself </a:t>
            </a:r>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IE" sz="1200" b="0" i="0" u="none" strike="noStrike" kern="1200" baseline="0" dirty="0">
                <a:solidFill>
                  <a:schemeClr val="tx1"/>
                </a:solidFill>
                <a:latin typeface="+mn-lt"/>
                <a:ea typeface="+mn-ea"/>
                <a:cs typeface="+mn-cs"/>
              </a:rPr>
              <a:t>Prompts staff to hone in on a particular national standard, a principle or theme that’s relevant to them, and then one particular standard statement. It encourages involving staff at different levels and positions, and people using services which is key to meaningful change.</a:t>
            </a:r>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IE" sz="1200" b="0" i="0" u="none" strike="noStrike" kern="1200" baseline="0" dirty="0">
                <a:solidFill>
                  <a:schemeClr val="tx1"/>
                </a:solidFill>
                <a:latin typeface="+mn-lt"/>
                <a:ea typeface="+mn-ea"/>
                <a:cs typeface="+mn-cs"/>
              </a:rPr>
              <a:t>Completed example available too</a:t>
            </a:r>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a:p>
            <a:r>
              <a:rPr lang="en-IE" dirty="0"/>
              <a:t>Encourages structured, team-based reflection.</a:t>
            </a:r>
          </a:p>
          <a:p>
            <a:r>
              <a:rPr lang="en-IE" dirty="0"/>
              <a:t>Focus on what's working well and where improvements are needed.</a:t>
            </a:r>
          </a:p>
          <a:p>
            <a:r>
              <a:rPr lang="en-IE" dirty="0"/>
              <a:t>Includes prompts for evidence gathering and stakeholder input.</a:t>
            </a:r>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259778-EFBD-CD4E-A031-C03B3FF5AC3C}" type="slidenum">
              <a:rPr lang="en-US" smtClean="0"/>
              <a:t>18</a:t>
            </a:fld>
            <a:endParaRPr lang="en-US" dirty="0"/>
          </a:p>
        </p:txBody>
      </p:sp>
    </p:spTree>
    <p:extLst>
      <p:ext uri="{BB962C8B-B14F-4D97-AF65-F5344CB8AC3E}">
        <p14:creationId xmlns:p14="http://schemas.microsoft.com/office/powerpoint/2010/main" val="142707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action plan links standards to actions, responsibilities and timelines.</a:t>
            </a:r>
          </a:p>
          <a:p>
            <a:r>
              <a:rPr lang="en-IE" dirty="0"/>
              <a:t>Promotes clear accountability and progress tracking.</a:t>
            </a:r>
          </a:p>
          <a:p>
            <a:r>
              <a:rPr lang="en-IE" dirty="0"/>
              <a:t>Adaptable for any size or type of service. Structured</a:t>
            </a:r>
            <a:r>
              <a:rPr lang="en-IE" baseline="0" dirty="0"/>
              <a:t> but flexible enough to suit different settings and can easily by amended as needed.</a:t>
            </a:r>
            <a:endParaRPr lang="en-IE" dirty="0"/>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IE" sz="1200" b="0" i="0" u="none" strike="noStrike" kern="1200" baseline="0" dirty="0">
                <a:solidFill>
                  <a:schemeClr val="tx1"/>
                </a:solidFill>
                <a:latin typeface="+mn-lt"/>
                <a:ea typeface="+mn-ea"/>
                <a:cs typeface="+mn-cs"/>
              </a:rPr>
              <a:t>Templates like this were important to include in the guide given feedback from staff showing that they welcome the efficiency of templates</a:t>
            </a:r>
          </a:p>
        </p:txBody>
      </p:sp>
      <p:sp>
        <p:nvSpPr>
          <p:cNvPr id="4" name="Slide Number Placeholder 3"/>
          <p:cNvSpPr>
            <a:spLocks noGrp="1"/>
          </p:cNvSpPr>
          <p:nvPr>
            <p:ph type="sldNum" sz="quarter" idx="10"/>
          </p:nvPr>
        </p:nvSpPr>
        <p:spPr/>
        <p:txBody>
          <a:bodyPr/>
          <a:lstStyle/>
          <a:p>
            <a:fld id="{0F259778-EFBD-CD4E-A031-C03B3FF5AC3C}" type="slidenum">
              <a:rPr lang="en-US" smtClean="0"/>
              <a:t>19</a:t>
            </a:fld>
            <a:endParaRPr lang="en-US" dirty="0"/>
          </a:p>
        </p:txBody>
      </p:sp>
    </p:spTree>
    <p:extLst>
      <p:ext uri="{BB962C8B-B14F-4D97-AF65-F5344CB8AC3E}">
        <p14:creationId xmlns:p14="http://schemas.microsoft.com/office/powerpoint/2010/main" val="2080267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order to reach intended audience</a:t>
            </a:r>
            <a:r>
              <a:rPr lang="en-IE" baseline="0" dirty="0"/>
              <a:t> we plan to promote the guide alongside new national standards as they are published</a:t>
            </a:r>
          </a:p>
          <a:p>
            <a:endParaRPr lang="en-IE" baseline="0" dirty="0"/>
          </a:p>
          <a:p>
            <a:r>
              <a:rPr lang="en-IE" baseline="0" dirty="0"/>
              <a:t>We’re currently planning our approach to gathering feedback on the guide, to identify opportunities to improve it and explore how it’s being used</a:t>
            </a:r>
          </a:p>
          <a:p>
            <a:endParaRPr lang="en-IE" baseline="0" dirty="0"/>
          </a:p>
          <a:p>
            <a:r>
              <a:rPr lang="en-IE" baseline="0" dirty="0"/>
              <a:t>We’d love to hear your thoughts! How should we evaluate the guide’s impact? Could sector-specific versions support wider use? Or different formats? And how to keep it alive and relevant over time?</a:t>
            </a:r>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20</a:t>
            </a:fld>
            <a:endParaRPr lang="en-IE" dirty="0"/>
          </a:p>
        </p:txBody>
      </p:sp>
    </p:spTree>
    <p:extLst>
      <p:ext uri="{BB962C8B-B14F-4D97-AF65-F5344CB8AC3E}">
        <p14:creationId xmlns:p14="http://schemas.microsoft.com/office/powerpoint/2010/main" val="206509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a:buNone/>
            </a:pPr>
            <a:r>
              <a:rPr lang="en-US" b="1" dirty="0">
                <a:solidFill>
                  <a:srgbClr val="21114C"/>
                </a:solidFill>
                <a:latin typeface="Tahoma" panose="020B0604030504040204" pitchFamily="34" charset="0"/>
                <a:ea typeface="Tahoma" panose="020B0604030504040204" pitchFamily="34" charset="0"/>
                <a:cs typeface="Tahoma" panose="020B0604030504040204" pitchFamily="34" charset="0"/>
              </a:rPr>
              <a:t>HIQA</a:t>
            </a:r>
            <a:r>
              <a:rPr lang="en-US" dirty="0">
                <a:solidFill>
                  <a:srgbClr val="21114C"/>
                </a:solidFill>
                <a:latin typeface="Tahoma" panose="020B0604030504040204" pitchFamily="34" charset="0"/>
                <a:ea typeface="Tahoma" panose="020B0604030504040204" pitchFamily="34" charset="0"/>
                <a:cs typeface="Tahoma" panose="020B0604030504040204" pitchFamily="34" charset="0"/>
              </a:rPr>
              <a:t> is an independent statutory authority, established in 2007, to improve the safety and quality of health and social care services for the public in Ireland. (Health Act 2007)</a:t>
            </a:r>
          </a:p>
          <a:p>
            <a:pPr marL="0" lvl="1" indent="0">
              <a:buFont typeface="Arial"/>
              <a:buNone/>
            </a:pPr>
            <a:endParaRPr lang="en-US" dirty="0">
              <a:solidFill>
                <a:srgbClr val="21114C"/>
              </a:solidFill>
              <a:latin typeface="Tahoma" panose="020B0604030504040204" pitchFamily="34" charset="0"/>
              <a:ea typeface="Tahoma" panose="020B0604030504040204" pitchFamily="34" charset="0"/>
              <a:cs typeface="Tahoma" panose="020B0604030504040204" pitchFamily="34" charset="0"/>
            </a:endParaRPr>
          </a:p>
          <a:p>
            <a:pPr marL="0" lvl="1" indent="0">
              <a:buFont typeface="Arial"/>
              <a:buNone/>
            </a:pPr>
            <a:r>
              <a:rPr lang="en-US" dirty="0">
                <a:solidFill>
                  <a:srgbClr val="21114C"/>
                </a:solidFill>
                <a:latin typeface="Tahoma" panose="020B0604030504040204" pitchFamily="34" charset="0"/>
                <a:ea typeface="Tahoma" panose="020B0604030504040204" pitchFamily="34" charset="0"/>
                <a:cs typeface="Tahoma" panose="020B0604030504040204" pitchFamily="34" charset="0"/>
              </a:rPr>
              <a:t>There are a number</a:t>
            </a:r>
            <a:r>
              <a:rPr lang="en-US" baseline="0" dirty="0">
                <a:solidFill>
                  <a:srgbClr val="21114C"/>
                </a:solidFill>
                <a:latin typeface="Tahoma" panose="020B0604030504040204" pitchFamily="34" charset="0"/>
                <a:ea typeface="Tahoma" panose="020B0604030504040204" pitchFamily="34" charset="0"/>
                <a:cs typeface="Tahoma" panose="020B0604030504040204" pitchFamily="34" charset="0"/>
              </a:rPr>
              <a:t> of different areas under HIQA’s remit</a:t>
            </a:r>
            <a:endParaRPr lang="en-US" sz="1200" b="1" dirty="0">
              <a:solidFill>
                <a:srgbClr val="21114C"/>
              </a:solidFill>
              <a:latin typeface="Tahoma" panose="020B0604030504040204" pitchFamily="34" charset="0"/>
              <a:ea typeface="Tahoma" panose="020B0604030504040204" pitchFamily="34" charset="0"/>
              <a:cs typeface="Tahoma" panose="020B0604030504040204" pitchFamily="34" charset="0"/>
            </a:endParaRPr>
          </a:p>
          <a:p>
            <a:pPr marL="262039" marR="4460" indent="-250889">
              <a:lnSpc>
                <a:spcPct val="150000"/>
              </a:lnSpc>
              <a:spcBef>
                <a:spcPts val="88"/>
              </a:spcBef>
              <a:spcAft>
                <a:spcPts val="1200"/>
              </a:spcAft>
              <a:buFont typeface="Wingdings" panose="05000000000000000000" pitchFamily="2" charset="2"/>
              <a:buChar char="§"/>
            </a:pPr>
            <a:r>
              <a:rPr lang="en-US" sz="1200" b="1" dirty="0">
                <a:solidFill>
                  <a:srgbClr val="21114C"/>
                </a:solidFill>
                <a:latin typeface="Tahoma" panose="020B0604030504040204" pitchFamily="34" charset="0"/>
                <a:ea typeface="Tahoma" panose="020B0604030504040204" pitchFamily="34" charset="0"/>
                <a:cs typeface="Tahoma" panose="020B0604030504040204" pitchFamily="34" charset="0"/>
              </a:rPr>
              <a:t>Setting standards for health and social care services </a:t>
            </a:r>
          </a:p>
          <a:p>
            <a:pPr marL="262039" marR="4460" indent="-250889">
              <a:lnSpc>
                <a:spcPct val="150000"/>
              </a:lnSpc>
              <a:spcBef>
                <a:spcPts val="88"/>
              </a:spcBef>
              <a:spcAft>
                <a:spcPts val="1200"/>
              </a:spcAft>
              <a:buFont typeface="Wingdings" panose="05000000000000000000" pitchFamily="2" charset="2"/>
              <a:buChar char="§"/>
            </a:pPr>
            <a:r>
              <a:rPr lang="en-US" sz="1200" b="1" dirty="0">
                <a:solidFill>
                  <a:srgbClr val="21114C"/>
                </a:solidFill>
                <a:latin typeface="Tahoma" panose="020B0604030504040204" pitchFamily="34" charset="0"/>
                <a:ea typeface="Tahoma" panose="020B0604030504040204" pitchFamily="34" charset="0"/>
                <a:cs typeface="Tahoma" panose="020B0604030504040204" pitchFamily="34" charset="0"/>
              </a:rPr>
              <a:t>Regulating social care services</a:t>
            </a:r>
          </a:p>
          <a:p>
            <a:pPr marL="262039" marR="4460" indent="-250889">
              <a:lnSpc>
                <a:spcPct val="150000"/>
              </a:lnSpc>
              <a:spcBef>
                <a:spcPts val="88"/>
              </a:spcBef>
              <a:spcAft>
                <a:spcPts val="1200"/>
              </a:spcAft>
              <a:buFont typeface="Wingdings" panose="05000000000000000000" pitchFamily="2" charset="2"/>
              <a:buChar char="§"/>
            </a:pPr>
            <a:r>
              <a:rPr lang="en-US" sz="1200" b="1" dirty="0">
                <a:solidFill>
                  <a:srgbClr val="21114C"/>
                </a:solidFill>
                <a:latin typeface="Tahoma" panose="020B0604030504040204" pitchFamily="34" charset="0"/>
                <a:ea typeface="Tahoma" panose="020B0604030504040204" pitchFamily="34" charset="0"/>
                <a:cs typeface="Tahoma" panose="020B0604030504040204" pitchFamily="34" charset="0"/>
              </a:rPr>
              <a:t>Regulating &amp;</a:t>
            </a:r>
            <a:r>
              <a:rPr lang="en-US" sz="1200" b="1" baseline="0" dirty="0">
                <a:solidFill>
                  <a:srgbClr val="21114C"/>
                </a:solidFill>
                <a:latin typeface="Tahoma" panose="020B0604030504040204" pitchFamily="34" charset="0"/>
                <a:ea typeface="Tahoma" panose="020B0604030504040204" pitchFamily="34" charset="0"/>
                <a:cs typeface="Tahoma" panose="020B0604030504040204" pitchFamily="34" charset="0"/>
              </a:rPr>
              <a:t> monitoring </a:t>
            </a:r>
            <a:r>
              <a:rPr lang="en-US" sz="1200" b="1" dirty="0">
                <a:solidFill>
                  <a:srgbClr val="21114C"/>
                </a:solidFill>
                <a:latin typeface="Tahoma" panose="020B0604030504040204" pitchFamily="34" charset="0"/>
                <a:ea typeface="Tahoma" panose="020B0604030504040204" pitchFamily="34" charset="0"/>
                <a:cs typeface="Tahoma" panose="020B0604030504040204" pitchFamily="34" charset="0"/>
              </a:rPr>
              <a:t>health services</a:t>
            </a:r>
          </a:p>
          <a:p>
            <a:pPr marL="262039" marR="4460" indent="-250889">
              <a:lnSpc>
                <a:spcPct val="150000"/>
              </a:lnSpc>
              <a:spcBef>
                <a:spcPts val="88"/>
              </a:spcBef>
              <a:buFont typeface="Wingdings" panose="05000000000000000000" pitchFamily="2" charset="2"/>
              <a:buChar char="§"/>
            </a:pPr>
            <a:r>
              <a:rPr lang="en-US" b="1" dirty="0">
                <a:solidFill>
                  <a:srgbClr val="21114C"/>
                </a:solidFill>
                <a:latin typeface="Tahoma" panose="020B0604030504040204" pitchFamily="34" charset="0"/>
                <a:ea typeface="Tahoma" panose="020B0604030504040204" pitchFamily="34" charset="0"/>
                <a:cs typeface="Tahoma" panose="020B0604030504040204" pitchFamily="34" charset="0"/>
              </a:rPr>
              <a:t>Health Technology Assessment </a:t>
            </a:r>
          </a:p>
          <a:p>
            <a:pPr marL="262039" marR="4460" indent="-250889">
              <a:lnSpc>
                <a:spcPct val="150000"/>
              </a:lnSpc>
              <a:spcBef>
                <a:spcPts val="88"/>
              </a:spcBef>
              <a:buFont typeface="Wingdings" panose="05000000000000000000" pitchFamily="2" charset="2"/>
              <a:buChar char="§"/>
            </a:pPr>
            <a:r>
              <a:rPr lang="en-US" b="1" dirty="0">
                <a:solidFill>
                  <a:srgbClr val="21114C"/>
                </a:solidFill>
                <a:latin typeface="Tahoma" panose="020B0604030504040204" pitchFamily="34" charset="0"/>
                <a:ea typeface="Tahoma" panose="020B0604030504040204" pitchFamily="34" charset="0"/>
                <a:cs typeface="Tahoma" panose="020B0604030504040204" pitchFamily="34" charset="0"/>
              </a:rPr>
              <a:t>Health Information</a:t>
            </a:r>
          </a:p>
          <a:p>
            <a:pPr marL="262039" marR="4460" indent="-250889">
              <a:lnSpc>
                <a:spcPct val="150000"/>
              </a:lnSpc>
              <a:spcBef>
                <a:spcPts val="88"/>
              </a:spcBef>
              <a:buFont typeface="Wingdings" panose="05000000000000000000" pitchFamily="2" charset="2"/>
              <a:buChar char="§"/>
            </a:pPr>
            <a:r>
              <a:rPr lang="en-US" b="1" dirty="0">
                <a:solidFill>
                  <a:srgbClr val="21114C"/>
                </a:solidFill>
                <a:latin typeface="Tahoma" panose="020B0604030504040204" pitchFamily="34" charset="0"/>
                <a:ea typeface="Tahoma" panose="020B0604030504040204" pitchFamily="34" charset="0"/>
                <a:cs typeface="Tahoma" panose="020B0604030504040204" pitchFamily="34" charset="0"/>
              </a:rPr>
              <a:t>National Care Experience Programme</a:t>
            </a:r>
          </a:p>
        </p:txBody>
      </p:sp>
      <p:sp>
        <p:nvSpPr>
          <p:cNvPr id="4" name="Slide Number Placeholder 3"/>
          <p:cNvSpPr>
            <a:spLocks noGrp="1"/>
          </p:cNvSpPr>
          <p:nvPr>
            <p:ph type="sldNum" sz="quarter" idx="10"/>
          </p:nvPr>
        </p:nvSpPr>
        <p:spPr/>
        <p:txBody>
          <a:bodyPr/>
          <a:lstStyle/>
          <a:p>
            <a:fld id="{2057E67C-0718-4AAD-B61B-A47B6C27EDC8}" type="slidenum">
              <a:rPr lang="en-IE" smtClean="0"/>
              <a:t>3</a:t>
            </a:fld>
            <a:endParaRPr lang="en-IE" dirty="0"/>
          </a:p>
        </p:txBody>
      </p:sp>
    </p:spTree>
    <p:extLst>
      <p:ext uri="{BB962C8B-B14F-4D97-AF65-F5344CB8AC3E}">
        <p14:creationId xmlns:p14="http://schemas.microsoft.com/office/powerpoint/2010/main" val="124853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59778-EFBD-CD4E-A031-C03B3FF5AC3C}" type="slidenum">
              <a:rPr lang="en-US" smtClean="0"/>
              <a:t>21</a:t>
            </a:fld>
            <a:endParaRPr lang="en-US" dirty="0"/>
          </a:p>
        </p:txBody>
      </p:sp>
    </p:spTree>
    <p:extLst>
      <p:ext uri="{BB962C8B-B14F-4D97-AF65-F5344CB8AC3E}">
        <p14:creationId xmlns:p14="http://schemas.microsoft.com/office/powerpoint/2010/main" val="3705694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FEB858D-DD2E-410C-B5BE-D76DBCA41233}" type="slidenum">
              <a:rPr lang="nl-NL" smtClean="0"/>
              <a:t>23</a:t>
            </a:fld>
            <a:endParaRPr lang="nl-NL"/>
          </a:p>
        </p:txBody>
      </p:sp>
    </p:spTree>
    <p:extLst>
      <p:ext uri="{BB962C8B-B14F-4D97-AF65-F5344CB8AC3E}">
        <p14:creationId xmlns:p14="http://schemas.microsoft.com/office/powerpoint/2010/main" val="3184085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B2196-DEF5-EEAE-46E8-9C563494D5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054319-6EE3-CA34-433A-C229624E81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32B2E9-A52C-95D6-59C7-F2B984A0A4A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2E6EAA-67C4-2C8D-E038-1819667B2A4B}"/>
              </a:ext>
            </a:extLst>
          </p:cNvPr>
          <p:cNvSpPr>
            <a:spLocks noGrp="1"/>
          </p:cNvSpPr>
          <p:nvPr>
            <p:ph type="sldNum" sz="quarter" idx="5"/>
          </p:nvPr>
        </p:nvSpPr>
        <p:spPr/>
        <p:txBody>
          <a:bodyPr/>
          <a:lstStyle/>
          <a:p>
            <a:fld id="{49B7E6AB-38AC-7440-BF9A-2B83B39A1EFF}" type="slidenum">
              <a:rPr lang="nl-NL" smtClean="0"/>
              <a:t>24</a:t>
            </a:fld>
            <a:endParaRPr lang="nl-NL"/>
          </a:p>
        </p:txBody>
      </p:sp>
    </p:spTree>
    <p:extLst>
      <p:ext uri="{BB962C8B-B14F-4D97-AF65-F5344CB8AC3E}">
        <p14:creationId xmlns:p14="http://schemas.microsoft.com/office/powerpoint/2010/main" val="3524356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B2196-DEF5-EEAE-46E8-9C563494D5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054319-6EE3-CA34-433A-C229624E81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32B2E9-A52C-95D6-59C7-F2B984A0A4A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2E6EAA-67C4-2C8D-E038-1819667B2A4B}"/>
              </a:ext>
            </a:extLst>
          </p:cNvPr>
          <p:cNvSpPr>
            <a:spLocks noGrp="1"/>
          </p:cNvSpPr>
          <p:nvPr>
            <p:ph type="sldNum" sz="quarter" idx="5"/>
          </p:nvPr>
        </p:nvSpPr>
        <p:spPr/>
        <p:txBody>
          <a:bodyPr/>
          <a:lstStyle/>
          <a:p>
            <a:fld id="{49B7E6AB-38AC-7440-BF9A-2B83B39A1EFF}" type="slidenum">
              <a:rPr lang="nl-NL" smtClean="0"/>
              <a:t>25</a:t>
            </a:fld>
            <a:endParaRPr lang="nl-NL"/>
          </a:p>
        </p:txBody>
      </p:sp>
    </p:spTree>
    <p:extLst>
      <p:ext uri="{BB962C8B-B14F-4D97-AF65-F5344CB8AC3E}">
        <p14:creationId xmlns:p14="http://schemas.microsoft.com/office/powerpoint/2010/main" val="2606318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4a0497a65b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4a0497a65b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i="1" dirty="0">
                <a:latin typeface="Arial"/>
                <a:ea typeface="Arial"/>
                <a:cs typeface="Arial"/>
                <a:sym typeface="Arial"/>
              </a:rPr>
              <a:t>Current situation in the Netherland: guideline publication</a:t>
            </a:r>
          </a:p>
          <a:p>
            <a:pPr marL="0" lvl="0" indent="0" algn="l" rtl="0">
              <a:lnSpc>
                <a:spcPct val="100000"/>
              </a:lnSpc>
              <a:spcBef>
                <a:spcPts val="0"/>
              </a:spcBef>
              <a:spcAft>
                <a:spcPts val="0"/>
              </a:spcAft>
              <a:buSzPts val="1400"/>
              <a:buNone/>
            </a:pPr>
            <a:r>
              <a:rPr lang="en-US" sz="1100" i="1" dirty="0">
                <a:latin typeface="Arial"/>
                <a:ea typeface="Arial"/>
                <a:cs typeface="Arial"/>
                <a:sym typeface="Arial"/>
              </a:rPr>
              <a:t>But the goal of </a:t>
            </a:r>
            <a:r>
              <a:rPr lang="en-US" sz="1100" i="1" dirty="0" err="1">
                <a:latin typeface="Arial"/>
                <a:ea typeface="Arial"/>
                <a:cs typeface="Arial"/>
                <a:sym typeface="Arial"/>
              </a:rPr>
              <a:t>erats</a:t>
            </a:r>
            <a:r>
              <a:rPr lang="en-US" sz="1100" i="1" dirty="0">
                <a:latin typeface="Arial"/>
                <a:ea typeface="Arial"/>
                <a:cs typeface="Arial"/>
                <a:sym typeface="Arial"/>
              </a:rPr>
              <a:t> is: standardize perioperative care</a:t>
            </a:r>
          </a:p>
          <a:p>
            <a:pPr marL="0" lvl="0" indent="0" algn="l" rtl="0">
              <a:lnSpc>
                <a:spcPct val="100000"/>
              </a:lnSpc>
              <a:spcBef>
                <a:spcPts val="0"/>
              </a:spcBef>
              <a:spcAft>
                <a:spcPts val="0"/>
              </a:spcAft>
              <a:buSzPts val="1400"/>
              <a:buNone/>
            </a:pPr>
            <a:r>
              <a:rPr lang="en-US" sz="1100" i="1" dirty="0" err="1">
                <a:latin typeface="Arial"/>
                <a:ea typeface="Arial"/>
                <a:cs typeface="Arial"/>
                <a:sym typeface="Arial"/>
              </a:rPr>
              <a:t>Erats</a:t>
            </a:r>
            <a:r>
              <a:rPr lang="en-US" sz="1100" i="1" dirty="0">
                <a:latin typeface="Arial"/>
                <a:ea typeface="Arial"/>
                <a:cs typeface="Arial"/>
                <a:sym typeface="Arial"/>
              </a:rPr>
              <a:t> also: </a:t>
            </a:r>
            <a:r>
              <a:rPr lang="en-US" sz="1100" i="1" dirty="0" err="1">
                <a:latin typeface="Arial"/>
                <a:ea typeface="Arial"/>
                <a:cs typeface="Arial"/>
                <a:sym typeface="Arial"/>
              </a:rPr>
              <a:t>multidisicplinaru</a:t>
            </a:r>
            <a:r>
              <a:rPr lang="en-US" sz="1100" i="1" dirty="0">
                <a:latin typeface="Arial"/>
                <a:ea typeface="Arial"/>
                <a:cs typeface="Arial"/>
                <a:sym typeface="Arial"/>
              </a:rPr>
              <a:t> approach</a:t>
            </a:r>
          </a:p>
          <a:p>
            <a:pPr marL="0" lvl="0" indent="0" algn="l" rtl="0">
              <a:lnSpc>
                <a:spcPct val="100000"/>
              </a:lnSpc>
              <a:spcBef>
                <a:spcPts val="0"/>
              </a:spcBef>
              <a:spcAft>
                <a:spcPts val="0"/>
              </a:spcAft>
              <a:buSzPts val="1400"/>
              <a:buNone/>
            </a:pPr>
            <a:r>
              <a:rPr lang="en-US" sz="1100" i="1" dirty="0">
                <a:latin typeface="Arial"/>
                <a:ea typeface="Arial"/>
                <a:cs typeface="Arial"/>
                <a:sym typeface="Arial"/>
              </a:rPr>
              <a:t>Effective: </a:t>
            </a:r>
            <a:r>
              <a:rPr lang="en-US" sz="1100" i="1" dirty="0" err="1">
                <a:latin typeface="Arial"/>
                <a:ea typeface="Arial"/>
                <a:cs typeface="Arial"/>
                <a:sym typeface="Arial"/>
              </a:rPr>
              <a:t>bridiging</a:t>
            </a:r>
            <a:r>
              <a:rPr lang="en-US" sz="1100" i="1" dirty="0">
                <a:latin typeface="Arial"/>
                <a:ea typeface="Arial"/>
                <a:cs typeface="Arial"/>
                <a:sym typeface="Arial"/>
              </a:rPr>
              <a:t> the gap is=</a:t>
            </a:r>
          </a:p>
        </p:txBody>
      </p:sp>
      <p:sp>
        <p:nvSpPr>
          <p:cNvPr id="269" name="Google Shape;269;g34a0497a65b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26</a:t>
            </a:fld>
            <a:endParaRPr/>
          </a:p>
        </p:txBody>
      </p:sp>
    </p:spTree>
    <p:extLst>
      <p:ext uri="{BB962C8B-B14F-4D97-AF65-F5344CB8AC3E}">
        <p14:creationId xmlns:p14="http://schemas.microsoft.com/office/powerpoint/2010/main" val="539064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100"/>
              <a:buNone/>
            </a:pPr>
            <a:r>
              <a:rPr lang="en-US" sz="1000" b="0" i="0" dirty="0">
                <a:solidFill>
                  <a:srgbClr val="555555"/>
                </a:solidFill>
                <a:effectLst/>
                <a:latin typeface="Helvetica Neue"/>
              </a:rPr>
              <a:t>The Dutch-Lung-Cancer-Audit-surgery-database was expanded to support the development of a dashboard, serving as an A&amp;F tool for healthcare care professionals (HCPs) in hospitals. The dashboard added-value lies in monitoring adherence and linking it to patient outcomes by providing efficient feedback. Providing HCPs with feedback on their delivered care, is a powerful method for encouraging continuous improvements in the quality. Effective implementation of the dashboard is essential to ensure its use in daily practice. This research focuses on identifying facilitators and barriers for the implementation of the A&amp;F dashboard into daily practice.</a:t>
            </a:r>
            <a:endParaRPr lang="nl-NL" sz="1000" dirty="0">
              <a:latin typeface="Arial"/>
              <a:ea typeface="Arial"/>
              <a:cs typeface="Arial"/>
              <a:sym typeface="Arial"/>
            </a:endParaRPr>
          </a:p>
          <a:p>
            <a:pPr marL="0" lvl="0" indent="0" algn="l" rtl="0">
              <a:lnSpc>
                <a:spcPct val="200000"/>
              </a:lnSpc>
              <a:spcBef>
                <a:spcPts val="0"/>
              </a:spcBef>
              <a:spcAft>
                <a:spcPts val="0"/>
              </a:spcAft>
              <a:buSzPts val="1100"/>
              <a:buNone/>
            </a:pPr>
            <a:endParaRPr lang="nl-NL" sz="1000" dirty="0">
              <a:latin typeface="Arial"/>
              <a:ea typeface="Arial"/>
              <a:cs typeface="Arial"/>
              <a:sym typeface="Arial"/>
            </a:endParaRPr>
          </a:p>
          <a:p>
            <a:pPr marL="0" lvl="0" indent="0" algn="l" rtl="0">
              <a:lnSpc>
                <a:spcPct val="200000"/>
              </a:lnSpc>
              <a:spcBef>
                <a:spcPts val="0"/>
              </a:spcBef>
              <a:spcAft>
                <a:spcPts val="0"/>
              </a:spcAft>
              <a:buSzPts val="1100"/>
              <a:buNone/>
            </a:pPr>
            <a:r>
              <a:rPr lang="nl-NL" sz="1000" dirty="0" err="1">
                <a:latin typeface="Arial"/>
                <a:ea typeface="Arial"/>
                <a:cs typeface="Arial"/>
                <a:sym typeface="Arial"/>
              </a:rPr>
              <a:t>To</a:t>
            </a:r>
            <a:r>
              <a:rPr lang="nl-NL" sz="1000" dirty="0">
                <a:latin typeface="Arial"/>
                <a:ea typeface="Arial"/>
                <a:cs typeface="Arial"/>
                <a:sym typeface="Arial"/>
              </a:rPr>
              <a:t> support </a:t>
            </a:r>
            <a:r>
              <a:rPr lang="nl-NL" sz="1000" dirty="0" err="1">
                <a:latin typeface="Arial"/>
                <a:ea typeface="Arial"/>
                <a:cs typeface="Arial"/>
                <a:sym typeface="Arial"/>
              </a:rPr>
              <a:t>healthcare</a:t>
            </a:r>
            <a:r>
              <a:rPr lang="nl-NL" sz="1000" dirty="0">
                <a:latin typeface="Arial"/>
                <a:ea typeface="Arial"/>
                <a:cs typeface="Arial"/>
                <a:sym typeface="Arial"/>
              </a:rPr>
              <a:t> professionals in </a:t>
            </a:r>
            <a:r>
              <a:rPr lang="nl-NL" sz="1000" dirty="0" err="1">
                <a:latin typeface="Arial"/>
                <a:ea typeface="Arial"/>
                <a:cs typeface="Arial"/>
                <a:sym typeface="Arial"/>
              </a:rPr>
              <a:t>following</a:t>
            </a:r>
            <a:r>
              <a:rPr lang="nl-NL" sz="1000" dirty="0">
                <a:latin typeface="Arial"/>
                <a:ea typeface="Arial"/>
                <a:cs typeface="Arial"/>
                <a:sym typeface="Arial"/>
              </a:rPr>
              <a:t> </a:t>
            </a:r>
            <a:r>
              <a:rPr lang="nl-NL" sz="1000" dirty="0" err="1">
                <a:latin typeface="Arial"/>
                <a:ea typeface="Arial"/>
                <a:cs typeface="Arial"/>
                <a:sym typeface="Arial"/>
              </a:rPr>
              <a:t>this</a:t>
            </a:r>
            <a:r>
              <a:rPr lang="nl-NL" sz="1000" dirty="0">
                <a:latin typeface="Arial"/>
                <a:ea typeface="Arial"/>
                <a:cs typeface="Arial"/>
                <a:sym typeface="Arial"/>
              </a:rPr>
              <a:t> protocol, we </a:t>
            </a:r>
            <a:r>
              <a:rPr lang="nl-NL" sz="1000" dirty="0" err="1">
                <a:latin typeface="Arial"/>
                <a:ea typeface="Arial"/>
                <a:cs typeface="Arial"/>
                <a:sym typeface="Arial"/>
              </a:rPr>
              <a:t>developed</a:t>
            </a:r>
            <a:r>
              <a:rPr lang="nl-NL" sz="1000" dirty="0">
                <a:latin typeface="Arial"/>
                <a:ea typeface="Arial"/>
                <a:cs typeface="Arial"/>
                <a:sym typeface="Arial"/>
              </a:rPr>
              <a:t> a dashboard. </a:t>
            </a:r>
            <a:endParaRPr sz="1000" dirty="0">
              <a:latin typeface="Arial"/>
              <a:ea typeface="Arial"/>
              <a:cs typeface="Arial"/>
              <a:sym typeface="Arial"/>
            </a:endParaRPr>
          </a:p>
          <a:p>
            <a:pPr marL="0" lvl="0" indent="0" algn="l" rtl="0">
              <a:lnSpc>
                <a:spcPct val="200000"/>
              </a:lnSpc>
              <a:spcBef>
                <a:spcPts val="1200"/>
              </a:spcBef>
              <a:spcAft>
                <a:spcPts val="1200"/>
              </a:spcAft>
              <a:buClr>
                <a:schemeClr val="dk1"/>
              </a:buClr>
              <a:buSzPts val="1100"/>
              <a:buFont typeface="Arial"/>
              <a:buNone/>
            </a:pPr>
            <a:r>
              <a:rPr lang="nl-NL" sz="1000" dirty="0">
                <a:latin typeface="Arial"/>
                <a:ea typeface="Arial"/>
                <a:cs typeface="Arial"/>
                <a:sym typeface="Arial"/>
              </a:rPr>
              <a:t>The Dutch-</a:t>
            </a:r>
            <a:r>
              <a:rPr lang="nl-NL" sz="1000" dirty="0" err="1">
                <a:latin typeface="Arial"/>
                <a:ea typeface="Arial"/>
                <a:cs typeface="Arial"/>
                <a:sym typeface="Arial"/>
              </a:rPr>
              <a:t>Lung</a:t>
            </a:r>
            <a:r>
              <a:rPr lang="nl-NL" sz="1000" dirty="0">
                <a:latin typeface="Arial"/>
                <a:ea typeface="Arial"/>
                <a:cs typeface="Arial"/>
                <a:sym typeface="Arial"/>
              </a:rPr>
              <a:t>-Cancer-Audit-</a:t>
            </a:r>
            <a:r>
              <a:rPr lang="nl-NL" sz="1000" dirty="0" err="1">
                <a:latin typeface="Arial"/>
                <a:ea typeface="Arial"/>
                <a:cs typeface="Arial"/>
                <a:sym typeface="Arial"/>
              </a:rPr>
              <a:t>surgery</a:t>
            </a:r>
            <a:r>
              <a:rPr lang="nl-NL" sz="1000" dirty="0">
                <a:latin typeface="Arial"/>
                <a:ea typeface="Arial"/>
                <a:cs typeface="Arial"/>
                <a:sym typeface="Arial"/>
              </a:rPr>
              <a:t> </a:t>
            </a:r>
            <a:r>
              <a:rPr lang="nl-NL" sz="1000" dirty="0" err="1">
                <a:latin typeface="Arial"/>
                <a:ea typeface="Arial"/>
                <a:cs typeface="Arial"/>
                <a:sym typeface="Arial"/>
              </a:rPr>
              <a:t>mandatory</a:t>
            </a:r>
            <a:r>
              <a:rPr lang="nl-NL" sz="1000" dirty="0">
                <a:latin typeface="Arial"/>
                <a:ea typeface="Arial"/>
                <a:cs typeface="Arial"/>
                <a:sym typeface="Arial"/>
              </a:rPr>
              <a:t> database was expanded </a:t>
            </a:r>
            <a:r>
              <a:rPr lang="nl-NL" sz="1000" dirty="0" err="1">
                <a:latin typeface="Arial"/>
                <a:ea typeface="Arial"/>
                <a:cs typeface="Arial"/>
                <a:sym typeface="Arial"/>
              </a:rPr>
              <a:t>to</a:t>
            </a:r>
            <a:r>
              <a:rPr lang="nl-NL" sz="1000" dirty="0">
                <a:latin typeface="Arial"/>
                <a:ea typeface="Arial"/>
                <a:cs typeface="Arial"/>
                <a:sym typeface="Arial"/>
              </a:rPr>
              <a:t> support </a:t>
            </a:r>
            <a:r>
              <a:rPr lang="nl-NL" sz="1000" dirty="0" err="1">
                <a:latin typeface="Arial"/>
                <a:ea typeface="Arial"/>
                <a:cs typeface="Arial"/>
                <a:sym typeface="Arial"/>
              </a:rPr>
              <a:t>the</a:t>
            </a:r>
            <a:r>
              <a:rPr lang="nl-NL" sz="1000" dirty="0">
                <a:latin typeface="Arial"/>
                <a:ea typeface="Arial"/>
                <a:cs typeface="Arial"/>
                <a:sym typeface="Arial"/>
              </a:rPr>
              <a:t> development of a dashboard, </a:t>
            </a:r>
            <a:r>
              <a:rPr lang="nl-NL" sz="1000" dirty="0" err="1">
                <a:latin typeface="Arial"/>
                <a:ea typeface="Arial"/>
                <a:cs typeface="Arial"/>
                <a:sym typeface="Arial"/>
              </a:rPr>
              <a:t>serving</a:t>
            </a:r>
            <a:r>
              <a:rPr lang="nl-NL" sz="1000" dirty="0">
                <a:latin typeface="Arial"/>
                <a:ea typeface="Arial"/>
                <a:cs typeface="Arial"/>
                <a:sym typeface="Arial"/>
              </a:rPr>
              <a:t> as </a:t>
            </a:r>
            <a:r>
              <a:rPr lang="nl-NL" sz="1000" dirty="0" err="1">
                <a:latin typeface="Arial"/>
                <a:ea typeface="Arial"/>
                <a:cs typeface="Arial"/>
                <a:sym typeface="Arial"/>
              </a:rPr>
              <a:t>an</a:t>
            </a:r>
            <a:r>
              <a:rPr lang="nl-NL" sz="1000" dirty="0">
                <a:latin typeface="Arial"/>
                <a:ea typeface="Arial"/>
                <a:cs typeface="Arial"/>
                <a:sym typeface="Arial"/>
              </a:rPr>
              <a:t> audit </a:t>
            </a:r>
            <a:r>
              <a:rPr lang="nl-NL" sz="1000" dirty="0" err="1">
                <a:latin typeface="Arial"/>
                <a:ea typeface="Arial"/>
                <a:cs typeface="Arial"/>
                <a:sym typeface="Arial"/>
              </a:rPr>
              <a:t>and</a:t>
            </a:r>
            <a:r>
              <a:rPr lang="nl-NL" sz="1000" dirty="0">
                <a:latin typeface="Arial"/>
                <a:ea typeface="Arial"/>
                <a:cs typeface="Arial"/>
                <a:sym typeface="Arial"/>
              </a:rPr>
              <a:t> feedback tool </a:t>
            </a:r>
            <a:r>
              <a:rPr lang="nl-NL" sz="1000" dirty="0" err="1">
                <a:latin typeface="Arial"/>
                <a:ea typeface="Arial"/>
                <a:cs typeface="Arial"/>
                <a:sym typeface="Arial"/>
              </a:rPr>
              <a:t>for</a:t>
            </a:r>
            <a:r>
              <a:rPr lang="nl-NL" sz="1000" dirty="0">
                <a:latin typeface="Arial"/>
                <a:ea typeface="Arial"/>
                <a:cs typeface="Arial"/>
                <a:sym typeface="Arial"/>
              </a:rPr>
              <a:t> </a:t>
            </a:r>
            <a:r>
              <a:rPr lang="nl-NL" sz="1000" dirty="0" err="1">
                <a:latin typeface="Arial"/>
                <a:ea typeface="Arial"/>
                <a:cs typeface="Arial"/>
                <a:sym typeface="Arial"/>
              </a:rPr>
              <a:t>perioperative</a:t>
            </a:r>
            <a:r>
              <a:rPr lang="nl-NL" sz="1000" dirty="0">
                <a:latin typeface="Arial"/>
                <a:ea typeface="Arial"/>
                <a:cs typeface="Arial"/>
                <a:sym typeface="Arial"/>
              </a:rPr>
              <a:t> care teams in </a:t>
            </a:r>
            <a:r>
              <a:rPr lang="nl-NL" sz="1000" dirty="0" err="1">
                <a:latin typeface="Arial"/>
                <a:ea typeface="Arial"/>
                <a:cs typeface="Arial"/>
                <a:sym typeface="Arial"/>
              </a:rPr>
              <a:t>hospitals</a:t>
            </a:r>
            <a:r>
              <a:rPr lang="nl-NL" sz="1000" dirty="0">
                <a:latin typeface="Arial"/>
                <a:ea typeface="Arial"/>
                <a:cs typeface="Arial"/>
                <a:sym typeface="Arial"/>
              </a:rPr>
              <a:t>. The dashboard </a:t>
            </a:r>
            <a:r>
              <a:rPr lang="nl-NL" sz="1000" dirty="0" err="1">
                <a:latin typeface="Arial"/>
                <a:ea typeface="Arial"/>
                <a:cs typeface="Arial"/>
                <a:sym typeface="Arial"/>
              </a:rPr>
              <a:t>added-value</a:t>
            </a:r>
            <a:r>
              <a:rPr lang="nl-NL" sz="1000" dirty="0">
                <a:latin typeface="Arial"/>
                <a:ea typeface="Arial"/>
                <a:cs typeface="Arial"/>
                <a:sym typeface="Arial"/>
              </a:rPr>
              <a:t> lies in monitoring </a:t>
            </a:r>
            <a:r>
              <a:rPr lang="nl-NL" sz="1000" dirty="0" err="1">
                <a:latin typeface="Arial"/>
                <a:ea typeface="Arial"/>
                <a:cs typeface="Arial"/>
                <a:sym typeface="Arial"/>
              </a:rPr>
              <a:t>adherence</a:t>
            </a:r>
            <a:r>
              <a:rPr lang="nl-NL" sz="1000" dirty="0">
                <a:latin typeface="Arial"/>
                <a:ea typeface="Arial"/>
                <a:cs typeface="Arial"/>
                <a:sym typeface="Arial"/>
              </a:rPr>
              <a:t> </a:t>
            </a:r>
            <a:r>
              <a:rPr lang="nl-NL" sz="1000" dirty="0" err="1">
                <a:latin typeface="Arial"/>
                <a:ea typeface="Arial"/>
                <a:cs typeface="Arial"/>
                <a:sym typeface="Arial"/>
              </a:rPr>
              <a:t>and</a:t>
            </a:r>
            <a:r>
              <a:rPr lang="nl-NL" sz="1000" dirty="0">
                <a:latin typeface="Arial"/>
                <a:ea typeface="Arial"/>
                <a:cs typeface="Arial"/>
                <a:sym typeface="Arial"/>
              </a:rPr>
              <a:t> </a:t>
            </a:r>
            <a:r>
              <a:rPr lang="nl-NL" sz="1000" dirty="0" err="1">
                <a:latin typeface="Arial"/>
                <a:ea typeface="Arial"/>
                <a:cs typeface="Arial"/>
                <a:sym typeface="Arial"/>
              </a:rPr>
              <a:t>linking</a:t>
            </a:r>
            <a:r>
              <a:rPr lang="nl-NL" sz="1000" dirty="0">
                <a:latin typeface="Arial"/>
                <a:ea typeface="Arial"/>
                <a:cs typeface="Arial"/>
                <a:sym typeface="Arial"/>
              </a:rPr>
              <a:t> </a:t>
            </a:r>
            <a:r>
              <a:rPr lang="nl-NL" sz="1000" dirty="0" err="1">
                <a:latin typeface="Arial"/>
                <a:ea typeface="Arial"/>
                <a:cs typeface="Arial"/>
                <a:sym typeface="Arial"/>
              </a:rPr>
              <a:t>it</a:t>
            </a:r>
            <a:r>
              <a:rPr lang="nl-NL" sz="1000" dirty="0">
                <a:latin typeface="Arial"/>
                <a:ea typeface="Arial"/>
                <a:cs typeface="Arial"/>
                <a:sym typeface="Arial"/>
              </a:rPr>
              <a:t> </a:t>
            </a:r>
            <a:r>
              <a:rPr lang="nl-NL" sz="1000" dirty="0" err="1">
                <a:latin typeface="Arial"/>
                <a:ea typeface="Arial"/>
                <a:cs typeface="Arial"/>
                <a:sym typeface="Arial"/>
              </a:rPr>
              <a:t>to</a:t>
            </a:r>
            <a:r>
              <a:rPr lang="nl-NL" sz="1000" dirty="0">
                <a:latin typeface="Arial"/>
                <a:ea typeface="Arial"/>
                <a:cs typeface="Arial"/>
                <a:sym typeface="Arial"/>
              </a:rPr>
              <a:t> </a:t>
            </a:r>
            <a:r>
              <a:rPr lang="nl-NL" sz="1000" dirty="0" err="1">
                <a:latin typeface="Arial"/>
                <a:ea typeface="Arial"/>
                <a:cs typeface="Arial"/>
                <a:sym typeface="Arial"/>
              </a:rPr>
              <a:t>outcomes</a:t>
            </a:r>
            <a:r>
              <a:rPr lang="nl-NL" sz="1000" dirty="0">
                <a:latin typeface="Arial"/>
                <a:ea typeface="Arial"/>
                <a:cs typeface="Arial"/>
                <a:sym typeface="Arial"/>
              </a:rPr>
              <a:t> </a:t>
            </a:r>
            <a:r>
              <a:rPr lang="nl-NL" sz="1000" dirty="0" err="1">
                <a:latin typeface="Arial"/>
                <a:ea typeface="Arial"/>
                <a:cs typeface="Arial"/>
                <a:sym typeface="Arial"/>
              </a:rPr>
              <a:t>by</a:t>
            </a:r>
            <a:r>
              <a:rPr lang="nl-NL" sz="1000" dirty="0">
                <a:latin typeface="Arial"/>
                <a:ea typeface="Arial"/>
                <a:cs typeface="Arial"/>
                <a:sym typeface="Arial"/>
              </a:rPr>
              <a:t> </a:t>
            </a:r>
            <a:r>
              <a:rPr lang="nl-NL" sz="1000" dirty="0" err="1">
                <a:latin typeface="Arial"/>
                <a:ea typeface="Arial"/>
                <a:cs typeface="Arial"/>
                <a:sym typeface="Arial"/>
              </a:rPr>
              <a:t>providing</a:t>
            </a:r>
            <a:r>
              <a:rPr lang="nl-NL" sz="1000" dirty="0">
                <a:latin typeface="Arial"/>
                <a:ea typeface="Arial"/>
                <a:cs typeface="Arial"/>
                <a:sym typeface="Arial"/>
              </a:rPr>
              <a:t> </a:t>
            </a:r>
            <a:r>
              <a:rPr lang="nl-NL" sz="1000" dirty="0" err="1">
                <a:latin typeface="Arial"/>
                <a:ea typeface="Arial"/>
                <a:cs typeface="Arial"/>
                <a:sym typeface="Arial"/>
              </a:rPr>
              <a:t>timely</a:t>
            </a:r>
            <a:r>
              <a:rPr lang="nl-NL" sz="1000" dirty="0">
                <a:latin typeface="Arial"/>
                <a:ea typeface="Arial"/>
                <a:cs typeface="Arial"/>
                <a:sym typeface="Arial"/>
              </a:rPr>
              <a:t> </a:t>
            </a:r>
            <a:r>
              <a:rPr lang="nl-NL" sz="1000" dirty="0" err="1">
                <a:latin typeface="Arial"/>
                <a:ea typeface="Arial"/>
                <a:cs typeface="Arial"/>
                <a:sym typeface="Arial"/>
              </a:rPr>
              <a:t>and</a:t>
            </a:r>
            <a:r>
              <a:rPr lang="nl-NL" sz="1000" dirty="0">
                <a:latin typeface="Arial"/>
                <a:ea typeface="Arial"/>
                <a:cs typeface="Arial"/>
                <a:sym typeface="Arial"/>
              </a:rPr>
              <a:t> </a:t>
            </a:r>
            <a:r>
              <a:rPr lang="nl-NL" sz="1000" dirty="0" err="1">
                <a:latin typeface="Arial"/>
                <a:ea typeface="Arial"/>
                <a:cs typeface="Arial"/>
                <a:sym typeface="Arial"/>
              </a:rPr>
              <a:t>efficient</a:t>
            </a:r>
            <a:r>
              <a:rPr lang="nl-NL" sz="1000" dirty="0">
                <a:latin typeface="Arial"/>
                <a:ea typeface="Arial"/>
                <a:cs typeface="Arial"/>
                <a:sym typeface="Arial"/>
              </a:rPr>
              <a:t> feedback. </a:t>
            </a:r>
            <a:r>
              <a:rPr lang="nl-NL" sz="1000" dirty="0" err="1">
                <a:latin typeface="Arial"/>
                <a:ea typeface="Arial"/>
                <a:cs typeface="Arial"/>
                <a:sym typeface="Arial"/>
              </a:rPr>
              <a:t>Effective</a:t>
            </a:r>
            <a:r>
              <a:rPr lang="nl-NL" sz="1000" dirty="0">
                <a:latin typeface="Arial"/>
                <a:ea typeface="Arial"/>
                <a:cs typeface="Arial"/>
                <a:sym typeface="Arial"/>
              </a:rPr>
              <a:t> </a:t>
            </a:r>
            <a:r>
              <a:rPr lang="nl-NL" sz="1000" dirty="0" err="1">
                <a:latin typeface="Arial"/>
                <a:ea typeface="Arial"/>
                <a:cs typeface="Arial"/>
                <a:sym typeface="Arial"/>
              </a:rPr>
              <a:t>implementation</a:t>
            </a:r>
            <a:r>
              <a:rPr lang="nl-NL" sz="1000" dirty="0">
                <a:latin typeface="Arial"/>
                <a:ea typeface="Arial"/>
                <a:cs typeface="Arial"/>
                <a:sym typeface="Arial"/>
              </a:rPr>
              <a:t> of </a:t>
            </a:r>
            <a:r>
              <a:rPr lang="nl-NL" sz="1000" dirty="0" err="1">
                <a:latin typeface="Arial"/>
                <a:ea typeface="Arial"/>
                <a:cs typeface="Arial"/>
                <a:sym typeface="Arial"/>
              </a:rPr>
              <a:t>the</a:t>
            </a:r>
            <a:r>
              <a:rPr lang="nl-NL" sz="1000" dirty="0">
                <a:latin typeface="Arial"/>
                <a:ea typeface="Arial"/>
                <a:cs typeface="Arial"/>
                <a:sym typeface="Arial"/>
              </a:rPr>
              <a:t> ERATS dashboard is </a:t>
            </a:r>
            <a:r>
              <a:rPr lang="nl-NL" sz="1000" dirty="0" err="1">
                <a:latin typeface="Arial"/>
                <a:ea typeface="Arial"/>
                <a:cs typeface="Arial"/>
                <a:sym typeface="Arial"/>
              </a:rPr>
              <a:t>crucial</a:t>
            </a:r>
            <a:r>
              <a:rPr lang="nl-NL" sz="1000" dirty="0">
                <a:latin typeface="Arial"/>
                <a:ea typeface="Arial"/>
                <a:cs typeface="Arial"/>
                <a:sym typeface="Arial"/>
              </a:rPr>
              <a:t> </a:t>
            </a:r>
            <a:r>
              <a:rPr lang="nl-NL" sz="1000" dirty="0" err="1">
                <a:latin typeface="Arial"/>
                <a:ea typeface="Arial"/>
                <a:cs typeface="Arial"/>
                <a:sym typeface="Arial"/>
              </a:rPr>
              <a:t>to</a:t>
            </a:r>
            <a:r>
              <a:rPr lang="nl-NL" sz="1000" dirty="0">
                <a:latin typeface="Arial"/>
                <a:ea typeface="Arial"/>
                <a:cs typeface="Arial"/>
                <a:sym typeface="Arial"/>
              </a:rPr>
              <a:t> </a:t>
            </a:r>
            <a:r>
              <a:rPr lang="nl-NL" sz="1000" dirty="0" err="1">
                <a:latin typeface="Arial"/>
                <a:ea typeface="Arial"/>
                <a:cs typeface="Arial"/>
                <a:sym typeface="Arial"/>
              </a:rPr>
              <a:t>ensure</a:t>
            </a:r>
            <a:r>
              <a:rPr lang="nl-NL" sz="1000" dirty="0">
                <a:latin typeface="Arial"/>
                <a:ea typeface="Arial"/>
                <a:cs typeface="Arial"/>
                <a:sym typeface="Arial"/>
              </a:rPr>
              <a:t> </a:t>
            </a:r>
            <a:r>
              <a:rPr lang="nl-NL" sz="1000" dirty="0" err="1">
                <a:latin typeface="Arial"/>
                <a:ea typeface="Arial"/>
                <a:cs typeface="Arial"/>
                <a:sym typeface="Arial"/>
              </a:rPr>
              <a:t>its</a:t>
            </a:r>
            <a:r>
              <a:rPr lang="nl-NL" sz="1000" dirty="0">
                <a:latin typeface="Arial"/>
                <a:ea typeface="Arial"/>
                <a:cs typeface="Arial"/>
                <a:sym typeface="Arial"/>
              </a:rPr>
              <a:t> </a:t>
            </a:r>
            <a:r>
              <a:rPr lang="nl-NL" sz="1000" dirty="0" err="1">
                <a:latin typeface="Arial"/>
                <a:ea typeface="Arial"/>
                <a:cs typeface="Arial"/>
                <a:sym typeface="Arial"/>
              </a:rPr>
              <a:t>use</a:t>
            </a:r>
            <a:r>
              <a:rPr lang="nl-NL" sz="1000" dirty="0">
                <a:latin typeface="Arial"/>
                <a:ea typeface="Arial"/>
                <a:cs typeface="Arial"/>
                <a:sym typeface="Arial"/>
              </a:rPr>
              <a:t> in </a:t>
            </a:r>
            <a:r>
              <a:rPr lang="nl-NL" sz="1000" dirty="0" err="1">
                <a:latin typeface="Arial"/>
                <a:ea typeface="Arial"/>
                <a:cs typeface="Arial"/>
                <a:sym typeface="Arial"/>
              </a:rPr>
              <a:t>daily</a:t>
            </a:r>
            <a:r>
              <a:rPr lang="nl-NL" sz="1000" dirty="0">
                <a:latin typeface="Arial"/>
                <a:ea typeface="Arial"/>
                <a:cs typeface="Arial"/>
                <a:sym typeface="Arial"/>
              </a:rPr>
              <a:t> </a:t>
            </a:r>
            <a:r>
              <a:rPr lang="nl-NL" sz="1000" dirty="0" err="1">
                <a:latin typeface="Arial"/>
                <a:ea typeface="Arial"/>
                <a:cs typeface="Arial"/>
                <a:sym typeface="Arial"/>
              </a:rPr>
              <a:t>practice</a:t>
            </a:r>
            <a:r>
              <a:rPr lang="nl-NL" sz="1000" dirty="0">
                <a:latin typeface="Arial"/>
                <a:ea typeface="Arial"/>
                <a:cs typeface="Arial"/>
                <a:sym typeface="Arial"/>
              </a:rPr>
              <a:t>.</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83" name="Google Shape;18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nl-NL"/>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chemeClr val="dk1"/>
              </a:buClr>
              <a:buSzPts val="1200"/>
              <a:buFont typeface="Calibri"/>
              <a:buNone/>
            </a:pPr>
            <a:endParaRPr dirty="0"/>
          </a:p>
        </p:txBody>
      </p:sp>
      <p:sp>
        <p:nvSpPr>
          <p:cNvPr id="200" name="Google Shape;20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nl-NL"/>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a0497a65b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4a0497a65b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00"/>
              <a:buNone/>
            </a:pPr>
            <a:r>
              <a:rPr lang="nl-NL" sz="1500" b="1" dirty="0">
                <a:latin typeface="Arial"/>
                <a:ea typeface="Arial"/>
                <a:cs typeface="Arial"/>
                <a:sym typeface="Arial"/>
              </a:rPr>
              <a:t>In </a:t>
            </a:r>
            <a:r>
              <a:rPr lang="nl-NL" sz="1500" b="1" dirty="0" err="1">
                <a:latin typeface="Arial"/>
                <a:ea typeface="Arial"/>
                <a:cs typeface="Arial"/>
                <a:sym typeface="Arial"/>
              </a:rPr>
              <a:t>the</a:t>
            </a:r>
            <a:r>
              <a:rPr lang="nl-NL" sz="1500" b="1" dirty="0">
                <a:latin typeface="Arial"/>
                <a:ea typeface="Arial"/>
                <a:cs typeface="Arial"/>
                <a:sym typeface="Arial"/>
              </a:rPr>
              <a:t> first </a:t>
            </a:r>
            <a:r>
              <a:rPr lang="nl-NL" sz="1500" b="1" dirty="0" err="1">
                <a:latin typeface="Arial"/>
                <a:ea typeface="Arial"/>
                <a:cs typeface="Arial"/>
                <a:sym typeface="Arial"/>
              </a:rPr>
              <a:t>phase</a:t>
            </a:r>
            <a:r>
              <a:rPr lang="nl-NL" sz="1500" b="1" dirty="0">
                <a:latin typeface="Arial"/>
                <a:ea typeface="Arial"/>
                <a:cs typeface="Arial"/>
                <a:sym typeface="Arial"/>
              </a:rPr>
              <a:t>, we </a:t>
            </a:r>
            <a:r>
              <a:rPr lang="nl-NL" sz="1500" b="1" dirty="0" err="1">
                <a:latin typeface="Arial"/>
                <a:ea typeface="Arial"/>
                <a:cs typeface="Arial"/>
                <a:sym typeface="Arial"/>
              </a:rPr>
              <a:t>conducted</a:t>
            </a:r>
            <a:r>
              <a:rPr lang="nl-NL" sz="1500" b="1" dirty="0">
                <a:latin typeface="Arial"/>
                <a:ea typeface="Arial"/>
                <a:cs typeface="Arial"/>
                <a:sym typeface="Arial"/>
              </a:rPr>
              <a:t> interviews </a:t>
            </a:r>
            <a:r>
              <a:rPr lang="nl-NL" sz="1500" b="1" dirty="0" err="1">
                <a:latin typeface="Arial"/>
                <a:ea typeface="Arial"/>
                <a:cs typeface="Arial"/>
                <a:sym typeface="Arial"/>
              </a:rPr>
              <a:t>and</a:t>
            </a:r>
            <a:r>
              <a:rPr lang="nl-NL" sz="1500" b="1" dirty="0">
                <a:latin typeface="Arial"/>
                <a:ea typeface="Arial"/>
                <a:cs typeface="Arial"/>
                <a:sym typeface="Arial"/>
              </a:rPr>
              <a:t> a focus </a:t>
            </a:r>
            <a:r>
              <a:rPr lang="nl-NL" sz="1500" b="1" dirty="0" err="1">
                <a:latin typeface="Arial"/>
                <a:ea typeface="Arial"/>
                <a:cs typeface="Arial"/>
                <a:sym typeface="Arial"/>
              </a:rPr>
              <a:t>group</a:t>
            </a:r>
            <a:r>
              <a:rPr lang="nl-NL" sz="1500" b="1" dirty="0">
                <a:latin typeface="Arial"/>
                <a:ea typeface="Arial"/>
                <a:cs typeface="Arial"/>
                <a:sym typeface="Arial"/>
              </a:rPr>
              <a:t> </a:t>
            </a:r>
            <a:r>
              <a:rPr lang="nl-NL" sz="1500" b="1" dirty="0" err="1">
                <a:latin typeface="Arial"/>
                <a:ea typeface="Arial"/>
                <a:cs typeface="Arial"/>
                <a:sym typeface="Arial"/>
              </a:rPr>
              <a:t>with</a:t>
            </a:r>
            <a:r>
              <a:rPr lang="nl-NL" sz="1500" b="1" dirty="0">
                <a:latin typeface="Arial"/>
                <a:ea typeface="Arial"/>
                <a:cs typeface="Arial"/>
                <a:sym typeface="Arial"/>
              </a:rPr>
              <a:t> 20 stakeholders </a:t>
            </a:r>
            <a:r>
              <a:rPr lang="nl-NL" sz="1500" b="1" dirty="0" err="1">
                <a:latin typeface="Arial"/>
                <a:ea typeface="Arial"/>
                <a:cs typeface="Arial"/>
                <a:sym typeface="Arial"/>
              </a:rPr>
              <a:t>from</a:t>
            </a:r>
            <a:r>
              <a:rPr lang="nl-NL" sz="1500" b="1" dirty="0">
                <a:latin typeface="Arial"/>
                <a:ea typeface="Arial"/>
                <a:cs typeface="Arial"/>
                <a:sym typeface="Arial"/>
              </a:rPr>
              <a:t> different disciplines. We </a:t>
            </a:r>
            <a:r>
              <a:rPr lang="nl-NL" sz="1500" b="1" dirty="0" err="1">
                <a:latin typeface="Arial"/>
                <a:ea typeface="Arial"/>
                <a:cs typeface="Arial"/>
                <a:sym typeface="Arial"/>
              </a:rPr>
              <a:t>used</a:t>
            </a:r>
            <a:r>
              <a:rPr lang="nl-NL" sz="1500" b="1" dirty="0">
                <a:latin typeface="Arial"/>
                <a:ea typeface="Arial"/>
                <a:cs typeface="Arial"/>
                <a:sym typeface="Arial"/>
              </a:rPr>
              <a:t> </a:t>
            </a:r>
            <a:r>
              <a:rPr lang="nl-NL" sz="1500" b="1" dirty="0" err="1">
                <a:latin typeface="Arial"/>
                <a:ea typeface="Arial"/>
                <a:cs typeface="Arial"/>
                <a:sym typeface="Arial"/>
              </a:rPr>
              <a:t>the</a:t>
            </a:r>
            <a:r>
              <a:rPr lang="nl-NL" sz="1500" b="1" dirty="0">
                <a:latin typeface="Arial"/>
                <a:ea typeface="Arial"/>
                <a:cs typeface="Arial"/>
                <a:sym typeface="Arial"/>
              </a:rPr>
              <a:t> </a:t>
            </a:r>
            <a:r>
              <a:rPr lang="nl-NL" sz="1500" b="1" dirty="0" err="1">
                <a:latin typeface="Arial"/>
                <a:ea typeface="Arial"/>
                <a:cs typeface="Arial"/>
                <a:sym typeface="Arial"/>
              </a:rPr>
              <a:t>Consolidated</a:t>
            </a:r>
            <a:r>
              <a:rPr lang="nl-NL" sz="1500" b="1" dirty="0">
                <a:latin typeface="Arial"/>
                <a:ea typeface="Arial"/>
                <a:cs typeface="Arial"/>
                <a:sym typeface="Arial"/>
              </a:rPr>
              <a:t> Framework </a:t>
            </a:r>
            <a:r>
              <a:rPr lang="nl-NL" sz="1500" b="1" dirty="0" err="1">
                <a:latin typeface="Arial"/>
                <a:ea typeface="Arial"/>
                <a:cs typeface="Arial"/>
                <a:sym typeface="Arial"/>
              </a:rPr>
              <a:t>for</a:t>
            </a:r>
            <a:r>
              <a:rPr lang="nl-NL" sz="1500" b="1" dirty="0">
                <a:latin typeface="Arial"/>
                <a:ea typeface="Arial"/>
                <a:cs typeface="Arial"/>
                <a:sym typeface="Arial"/>
              </a:rPr>
              <a:t> </a:t>
            </a:r>
            <a:r>
              <a:rPr lang="nl-NL" sz="1500" b="1" dirty="0" err="1">
                <a:latin typeface="Arial"/>
                <a:ea typeface="Arial"/>
                <a:cs typeface="Arial"/>
                <a:sym typeface="Arial"/>
              </a:rPr>
              <a:t>Implementation</a:t>
            </a:r>
            <a:r>
              <a:rPr lang="nl-NL" sz="1500" b="1" dirty="0">
                <a:latin typeface="Arial"/>
                <a:ea typeface="Arial"/>
                <a:cs typeface="Arial"/>
                <a:sym typeface="Arial"/>
              </a:rPr>
              <a:t> Research </a:t>
            </a:r>
            <a:r>
              <a:rPr lang="nl-NL" sz="1500" b="1" dirty="0" err="1">
                <a:latin typeface="Arial"/>
                <a:ea typeface="Arial"/>
                <a:cs typeface="Arial"/>
                <a:sym typeface="Arial"/>
              </a:rPr>
              <a:t>to</a:t>
            </a:r>
            <a:r>
              <a:rPr lang="nl-NL" sz="1500" b="1" dirty="0">
                <a:latin typeface="Arial"/>
                <a:ea typeface="Arial"/>
                <a:cs typeface="Arial"/>
                <a:sym typeface="Arial"/>
              </a:rPr>
              <a:t> guide </a:t>
            </a:r>
            <a:r>
              <a:rPr lang="nl-NL" sz="1500" b="1" dirty="0" err="1">
                <a:latin typeface="Arial"/>
                <a:ea typeface="Arial"/>
                <a:cs typeface="Arial"/>
                <a:sym typeface="Arial"/>
              </a:rPr>
              <a:t>our</a:t>
            </a:r>
            <a:r>
              <a:rPr lang="nl-NL" sz="1500" b="1" dirty="0">
                <a:latin typeface="Arial"/>
                <a:ea typeface="Arial"/>
                <a:cs typeface="Arial"/>
                <a:sym typeface="Arial"/>
              </a:rPr>
              <a:t> analysis.</a:t>
            </a:r>
            <a:endParaRPr sz="1500" b="1" dirty="0">
              <a:latin typeface="Arial"/>
              <a:ea typeface="Arial"/>
              <a:cs typeface="Arial"/>
              <a:sym typeface="Arial"/>
            </a:endParaRPr>
          </a:p>
          <a:p>
            <a:pPr marL="0" lvl="0" indent="0" algn="l" rtl="0">
              <a:lnSpc>
                <a:spcPct val="90000"/>
              </a:lnSpc>
              <a:spcBef>
                <a:spcPts val="0"/>
              </a:spcBef>
              <a:spcAft>
                <a:spcPts val="0"/>
              </a:spcAft>
              <a:buSzPts val="1100"/>
              <a:buNone/>
            </a:pPr>
            <a:endParaRPr sz="1500" b="1" dirty="0">
              <a:latin typeface="Arial"/>
              <a:ea typeface="Arial"/>
              <a:cs typeface="Arial"/>
              <a:sym typeface="Arial"/>
            </a:endParaRPr>
          </a:p>
          <a:p>
            <a:pPr marL="0" lvl="0" indent="0" algn="l" rtl="0">
              <a:lnSpc>
                <a:spcPct val="90000"/>
              </a:lnSpc>
              <a:spcBef>
                <a:spcPts val="0"/>
              </a:spcBef>
              <a:spcAft>
                <a:spcPts val="0"/>
              </a:spcAft>
              <a:buSzPts val="1100"/>
              <a:buNone/>
            </a:pPr>
            <a:r>
              <a:rPr lang="nl-NL" sz="1500" b="1" dirty="0">
                <a:latin typeface="Arial"/>
                <a:ea typeface="Arial"/>
                <a:cs typeface="Arial"/>
                <a:sym typeface="Arial"/>
              </a:rPr>
              <a:t>Data managers, </a:t>
            </a:r>
            <a:r>
              <a:rPr lang="nl-NL" sz="1500" b="1" dirty="0" err="1">
                <a:latin typeface="Arial"/>
                <a:ea typeface="Arial"/>
                <a:cs typeface="Arial"/>
                <a:sym typeface="Arial"/>
              </a:rPr>
              <a:t>hospital</a:t>
            </a:r>
            <a:r>
              <a:rPr lang="nl-NL" sz="1500" b="1" dirty="0">
                <a:latin typeface="Arial"/>
                <a:ea typeface="Arial"/>
                <a:cs typeface="Arial"/>
                <a:sym typeface="Arial"/>
              </a:rPr>
              <a:t> management</a:t>
            </a:r>
            <a:r>
              <a:rPr lang="nl-NL" sz="1500" dirty="0">
                <a:latin typeface="Arial"/>
                <a:ea typeface="Arial"/>
                <a:cs typeface="Arial"/>
                <a:sym typeface="Arial"/>
              </a:rPr>
              <a:t>, business intelligence </a:t>
            </a:r>
            <a:r>
              <a:rPr lang="nl-NL" sz="1500" dirty="0" err="1">
                <a:latin typeface="Arial"/>
                <a:ea typeface="Arial"/>
                <a:cs typeface="Arial"/>
                <a:sym typeface="Arial"/>
              </a:rPr>
              <a:t>specialists</a:t>
            </a:r>
            <a:r>
              <a:rPr lang="nl-NL" sz="1500" dirty="0">
                <a:latin typeface="Arial"/>
                <a:ea typeface="Arial"/>
                <a:cs typeface="Arial"/>
                <a:sym typeface="Arial"/>
              </a:rPr>
              <a:t>, </a:t>
            </a:r>
            <a:r>
              <a:rPr lang="nl-NL" sz="1500" dirty="0" err="1">
                <a:latin typeface="Arial"/>
                <a:ea typeface="Arial"/>
                <a:cs typeface="Arial"/>
                <a:sym typeface="Arial"/>
              </a:rPr>
              <a:t>industry</a:t>
            </a:r>
            <a:r>
              <a:rPr lang="nl-NL" sz="1500" dirty="0">
                <a:latin typeface="Arial"/>
                <a:ea typeface="Arial"/>
                <a:cs typeface="Arial"/>
                <a:sym typeface="Arial"/>
              </a:rPr>
              <a:t> (</a:t>
            </a:r>
            <a:r>
              <a:rPr lang="nl-NL" sz="1500" b="1" dirty="0">
                <a:latin typeface="Arial"/>
                <a:ea typeface="Arial"/>
                <a:cs typeface="Arial"/>
                <a:sym typeface="Arial"/>
              </a:rPr>
              <a:t>dashboard </a:t>
            </a:r>
            <a:r>
              <a:rPr lang="nl-NL" sz="1500" b="1" dirty="0" err="1">
                <a:latin typeface="Arial"/>
                <a:ea typeface="Arial"/>
                <a:cs typeface="Arial"/>
                <a:sym typeface="Arial"/>
              </a:rPr>
              <a:t>developers</a:t>
            </a:r>
            <a:r>
              <a:rPr lang="nl-NL" sz="1500" dirty="0">
                <a:latin typeface="Arial"/>
                <a:ea typeface="Arial"/>
                <a:cs typeface="Arial"/>
                <a:sym typeface="Arial"/>
              </a:rPr>
              <a:t>) </a:t>
            </a:r>
            <a:r>
              <a:rPr lang="nl-NL" sz="1500" dirty="0" err="1">
                <a:latin typeface="Arial"/>
                <a:ea typeface="Arial"/>
                <a:cs typeface="Arial"/>
                <a:sym typeface="Arial"/>
              </a:rPr>
              <a:t>and</a:t>
            </a:r>
            <a:r>
              <a:rPr lang="nl-NL" sz="1500" dirty="0">
                <a:latin typeface="Arial"/>
                <a:ea typeface="Arial"/>
                <a:cs typeface="Arial"/>
                <a:sym typeface="Arial"/>
              </a:rPr>
              <a:t> </a:t>
            </a:r>
            <a:r>
              <a:rPr lang="nl-NL" sz="1500" dirty="0" err="1">
                <a:latin typeface="Arial"/>
                <a:ea typeface="Arial"/>
                <a:cs typeface="Arial"/>
                <a:sym typeface="Arial"/>
              </a:rPr>
              <a:t>patient</a:t>
            </a:r>
            <a:r>
              <a:rPr lang="nl-NL" sz="1500" dirty="0">
                <a:latin typeface="Arial"/>
                <a:ea typeface="Arial"/>
                <a:cs typeface="Arial"/>
                <a:sym typeface="Arial"/>
              </a:rPr>
              <a:t> </a:t>
            </a:r>
            <a:r>
              <a:rPr lang="nl-NL" sz="1500" dirty="0" err="1">
                <a:latin typeface="Arial"/>
                <a:ea typeface="Arial"/>
                <a:cs typeface="Arial"/>
                <a:sym typeface="Arial"/>
              </a:rPr>
              <a:t>representatives</a:t>
            </a:r>
            <a:r>
              <a:rPr lang="nl-NL" sz="1500" dirty="0">
                <a:latin typeface="Arial"/>
                <a:ea typeface="Arial"/>
                <a:cs typeface="Arial"/>
                <a:sym typeface="Arial"/>
              </a:rPr>
              <a:t> </a:t>
            </a:r>
            <a:r>
              <a:rPr lang="nl-NL" sz="1500" b="1" dirty="0" err="1">
                <a:latin typeface="Arial"/>
                <a:ea typeface="Arial"/>
                <a:cs typeface="Arial"/>
                <a:sym typeface="Arial"/>
              </a:rPr>
              <a:t>Thoracic</a:t>
            </a:r>
            <a:r>
              <a:rPr lang="nl-NL" sz="1500" b="1" dirty="0">
                <a:latin typeface="Arial"/>
                <a:ea typeface="Arial"/>
                <a:cs typeface="Arial"/>
                <a:sym typeface="Arial"/>
              </a:rPr>
              <a:t> </a:t>
            </a:r>
            <a:r>
              <a:rPr lang="nl-NL" sz="1500" b="1" dirty="0" err="1">
                <a:latin typeface="Arial"/>
                <a:ea typeface="Arial"/>
                <a:cs typeface="Arial"/>
                <a:sym typeface="Arial"/>
              </a:rPr>
              <a:t>surgeons</a:t>
            </a:r>
            <a:r>
              <a:rPr lang="nl-NL" sz="1500" b="1" dirty="0">
                <a:latin typeface="Arial"/>
                <a:ea typeface="Arial"/>
                <a:cs typeface="Arial"/>
                <a:sym typeface="Arial"/>
              </a:rPr>
              <a:t>, </a:t>
            </a:r>
            <a:r>
              <a:rPr lang="nl-NL" sz="1500" b="1" dirty="0" err="1">
                <a:latin typeface="Arial"/>
                <a:ea typeface="Arial"/>
                <a:cs typeface="Arial"/>
                <a:sym typeface="Arial"/>
              </a:rPr>
              <a:t>pulmonary</a:t>
            </a:r>
            <a:r>
              <a:rPr lang="nl-NL" sz="1500" b="1" dirty="0">
                <a:latin typeface="Arial"/>
                <a:ea typeface="Arial"/>
                <a:cs typeface="Arial"/>
                <a:sym typeface="Arial"/>
              </a:rPr>
              <a:t> </a:t>
            </a:r>
            <a:r>
              <a:rPr lang="nl-NL" sz="1500" b="1" dirty="0" err="1">
                <a:latin typeface="Arial"/>
                <a:ea typeface="Arial"/>
                <a:cs typeface="Arial"/>
                <a:sym typeface="Arial"/>
              </a:rPr>
              <a:t>physician</a:t>
            </a:r>
            <a:r>
              <a:rPr lang="nl-NL" sz="1500" b="1" dirty="0">
                <a:latin typeface="Arial"/>
                <a:ea typeface="Arial"/>
                <a:cs typeface="Arial"/>
                <a:sym typeface="Arial"/>
              </a:rPr>
              <a:t>, </a:t>
            </a:r>
            <a:r>
              <a:rPr lang="nl-NL" sz="1500" b="1" dirty="0" err="1">
                <a:latin typeface="Arial"/>
                <a:ea typeface="Arial"/>
                <a:cs typeface="Arial"/>
                <a:sym typeface="Arial"/>
              </a:rPr>
              <a:t>anesthesiologists</a:t>
            </a:r>
            <a:r>
              <a:rPr lang="nl-NL" sz="1500" b="1" dirty="0">
                <a:latin typeface="Arial"/>
                <a:ea typeface="Arial"/>
                <a:cs typeface="Arial"/>
                <a:sym typeface="Arial"/>
              </a:rPr>
              <a:t>, nurses, </a:t>
            </a:r>
            <a:r>
              <a:rPr lang="nl-NL" sz="1500" b="1" dirty="0" err="1">
                <a:latin typeface="Arial"/>
                <a:ea typeface="Arial"/>
                <a:cs typeface="Arial"/>
                <a:sym typeface="Arial"/>
              </a:rPr>
              <a:t>physical</a:t>
            </a:r>
            <a:r>
              <a:rPr lang="nl-NL" sz="1500" b="1" dirty="0">
                <a:latin typeface="Arial"/>
                <a:ea typeface="Arial"/>
                <a:cs typeface="Arial"/>
                <a:sym typeface="Arial"/>
              </a:rPr>
              <a:t> </a:t>
            </a:r>
            <a:r>
              <a:rPr lang="nl-NL" sz="1500" b="1" dirty="0" err="1">
                <a:latin typeface="Arial"/>
                <a:ea typeface="Arial"/>
                <a:cs typeface="Arial"/>
                <a:sym typeface="Arial"/>
              </a:rPr>
              <a:t>therapist</a:t>
            </a:r>
            <a:r>
              <a:rPr lang="nl-NL" sz="1500" b="1" dirty="0">
                <a:latin typeface="Arial"/>
                <a:ea typeface="Arial"/>
                <a:cs typeface="Arial"/>
                <a:sym typeface="Arial"/>
              </a:rPr>
              <a:t> </a:t>
            </a:r>
            <a:r>
              <a:rPr lang="nl-NL" sz="1500" b="1" dirty="0" err="1">
                <a:latin typeface="Arial"/>
                <a:ea typeface="Arial"/>
                <a:cs typeface="Arial"/>
                <a:sym typeface="Arial"/>
              </a:rPr>
              <a:t>and</a:t>
            </a:r>
            <a:r>
              <a:rPr lang="nl-NL" sz="1500" b="1" dirty="0">
                <a:latin typeface="Arial"/>
                <a:ea typeface="Arial"/>
                <a:cs typeface="Arial"/>
                <a:sym typeface="Arial"/>
              </a:rPr>
              <a:t> </a:t>
            </a:r>
            <a:r>
              <a:rPr lang="nl-NL" sz="1500" b="1" dirty="0" err="1">
                <a:latin typeface="Arial"/>
                <a:ea typeface="Arial"/>
                <a:cs typeface="Arial"/>
                <a:sym typeface="Arial"/>
              </a:rPr>
              <a:t>dietitian</a:t>
            </a:r>
            <a:endParaRPr sz="1500" b="1" dirty="0">
              <a:latin typeface="Arial"/>
              <a:ea typeface="Arial"/>
              <a:cs typeface="Arial"/>
              <a:sym typeface="Arial"/>
            </a:endParaRPr>
          </a:p>
          <a:p>
            <a:pPr marL="0" lvl="0" indent="0" algn="l" rtl="0">
              <a:lnSpc>
                <a:spcPct val="90000"/>
              </a:lnSpc>
              <a:spcBef>
                <a:spcPts val="0"/>
              </a:spcBef>
              <a:spcAft>
                <a:spcPts val="0"/>
              </a:spcAft>
              <a:buSzPts val="1100"/>
              <a:buNone/>
            </a:pPr>
            <a:endParaRPr sz="1500" b="1" dirty="0">
              <a:latin typeface="Arial"/>
              <a:ea typeface="Arial"/>
              <a:cs typeface="Arial"/>
              <a:sym typeface="Arial"/>
            </a:endParaRPr>
          </a:p>
          <a:p>
            <a:pPr marL="0" lvl="0" indent="0" algn="l" rtl="0">
              <a:lnSpc>
                <a:spcPct val="90000"/>
              </a:lnSpc>
              <a:spcBef>
                <a:spcPts val="0"/>
              </a:spcBef>
              <a:spcAft>
                <a:spcPts val="0"/>
              </a:spcAft>
              <a:buSzPts val="1100"/>
              <a:buNone/>
            </a:pPr>
            <a:r>
              <a:rPr lang="en-US" sz="2400" b="0" i="0" dirty="0">
                <a:solidFill>
                  <a:srgbClr val="555555"/>
                </a:solidFill>
                <a:effectLst/>
                <a:latin typeface="Helvetica Neue"/>
              </a:rPr>
              <a:t>A qualitative study was conducted, using n=11 semi-structured interviews and n=2 focus group discussions to gather insights from diverse stakeholders (perioperative care teams, hospital management, patient representatives) to identify facilitators and barriers for implementation and explore current practices. A thematic data analysis was performed using The Consolidated Framework for Implementation Research (2022).</a:t>
            </a:r>
            <a:endParaRPr sz="1500" b="1" dirty="0">
              <a:latin typeface="Arial"/>
              <a:ea typeface="Arial"/>
              <a:cs typeface="Arial"/>
              <a:sym typeface="Arial"/>
            </a:endParaRPr>
          </a:p>
        </p:txBody>
      </p:sp>
      <p:sp>
        <p:nvSpPr>
          <p:cNvPr id="238" name="Google Shape;238;g34a0497a65b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114C"/>
                </a:solidFill>
                <a:latin typeface="Arial" panose="020B0604020202020204" pitchFamily="34" charset="0"/>
                <a:ea typeface="Tahoma" panose="020B0604030504040204" pitchFamily="34" charset="0"/>
                <a:cs typeface="Arial" panose="020B0604020202020204" pitchFamily="34" charset="0"/>
              </a:rPr>
              <a:t>National standards are a set of </a:t>
            </a:r>
            <a:r>
              <a:rPr lang="en-US" sz="1200" b="1" dirty="0">
                <a:solidFill>
                  <a:srgbClr val="21114C"/>
                </a:solidFill>
                <a:latin typeface="Arial" panose="020B0604020202020204" pitchFamily="34" charset="0"/>
                <a:ea typeface="Tahoma" panose="020B0604030504040204" pitchFamily="34" charset="0"/>
                <a:cs typeface="Arial" panose="020B0604020202020204" pitchFamily="34" charset="0"/>
              </a:rPr>
              <a:t>high-level outcomes </a:t>
            </a:r>
            <a:r>
              <a:rPr lang="en-US" sz="1200" dirty="0">
                <a:solidFill>
                  <a:srgbClr val="21114C"/>
                </a:solidFill>
                <a:latin typeface="Arial" panose="020B0604020202020204" pitchFamily="34" charset="0"/>
                <a:ea typeface="Tahoma" panose="020B0604030504040204" pitchFamily="34" charset="0"/>
                <a:cs typeface="Arial" panose="020B0604020202020204" pitchFamily="34" charset="0"/>
              </a:rPr>
              <a:t>that describe how </a:t>
            </a:r>
            <a:r>
              <a:rPr lang="en-IE" sz="1200" kern="1200" dirty="0">
                <a:solidFill>
                  <a:schemeClr val="tx1"/>
                </a:solidFill>
                <a:effectLst/>
                <a:latin typeface="+mn-lt"/>
                <a:ea typeface="+mn-ea"/>
                <a:cs typeface="+mn-cs"/>
              </a:rPr>
              <a:t>health and social care </a:t>
            </a:r>
            <a:r>
              <a:rPr lang="en-US" sz="1200" dirty="0">
                <a:solidFill>
                  <a:srgbClr val="21114C"/>
                </a:solidFill>
                <a:latin typeface="Arial" panose="020B0604020202020204" pitchFamily="34" charset="0"/>
                <a:ea typeface="Tahoma" panose="020B0604030504040204" pitchFamily="34" charset="0"/>
                <a:cs typeface="Arial" panose="020B0604020202020204" pitchFamily="34" charset="0"/>
              </a:rPr>
              <a:t>services in Ireland can achieve safe, quality, person-centred care and support. </a:t>
            </a:r>
            <a:endParaRPr lang="en-IE" sz="1200" dirty="0">
              <a:latin typeface="Tahoma" panose="020B0604030504040204" pitchFamily="34" charset="0"/>
              <a:ea typeface="Tahoma" panose="020B0604030504040204" pitchFamily="34" charset="0"/>
              <a:cs typeface="Tahoma" panose="020B0604030504040204" pitchFamily="34" charset="0"/>
            </a:endParaRPr>
          </a:p>
          <a:p>
            <a:r>
              <a:rPr lang="en-IE" sz="1200" kern="1200" dirty="0">
                <a:solidFill>
                  <a:schemeClr val="tx1"/>
                </a:solidFill>
                <a:effectLst/>
                <a:latin typeface="+mn-lt"/>
                <a:ea typeface="+mn-ea"/>
                <a:cs typeface="+mn-cs"/>
              </a:rPr>
              <a:t>The standards</a:t>
            </a:r>
            <a:r>
              <a:rPr lang="en-IE" sz="1200" kern="1200" baseline="0" dirty="0">
                <a:solidFill>
                  <a:schemeClr val="tx1"/>
                </a:solidFill>
                <a:effectLst/>
                <a:latin typeface="+mn-lt"/>
                <a:ea typeface="+mn-ea"/>
                <a:cs typeface="+mn-cs"/>
              </a:rPr>
              <a:t> HIQA develops </a:t>
            </a:r>
            <a:r>
              <a:rPr lang="en-IE" sz="1200" kern="1200" dirty="0">
                <a:solidFill>
                  <a:schemeClr val="tx1"/>
                </a:solidFill>
                <a:effectLst/>
                <a:latin typeface="+mn-lt"/>
                <a:ea typeface="+mn-ea"/>
                <a:cs typeface="+mn-cs"/>
              </a:rPr>
              <a:t>are quality improvement standards, to be used as targets for the provision of quality and safe care. </a:t>
            </a:r>
          </a:p>
          <a:p>
            <a:r>
              <a:rPr lang="en-IE" sz="1200" kern="1200" baseline="0" dirty="0">
                <a:solidFill>
                  <a:schemeClr val="tx1"/>
                </a:solidFill>
                <a:effectLst/>
                <a:latin typeface="+mn-lt"/>
                <a:ea typeface="+mn-ea"/>
                <a:cs typeface="+mn-cs"/>
              </a:rPr>
              <a:t>Provide a common language </a:t>
            </a:r>
          </a:p>
          <a:p>
            <a:r>
              <a:rPr lang="en-IE" sz="1200" baseline="0" dirty="0">
                <a:latin typeface="Tahoma" panose="020B0604030504040204" pitchFamily="34" charset="0"/>
                <a:ea typeface="Tahoma" panose="020B0604030504040204" pitchFamily="34" charset="0"/>
                <a:cs typeface="Tahoma" panose="020B0604030504040204" pitchFamily="34" charset="0"/>
              </a:rPr>
              <a:t>They are also a resource for people using services to understand what safe, high-quality care looks like and what to expect from a service.</a:t>
            </a: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4</a:t>
            </a:fld>
            <a:endParaRPr lang="en-IE" dirty="0"/>
          </a:p>
        </p:txBody>
      </p:sp>
    </p:spTree>
    <p:extLst>
      <p:ext uri="{BB962C8B-B14F-4D97-AF65-F5344CB8AC3E}">
        <p14:creationId xmlns:p14="http://schemas.microsoft.com/office/powerpoint/2010/main" val="2632464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a0497a65b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4a0497a65b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endParaRPr sz="1500" b="1" dirty="0">
              <a:latin typeface="Arial"/>
              <a:ea typeface="Arial"/>
              <a:cs typeface="Arial"/>
              <a:sym typeface="Arial"/>
            </a:endParaRPr>
          </a:p>
        </p:txBody>
      </p:sp>
      <p:sp>
        <p:nvSpPr>
          <p:cNvPr id="238" name="Google Shape;238;g34a0497a65b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32</a:t>
            </a:fld>
            <a:endParaRPr/>
          </a:p>
        </p:txBody>
      </p:sp>
    </p:spTree>
    <p:extLst>
      <p:ext uri="{BB962C8B-B14F-4D97-AF65-F5344CB8AC3E}">
        <p14:creationId xmlns:p14="http://schemas.microsoft.com/office/powerpoint/2010/main" val="511130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a0497a65b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4a0497a65b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00"/>
              <a:buNone/>
            </a:pPr>
            <a:endParaRPr sz="1500" b="1" dirty="0">
              <a:latin typeface="Arial"/>
              <a:ea typeface="Arial"/>
              <a:cs typeface="Arial"/>
              <a:sym typeface="Arial"/>
            </a:endParaRPr>
          </a:p>
        </p:txBody>
      </p:sp>
      <p:sp>
        <p:nvSpPr>
          <p:cNvPr id="238" name="Google Shape;238;g34a0497a65b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33</a:t>
            </a:fld>
            <a:endParaRPr/>
          </a:p>
        </p:txBody>
      </p:sp>
    </p:spTree>
    <p:extLst>
      <p:ext uri="{BB962C8B-B14F-4D97-AF65-F5344CB8AC3E}">
        <p14:creationId xmlns:p14="http://schemas.microsoft.com/office/powerpoint/2010/main" val="50642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a0497a65b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4a0497a65b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sz="2400" b="1" dirty="0"/>
              <a:t>Implementation success depends on both technical design and team processes</a:t>
            </a:r>
            <a:br>
              <a:rPr lang="en-US" sz="2400" dirty="0"/>
            </a:br>
            <a:r>
              <a:rPr lang="en-US" sz="2400" dirty="0"/>
              <a:t>→ A clear dashboard alone is not enough — embedding it into structured team routines and assigning roles is essential.</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sz="2400" b="1" dirty="0"/>
              <a:t>Clear role distribution is essential for sustained use</a:t>
            </a:r>
          </a:p>
          <a:p>
            <a:r>
              <a:rPr lang="en-US" sz="2400" dirty="0"/>
              <a:t>Defining responsibilities for data entry, analysis, and feedback within the team helps ensure consistent use and ownership of the dashboard.</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nl-NL" altLang="nl-NL" sz="16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nl-NL" altLang="nl-NL" sz="16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nl-NL" altLang="nl-NL" sz="1600" b="1" i="0" u="none" strike="noStrike" cap="none" normalizeH="0" baseline="0" dirty="0" err="1">
                <a:ln>
                  <a:noFill/>
                </a:ln>
                <a:solidFill>
                  <a:schemeClr val="tx1"/>
                </a:solidFill>
                <a:effectLst/>
                <a:latin typeface="Arial" panose="020B0604020202020204" pitchFamily="34" charset="0"/>
              </a:rPr>
              <a:t>Effective</a:t>
            </a:r>
            <a:r>
              <a:rPr kumimoji="0" lang="nl-NL" altLang="nl-NL" sz="1600" b="1" i="0" u="none" strike="noStrike" cap="none" normalizeH="0" baseline="0" dirty="0">
                <a:ln>
                  <a:noFill/>
                </a:ln>
                <a:solidFill>
                  <a:schemeClr val="tx1"/>
                </a:solidFill>
                <a:effectLst/>
                <a:latin typeface="Arial" panose="020B0604020202020204" pitchFamily="34" charset="0"/>
              </a:rPr>
              <a:t> dashboard </a:t>
            </a:r>
            <a:r>
              <a:rPr kumimoji="0" lang="nl-NL" altLang="nl-NL" sz="1600" b="1" i="0" u="none" strike="noStrike" cap="none" normalizeH="0" baseline="0" dirty="0" err="1">
                <a:ln>
                  <a:noFill/>
                </a:ln>
                <a:solidFill>
                  <a:schemeClr val="tx1"/>
                </a:solidFill>
                <a:effectLst/>
                <a:latin typeface="Arial" panose="020B0604020202020204" pitchFamily="34" charset="0"/>
              </a:rPr>
              <a:t>use</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requires</a:t>
            </a:r>
            <a:r>
              <a:rPr kumimoji="0" lang="nl-NL" altLang="nl-NL" sz="1600" b="1" i="0" u="none" strike="noStrike" cap="none" normalizeH="0" baseline="0" dirty="0">
                <a:ln>
                  <a:noFill/>
                </a:ln>
                <a:solidFill>
                  <a:schemeClr val="tx1"/>
                </a:solidFill>
                <a:effectLst/>
                <a:latin typeface="Arial" panose="020B0604020202020204" pitchFamily="34" charset="0"/>
              </a:rPr>
              <a:t> more </a:t>
            </a:r>
            <a:r>
              <a:rPr kumimoji="0" lang="nl-NL" altLang="nl-NL" sz="1600" b="1" i="0" u="none" strike="noStrike" cap="none" normalizeH="0" baseline="0" dirty="0" err="1">
                <a:ln>
                  <a:noFill/>
                </a:ln>
                <a:solidFill>
                  <a:schemeClr val="tx1"/>
                </a:solidFill>
                <a:effectLst/>
                <a:latin typeface="Arial" panose="020B0604020202020204" pitchFamily="34" charset="0"/>
              </a:rPr>
              <a:t>than</a:t>
            </a:r>
            <a:r>
              <a:rPr kumimoji="0" lang="nl-NL" altLang="nl-NL" sz="1600" b="1" i="0" u="none" strike="noStrike" cap="none" normalizeH="0" baseline="0" dirty="0">
                <a:ln>
                  <a:noFill/>
                </a:ln>
                <a:solidFill>
                  <a:schemeClr val="tx1"/>
                </a:solidFill>
                <a:effectLst/>
                <a:latin typeface="Arial" panose="020B0604020202020204" pitchFamily="34" charset="0"/>
              </a:rPr>
              <a:t> design</a:t>
            </a:r>
            <a:r>
              <a:rPr kumimoji="0" lang="nl-NL" altLang="nl-NL" sz="16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lang="nl-NL" altLang="nl-NL" sz="1600" dirty="0" err="1">
                <a:solidFill>
                  <a:schemeClr val="tx1"/>
                </a:solidFill>
                <a:latin typeface="Arial" panose="020B0604020202020204" pitchFamily="34" charset="0"/>
              </a:rPr>
              <a:t>C</a:t>
            </a:r>
            <a:r>
              <a:rPr kumimoji="0" lang="nl-NL" altLang="nl-NL" sz="1600" b="0" i="0" u="none" strike="noStrike" cap="none" normalizeH="0" baseline="0" dirty="0" err="1">
                <a:ln>
                  <a:noFill/>
                </a:ln>
                <a:solidFill>
                  <a:schemeClr val="tx1"/>
                </a:solidFill>
                <a:effectLst/>
                <a:latin typeface="Arial" panose="020B0604020202020204" pitchFamily="34" charset="0"/>
              </a:rPr>
              <a:t>lear</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layout</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and</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visual</a:t>
            </a:r>
            <a:r>
              <a:rPr kumimoji="0" lang="nl-NL" altLang="nl-NL" sz="1600" b="0" i="0" u="none" strike="noStrike" cap="none" normalizeH="0" baseline="0" dirty="0">
                <a:ln>
                  <a:noFill/>
                </a:ln>
                <a:solidFill>
                  <a:schemeClr val="tx1"/>
                </a:solidFill>
                <a:effectLst/>
                <a:latin typeface="Arial" panose="020B0604020202020204" pitchFamily="34" charset="0"/>
              </a:rPr>
              <a:t> feedback </a:t>
            </a:r>
            <a:r>
              <a:rPr kumimoji="0" lang="nl-NL" altLang="nl-NL" sz="1600" b="0" i="0" u="none" strike="noStrike" cap="none" normalizeH="0" baseline="0" dirty="0" err="1">
                <a:ln>
                  <a:noFill/>
                </a:ln>
                <a:solidFill>
                  <a:schemeClr val="tx1"/>
                </a:solidFill>
                <a:effectLst/>
                <a:latin typeface="Arial" panose="020B0604020202020204" pitchFamily="34" charset="0"/>
              </a:rPr>
              <a:t>helped</a:t>
            </a:r>
            <a:r>
              <a:rPr kumimoji="0" lang="nl-NL" altLang="nl-NL" sz="1600" b="0" i="0" u="none" strike="noStrike" cap="none" normalizeH="0" baseline="0" dirty="0">
                <a:ln>
                  <a:noFill/>
                </a:ln>
                <a:solidFill>
                  <a:schemeClr val="tx1"/>
                </a:solidFill>
                <a:effectLst/>
                <a:latin typeface="Arial" panose="020B0604020202020204" pitchFamily="34" charset="0"/>
              </a:rPr>
              <a:t> teams </a:t>
            </a:r>
            <a:r>
              <a:rPr kumimoji="0" lang="nl-NL" altLang="nl-NL" sz="1600" b="0" i="0" u="none" strike="noStrike" cap="none" normalizeH="0" baseline="0" dirty="0" err="1">
                <a:ln>
                  <a:noFill/>
                </a:ln>
                <a:solidFill>
                  <a:schemeClr val="tx1"/>
                </a:solidFill>
                <a:effectLst/>
                <a:latin typeface="Arial" panose="020B0604020202020204" pitchFamily="34" charset="0"/>
              </a:rPr>
              <a:t>reflect</a:t>
            </a:r>
            <a:r>
              <a:rPr kumimoji="0" lang="nl-NL" altLang="nl-NL" sz="1600" b="0" i="0" u="none" strike="noStrike" cap="none" normalizeH="0" baseline="0" dirty="0">
                <a:ln>
                  <a:noFill/>
                </a:ln>
                <a:solidFill>
                  <a:schemeClr val="tx1"/>
                </a:solidFill>
                <a:effectLst/>
                <a:latin typeface="Arial" panose="020B0604020202020204" pitchFamily="34" charset="0"/>
              </a:rPr>
              <a:t>, but </a:t>
            </a:r>
            <a:r>
              <a:rPr kumimoji="0" lang="nl-NL" altLang="nl-NL" sz="1600" b="0" i="0" u="none" strike="noStrike" cap="none" normalizeH="0" baseline="0" dirty="0" err="1">
                <a:ln>
                  <a:noFill/>
                </a:ln>
                <a:solidFill>
                  <a:schemeClr val="tx1"/>
                </a:solidFill>
                <a:effectLst/>
                <a:latin typeface="Arial" panose="020B0604020202020204" pitchFamily="34" charset="0"/>
              </a:rPr>
              <a:t>only</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when</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embedded</a:t>
            </a:r>
            <a:r>
              <a:rPr kumimoji="0" lang="nl-NL" altLang="nl-NL" sz="1600" b="0" i="0" u="none" strike="noStrike" cap="none" normalizeH="0" baseline="0" dirty="0">
                <a:ln>
                  <a:noFill/>
                </a:ln>
                <a:solidFill>
                  <a:schemeClr val="tx1"/>
                </a:solidFill>
                <a:effectLst/>
                <a:latin typeface="Arial" panose="020B0604020202020204" pitchFamily="34" charset="0"/>
              </a:rPr>
              <a:t> in </a:t>
            </a:r>
            <a:r>
              <a:rPr kumimoji="0" lang="nl-NL" altLang="nl-NL" sz="1600" b="0" i="0" u="none" strike="noStrike" cap="none" normalizeH="0" baseline="0" dirty="0" err="1">
                <a:ln>
                  <a:noFill/>
                </a:ln>
                <a:solidFill>
                  <a:schemeClr val="tx1"/>
                </a:solidFill>
                <a:effectLst/>
                <a:latin typeface="Arial" panose="020B0604020202020204" pitchFamily="34" charset="0"/>
              </a:rPr>
              <a:t>structured</a:t>
            </a:r>
            <a:r>
              <a:rPr kumimoji="0" lang="nl-NL" altLang="nl-NL" sz="1600" b="0" i="0" u="none" strike="noStrike" cap="none" normalizeH="0" baseline="0" dirty="0">
                <a:ln>
                  <a:noFill/>
                </a:ln>
                <a:solidFill>
                  <a:schemeClr val="tx1"/>
                </a:solidFill>
                <a:effectLst/>
                <a:latin typeface="Arial" panose="020B0604020202020204" pitchFamily="34" charset="0"/>
              </a:rPr>
              <a:t> team routines.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nl-NL" altLang="nl-NL"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nl-NL" altLang="nl-NL" sz="1600" b="1" i="0" u="none" strike="noStrike" cap="none" normalizeH="0" baseline="0" dirty="0">
                <a:ln>
                  <a:noFill/>
                </a:ln>
                <a:solidFill>
                  <a:schemeClr val="tx1"/>
                </a:solidFill>
                <a:effectLst/>
                <a:latin typeface="Arial" panose="020B0604020202020204" pitchFamily="34" charset="0"/>
              </a:rPr>
              <a:t>Feedback </a:t>
            </a:r>
            <a:r>
              <a:rPr kumimoji="0" lang="nl-NL" altLang="nl-NL" sz="1600" b="1" i="0" u="none" strike="noStrike" cap="none" normalizeH="0" baseline="0" dirty="0" err="1">
                <a:ln>
                  <a:noFill/>
                </a:ln>
                <a:solidFill>
                  <a:schemeClr val="tx1"/>
                </a:solidFill>
                <a:effectLst/>
                <a:latin typeface="Arial" panose="020B0604020202020204" pitchFamily="34" charset="0"/>
              </a:rPr>
              <a:t>alone</a:t>
            </a:r>
            <a:r>
              <a:rPr kumimoji="0" lang="nl-NL" altLang="nl-NL" sz="1600" b="1" i="0" u="none" strike="noStrike" cap="none" normalizeH="0" baseline="0" dirty="0">
                <a:ln>
                  <a:noFill/>
                </a:ln>
                <a:solidFill>
                  <a:schemeClr val="tx1"/>
                </a:solidFill>
                <a:effectLst/>
                <a:latin typeface="Arial" panose="020B0604020202020204" pitchFamily="34" charset="0"/>
              </a:rPr>
              <a:t> is </a:t>
            </a:r>
            <a:r>
              <a:rPr kumimoji="0" lang="nl-NL" altLang="nl-NL" sz="1600" b="1" i="0" u="none" strike="noStrike" cap="none" normalizeH="0" baseline="0" dirty="0" err="1">
                <a:ln>
                  <a:noFill/>
                </a:ln>
                <a:solidFill>
                  <a:schemeClr val="tx1"/>
                </a:solidFill>
                <a:effectLst/>
                <a:latin typeface="Arial" panose="020B0604020202020204" pitchFamily="34" charset="0"/>
              </a:rPr>
              <a:t>not</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enough</a:t>
            </a:r>
            <a:r>
              <a:rPr kumimoji="0" lang="nl-NL" altLang="nl-NL" sz="16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lang="nl-NL" altLang="nl-NL" sz="1600" dirty="0">
                <a:solidFill>
                  <a:schemeClr val="tx1"/>
                </a:solidFill>
                <a:latin typeface="Arial" panose="020B0604020202020204" pitchFamily="34" charset="0"/>
              </a:rPr>
              <a:t>R</a:t>
            </a:r>
            <a:r>
              <a:rPr kumimoji="0" lang="nl-NL" altLang="nl-NL" sz="1600" b="0" i="0" u="none" strike="noStrike" cap="none" normalizeH="0" baseline="0" dirty="0">
                <a:ln>
                  <a:noFill/>
                </a:ln>
                <a:solidFill>
                  <a:schemeClr val="tx1"/>
                </a:solidFill>
                <a:effectLst/>
                <a:latin typeface="Arial" panose="020B0604020202020204" pitchFamily="34" charset="0"/>
              </a:rPr>
              <a:t>eal-time data </a:t>
            </a:r>
            <a:r>
              <a:rPr kumimoji="0" lang="nl-NL" altLang="nl-NL" sz="1600" b="0" i="0" u="none" strike="noStrike" cap="none" normalizeH="0" baseline="0" dirty="0" err="1">
                <a:ln>
                  <a:noFill/>
                </a:ln>
                <a:solidFill>
                  <a:schemeClr val="tx1"/>
                </a:solidFill>
                <a:effectLst/>
                <a:latin typeface="Arial" panose="020B0604020202020204" pitchFamily="34" charset="0"/>
              </a:rPr>
              <a:t>only</a:t>
            </a:r>
            <a:r>
              <a:rPr kumimoji="0" lang="nl-NL" altLang="nl-NL" sz="1600" b="0" i="0" u="none" strike="noStrike" cap="none" normalizeH="0" baseline="0" dirty="0">
                <a:ln>
                  <a:noFill/>
                </a:ln>
                <a:solidFill>
                  <a:schemeClr val="tx1"/>
                </a:solidFill>
                <a:effectLst/>
                <a:latin typeface="Arial" panose="020B0604020202020204" pitchFamily="34" charset="0"/>
              </a:rPr>
              <a:t> leads </a:t>
            </a:r>
            <a:r>
              <a:rPr kumimoji="0" lang="nl-NL" altLang="nl-NL" sz="1600" b="0" i="0" u="none" strike="noStrike" cap="none" normalizeH="0" baseline="0" dirty="0" err="1">
                <a:ln>
                  <a:noFill/>
                </a:ln>
                <a:solidFill>
                  <a:schemeClr val="tx1"/>
                </a:solidFill>
                <a:effectLst/>
                <a:latin typeface="Arial" panose="020B0604020202020204" pitchFamily="34" charset="0"/>
              </a:rPr>
              <a:t>to</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improvement</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when</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staff</a:t>
            </a:r>
            <a:r>
              <a:rPr kumimoji="0" lang="nl-NL" altLang="nl-NL" sz="1600" b="0" i="0" u="none" strike="noStrike" cap="none" normalizeH="0" baseline="0" dirty="0">
                <a:ln>
                  <a:noFill/>
                </a:ln>
                <a:solidFill>
                  <a:schemeClr val="tx1"/>
                </a:solidFill>
                <a:effectLst/>
                <a:latin typeface="Arial" panose="020B0604020202020204" pitchFamily="34" charset="0"/>
              </a:rPr>
              <a:t> have time, skills, </a:t>
            </a:r>
            <a:r>
              <a:rPr kumimoji="0" lang="nl-NL" altLang="nl-NL" sz="1600" b="0" i="0" u="none" strike="noStrike" cap="none" normalizeH="0" baseline="0" dirty="0" err="1">
                <a:ln>
                  <a:noFill/>
                </a:ln>
                <a:solidFill>
                  <a:schemeClr val="tx1"/>
                </a:solidFill>
                <a:effectLst/>
                <a:latin typeface="Arial" panose="020B0604020202020204" pitchFamily="34" charset="0"/>
              </a:rPr>
              <a:t>and</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clear</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responsibilities</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to</a:t>
            </a:r>
            <a:r>
              <a:rPr kumimoji="0" lang="nl-NL" altLang="nl-NL" sz="1600" b="0" i="0" u="none" strike="noStrike" cap="none" normalizeH="0" baseline="0" dirty="0">
                <a:ln>
                  <a:noFill/>
                </a:ln>
                <a:solidFill>
                  <a:schemeClr val="tx1"/>
                </a:solidFill>
                <a:effectLst/>
                <a:latin typeface="Arial" panose="020B0604020202020204" pitchFamily="34" charset="0"/>
              </a:rPr>
              <a:t> act on it.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nl-NL" altLang="nl-NL"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nl-NL" altLang="nl-NL" sz="1600" b="1" i="0" u="none" strike="noStrike" cap="none" normalizeH="0" baseline="0" dirty="0" err="1">
                <a:ln>
                  <a:noFill/>
                </a:ln>
                <a:solidFill>
                  <a:schemeClr val="tx1"/>
                </a:solidFill>
                <a:effectLst/>
                <a:latin typeface="Arial" panose="020B0604020202020204" pitchFamily="34" charset="0"/>
              </a:rPr>
              <a:t>Implementation</a:t>
            </a:r>
            <a:r>
              <a:rPr kumimoji="0" lang="nl-NL" altLang="nl-NL" sz="1600" b="1" i="0" u="none" strike="noStrike" cap="none" normalizeH="0" baseline="0" dirty="0">
                <a:ln>
                  <a:noFill/>
                </a:ln>
                <a:solidFill>
                  <a:schemeClr val="tx1"/>
                </a:solidFill>
                <a:effectLst/>
                <a:latin typeface="Arial" panose="020B0604020202020204" pitchFamily="34" charset="0"/>
              </a:rPr>
              <a:t> is a team effort</a:t>
            </a:r>
            <a:r>
              <a:rPr kumimoji="0" lang="nl-NL" altLang="nl-NL" sz="16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lang="nl-NL" altLang="nl-NL" sz="1600" dirty="0" err="1">
                <a:solidFill>
                  <a:schemeClr val="tx1"/>
                </a:solidFill>
                <a:latin typeface="Arial" panose="020B0604020202020204" pitchFamily="34" charset="0"/>
              </a:rPr>
              <a:t>D</a:t>
            </a:r>
            <a:r>
              <a:rPr kumimoji="0" lang="nl-NL" altLang="nl-NL" sz="1600" b="0" i="0" u="none" strike="noStrike" cap="none" normalizeH="0" baseline="0" dirty="0" err="1">
                <a:ln>
                  <a:noFill/>
                </a:ln>
                <a:solidFill>
                  <a:schemeClr val="tx1"/>
                </a:solidFill>
                <a:effectLst/>
                <a:latin typeface="Arial" panose="020B0604020202020204" pitchFamily="34" charset="0"/>
              </a:rPr>
              <a:t>efining</a:t>
            </a:r>
            <a:r>
              <a:rPr kumimoji="0" lang="nl-NL" altLang="nl-NL" sz="1600" b="0" i="0" u="none" strike="noStrike" cap="none" normalizeH="0" baseline="0" dirty="0">
                <a:ln>
                  <a:noFill/>
                </a:ln>
                <a:solidFill>
                  <a:schemeClr val="tx1"/>
                </a:solidFill>
                <a:effectLst/>
                <a:latin typeface="Arial" panose="020B0604020202020204" pitchFamily="34" charset="0"/>
              </a:rPr>
              <a:t> ERATS </a:t>
            </a:r>
            <a:r>
              <a:rPr kumimoji="0" lang="nl-NL" altLang="nl-NL" sz="1600" b="0" i="0" u="none" strike="noStrike" cap="none" normalizeH="0" baseline="0" dirty="0" err="1">
                <a:ln>
                  <a:noFill/>
                </a:ln>
                <a:solidFill>
                  <a:schemeClr val="tx1"/>
                </a:solidFill>
                <a:effectLst/>
                <a:latin typeface="Arial" panose="020B0604020202020204" pitchFamily="34" charset="0"/>
              </a:rPr>
              <a:t>roles</a:t>
            </a:r>
            <a:r>
              <a:rPr kumimoji="0" lang="nl-NL" altLang="nl-NL" sz="1600" b="0" i="0" u="none" strike="noStrike" cap="none" normalizeH="0" baseline="0" dirty="0">
                <a:ln>
                  <a:noFill/>
                </a:ln>
                <a:solidFill>
                  <a:schemeClr val="tx1"/>
                </a:solidFill>
                <a:effectLst/>
                <a:latin typeface="Arial" panose="020B0604020202020204" pitchFamily="34" charset="0"/>
              </a:rPr>
              <a:t> (e.g. data entry, </a:t>
            </a:r>
            <a:r>
              <a:rPr kumimoji="0" lang="nl-NL" altLang="nl-NL" sz="1600" b="0" i="0" u="none" strike="noStrike" cap="none" normalizeH="0" baseline="0" dirty="0" err="1">
                <a:ln>
                  <a:noFill/>
                </a:ln>
                <a:solidFill>
                  <a:schemeClr val="tx1"/>
                </a:solidFill>
                <a:effectLst/>
                <a:latin typeface="Arial" panose="020B0604020202020204" pitchFamily="34" charset="0"/>
              </a:rPr>
              <a:t>interpretation</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leadership</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appears</a:t>
            </a:r>
            <a:r>
              <a:rPr kumimoji="0" lang="nl-NL" altLang="nl-NL" sz="1600" b="0" i="0" u="none" strike="noStrike" cap="none" normalizeH="0" baseline="0" dirty="0">
                <a:ln>
                  <a:noFill/>
                </a:ln>
                <a:solidFill>
                  <a:schemeClr val="tx1"/>
                </a:solidFill>
                <a:effectLst/>
                <a:latin typeface="Arial" panose="020B0604020202020204" pitchFamily="34" charset="0"/>
              </a:rPr>
              <a:t> more </a:t>
            </a:r>
            <a:r>
              <a:rPr kumimoji="0" lang="nl-NL" altLang="nl-NL" sz="1600" b="0" i="0" u="none" strike="noStrike" cap="none" normalizeH="0" baseline="0" dirty="0" err="1">
                <a:ln>
                  <a:noFill/>
                </a:ln>
                <a:solidFill>
                  <a:schemeClr val="tx1"/>
                </a:solidFill>
                <a:effectLst/>
                <a:latin typeface="Arial" panose="020B0604020202020204" pitchFamily="34" charset="0"/>
              </a:rPr>
              <a:t>realistic</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than</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relying</a:t>
            </a:r>
            <a:r>
              <a:rPr kumimoji="0" lang="nl-NL" altLang="nl-NL" sz="1600" b="0" i="0" u="none" strike="noStrike" cap="none" normalizeH="0" baseline="0" dirty="0">
                <a:ln>
                  <a:noFill/>
                </a:ln>
                <a:solidFill>
                  <a:schemeClr val="tx1"/>
                </a:solidFill>
                <a:effectLst/>
                <a:latin typeface="Arial" panose="020B0604020202020204" pitchFamily="34" charset="0"/>
              </a:rPr>
              <a:t> on </a:t>
            </a:r>
            <a:r>
              <a:rPr kumimoji="0" lang="nl-NL" altLang="nl-NL" sz="1600" b="0" i="0" u="none" strike="noStrike" cap="none" normalizeH="0" baseline="0" dirty="0" err="1">
                <a:ln>
                  <a:noFill/>
                </a:ln>
                <a:solidFill>
                  <a:schemeClr val="tx1"/>
                </a:solidFill>
                <a:effectLst/>
                <a:latin typeface="Arial" panose="020B0604020202020204" pitchFamily="34" charset="0"/>
              </a:rPr>
              <a:t>one</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central</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coordinator</a:t>
            </a:r>
            <a:r>
              <a:rPr kumimoji="0" lang="nl-NL" altLang="nl-NL" sz="16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nl-NL" altLang="nl-NL"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nl-NL" altLang="nl-NL" sz="1600" b="1" i="0" u="none" strike="noStrike" cap="none" normalizeH="0" baseline="0" dirty="0">
                <a:ln>
                  <a:noFill/>
                </a:ln>
                <a:solidFill>
                  <a:schemeClr val="tx1"/>
                </a:solidFill>
                <a:effectLst/>
                <a:latin typeface="Arial" panose="020B0604020202020204" pitchFamily="34" charset="0"/>
              </a:rPr>
              <a:t>Digital </a:t>
            </a:r>
            <a:r>
              <a:rPr kumimoji="0" lang="nl-NL" altLang="nl-NL" sz="1600" b="1" i="0" u="none" strike="noStrike" cap="none" normalizeH="0" baseline="0" dirty="0" err="1">
                <a:ln>
                  <a:noFill/>
                </a:ln>
                <a:solidFill>
                  <a:schemeClr val="tx1"/>
                </a:solidFill>
                <a:effectLst/>
                <a:latin typeface="Arial" panose="020B0604020202020204" pitchFamily="34" charset="0"/>
              </a:rPr>
              <a:t>integration</a:t>
            </a:r>
            <a:r>
              <a:rPr kumimoji="0" lang="nl-NL" altLang="nl-NL" sz="1600" b="1" i="0" u="none" strike="noStrike" cap="none" normalizeH="0" baseline="0" dirty="0">
                <a:ln>
                  <a:noFill/>
                </a:ln>
                <a:solidFill>
                  <a:schemeClr val="tx1"/>
                </a:solidFill>
                <a:effectLst/>
                <a:latin typeface="Arial" panose="020B0604020202020204" pitchFamily="34" charset="0"/>
              </a:rPr>
              <a:t> is </a:t>
            </a:r>
            <a:r>
              <a:rPr kumimoji="0" lang="nl-NL" altLang="nl-NL" sz="1600" b="1" i="0" u="none" strike="noStrike" cap="none" normalizeH="0" baseline="0" dirty="0" err="1">
                <a:ln>
                  <a:noFill/>
                </a:ln>
                <a:solidFill>
                  <a:schemeClr val="tx1"/>
                </a:solidFill>
                <a:effectLst/>
                <a:latin typeface="Arial" panose="020B0604020202020204" pitchFamily="34" charset="0"/>
              </a:rPr>
              <a:t>essential</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for</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sustainability</a:t>
            </a:r>
            <a:r>
              <a:rPr kumimoji="0" lang="nl-NL" altLang="nl-NL" sz="16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kumimoji="0" lang="nl-NL" altLang="nl-NL" sz="1600" b="0" i="0" u="none" strike="noStrike" cap="none" normalizeH="0" baseline="0" dirty="0">
                <a:ln>
                  <a:noFill/>
                </a:ln>
                <a:solidFill>
                  <a:schemeClr val="tx1"/>
                </a:solidFill>
                <a:effectLst/>
                <a:latin typeface="Arial" panose="020B0604020202020204" pitchFamily="34" charset="0"/>
              </a:rPr>
              <a:t>Without </a:t>
            </a:r>
            <a:r>
              <a:rPr kumimoji="0" lang="nl-NL" altLang="nl-NL" sz="1600" b="0" i="0" u="none" strike="noStrike" cap="none" normalizeH="0" baseline="0" dirty="0" err="1">
                <a:ln>
                  <a:noFill/>
                </a:ln>
                <a:solidFill>
                  <a:schemeClr val="tx1"/>
                </a:solidFill>
                <a:effectLst/>
                <a:latin typeface="Arial" panose="020B0604020202020204" pitchFamily="34" charset="0"/>
              </a:rPr>
              <a:t>linkages</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to</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existing</a:t>
            </a:r>
            <a:r>
              <a:rPr kumimoji="0" lang="nl-NL" altLang="nl-NL" sz="1600" b="0" i="0" u="none" strike="noStrike" cap="none" normalizeH="0" baseline="0" dirty="0">
                <a:ln>
                  <a:noFill/>
                </a:ln>
                <a:solidFill>
                  <a:schemeClr val="tx1"/>
                </a:solidFill>
                <a:effectLst/>
                <a:latin typeface="Arial" panose="020B0604020202020204" pitchFamily="34" charset="0"/>
              </a:rPr>
              <a:t> systems (e.g. </a:t>
            </a:r>
            <a:r>
              <a:rPr kumimoji="0" lang="nl-NL" altLang="nl-NL" sz="1600" b="0" i="0" u="none" strike="noStrike" cap="none" normalizeH="0" baseline="0" dirty="0" err="1">
                <a:ln>
                  <a:noFill/>
                </a:ln>
                <a:solidFill>
                  <a:schemeClr val="tx1"/>
                </a:solidFill>
                <a:effectLst/>
                <a:latin typeface="Arial" panose="020B0604020202020204" pitchFamily="34" charset="0"/>
              </a:rPr>
              <a:t>EMRs</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the</a:t>
            </a:r>
            <a:r>
              <a:rPr kumimoji="0" lang="nl-NL" altLang="nl-NL" sz="1600" b="0" i="0" u="none" strike="noStrike" cap="none" normalizeH="0" baseline="0" dirty="0">
                <a:ln>
                  <a:noFill/>
                </a:ln>
                <a:solidFill>
                  <a:schemeClr val="tx1"/>
                </a:solidFill>
                <a:effectLst/>
                <a:latin typeface="Arial" panose="020B0604020202020204" pitchFamily="34" charset="0"/>
              </a:rPr>
              <a:t> dashboard </a:t>
            </a:r>
            <a:r>
              <a:rPr kumimoji="0" lang="nl-NL" altLang="nl-NL" sz="1600" b="0" i="0" u="none" strike="noStrike" cap="none" normalizeH="0" baseline="0" dirty="0" err="1">
                <a:ln>
                  <a:noFill/>
                </a:ln>
                <a:solidFill>
                  <a:schemeClr val="tx1"/>
                </a:solidFill>
                <a:effectLst/>
                <a:latin typeface="Arial" panose="020B0604020202020204" pitchFamily="34" charset="0"/>
              </a:rPr>
              <a:t>remains</a:t>
            </a:r>
            <a:r>
              <a:rPr kumimoji="0" lang="nl-NL" altLang="nl-NL" sz="1600" b="0" i="0" u="none" strike="noStrike" cap="none" normalizeH="0" baseline="0" dirty="0">
                <a:ln>
                  <a:noFill/>
                </a:ln>
                <a:solidFill>
                  <a:schemeClr val="tx1"/>
                </a:solidFill>
                <a:effectLst/>
                <a:latin typeface="Arial" panose="020B0604020202020204" pitchFamily="34" charset="0"/>
              </a:rPr>
              <a:t> a separate tool </a:t>
            </a:r>
            <a:r>
              <a:rPr kumimoji="0" lang="nl-NL" altLang="nl-NL" sz="1600" b="0" i="0" u="none" strike="noStrike" cap="none" normalizeH="0" baseline="0" dirty="0" err="1">
                <a:ln>
                  <a:noFill/>
                </a:ln>
                <a:solidFill>
                  <a:schemeClr val="tx1"/>
                </a:solidFill>
                <a:effectLst/>
                <a:latin typeface="Arial" panose="020B0604020202020204" pitchFamily="34" charset="0"/>
              </a:rPr>
              <a:t>rather</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than</a:t>
            </a:r>
            <a:r>
              <a:rPr kumimoji="0" lang="nl-NL" altLang="nl-NL" sz="1600" b="0" i="0" u="none" strike="noStrike" cap="none" normalizeH="0" baseline="0" dirty="0">
                <a:ln>
                  <a:noFill/>
                </a:ln>
                <a:solidFill>
                  <a:schemeClr val="tx1"/>
                </a:solidFill>
                <a:effectLst/>
                <a:latin typeface="Arial" panose="020B0604020202020204" pitchFamily="34" charset="0"/>
              </a:rPr>
              <a:t> part of </a:t>
            </a:r>
            <a:r>
              <a:rPr kumimoji="0" lang="nl-NL" altLang="nl-NL" sz="1600" b="0" i="0" u="none" strike="noStrike" cap="none" normalizeH="0" baseline="0" dirty="0" err="1">
                <a:ln>
                  <a:noFill/>
                </a:ln>
                <a:solidFill>
                  <a:schemeClr val="tx1"/>
                </a:solidFill>
                <a:effectLst/>
                <a:latin typeface="Arial" panose="020B0604020202020204" pitchFamily="34" charset="0"/>
              </a:rPr>
              <a:t>daily</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practice</a:t>
            </a:r>
            <a:r>
              <a:rPr kumimoji="0" lang="nl-NL" altLang="nl-NL" sz="16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nl-NL" altLang="nl-NL"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nl-NL" altLang="nl-NL" sz="1600" b="1" i="0" u="none" strike="noStrike" cap="none" normalizeH="0" baseline="0" dirty="0">
                <a:ln>
                  <a:noFill/>
                </a:ln>
                <a:solidFill>
                  <a:schemeClr val="tx1"/>
                </a:solidFill>
                <a:effectLst/>
                <a:latin typeface="Arial" panose="020B0604020202020204" pitchFamily="34" charset="0"/>
              </a:rPr>
              <a:t>Cross-</a:t>
            </a:r>
            <a:r>
              <a:rPr kumimoji="0" lang="nl-NL" altLang="nl-NL" sz="1600" b="1" i="0" u="none" strike="noStrike" cap="none" normalizeH="0" baseline="0" dirty="0" err="1">
                <a:ln>
                  <a:noFill/>
                </a:ln>
                <a:solidFill>
                  <a:schemeClr val="tx1"/>
                </a:solidFill>
                <a:effectLst/>
                <a:latin typeface="Arial" panose="020B0604020202020204" pitchFamily="34" charset="0"/>
              </a:rPr>
              <a:t>hospital</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learning</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adds</a:t>
            </a:r>
            <a:r>
              <a:rPr kumimoji="0" lang="nl-NL" altLang="nl-NL" sz="1600" b="1" i="0" u="none" strike="noStrike" cap="none" normalizeH="0" baseline="0" dirty="0">
                <a:ln>
                  <a:noFill/>
                </a:ln>
                <a:solidFill>
                  <a:schemeClr val="tx1"/>
                </a:solidFill>
                <a:effectLst/>
                <a:latin typeface="Arial" panose="020B0604020202020204" pitchFamily="34" charset="0"/>
              </a:rPr>
              <a:t> </a:t>
            </a:r>
            <a:r>
              <a:rPr kumimoji="0" lang="nl-NL" altLang="nl-NL" sz="1600" b="1" i="0" u="none" strike="noStrike" cap="none" normalizeH="0" baseline="0" dirty="0" err="1">
                <a:ln>
                  <a:noFill/>
                </a:ln>
                <a:solidFill>
                  <a:schemeClr val="tx1"/>
                </a:solidFill>
                <a:effectLst/>
                <a:latin typeface="Arial" panose="020B0604020202020204" pitchFamily="34" charset="0"/>
              </a:rPr>
              <a:t>value</a:t>
            </a:r>
            <a:r>
              <a:rPr kumimoji="0" lang="nl-NL" altLang="nl-NL" sz="1600" b="0" i="0" u="none" strike="noStrike" cap="none" normalizeH="0" baseline="0" dirty="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lang="nl-NL" altLang="nl-NL" sz="1600" dirty="0" err="1">
                <a:solidFill>
                  <a:schemeClr val="tx1"/>
                </a:solidFill>
                <a:latin typeface="Arial" panose="020B0604020202020204" pitchFamily="34" charset="0"/>
              </a:rPr>
              <a:t>M</a:t>
            </a:r>
            <a:r>
              <a:rPr kumimoji="0" lang="nl-NL" altLang="nl-NL" sz="1600" b="0" i="0" u="none" strike="noStrike" cap="none" normalizeH="0" baseline="0" dirty="0" err="1">
                <a:ln>
                  <a:noFill/>
                </a:ln>
                <a:solidFill>
                  <a:schemeClr val="tx1"/>
                </a:solidFill>
                <a:effectLst/>
                <a:latin typeface="Arial" panose="020B0604020202020204" pitchFamily="34" charset="0"/>
              </a:rPr>
              <a:t>irror</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sessions</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encouraged</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reflection</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and</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ownership</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showing</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that</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cultural</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and</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social</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dimensions</a:t>
            </a:r>
            <a:r>
              <a:rPr kumimoji="0" lang="nl-NL" altLang="nl-NL" sz="1600" b="0" i="0" u="none" strike="noStrike" cap="none" normalizeH="0" baseline="0" dirty="0">
                <a:ln>
                  <a:noFill/>
                </a:ln>
                <a:solidFill>
                  <a:schemeClr val="tx1"/>
                </a:solidFill>
                <a:effectLst/>
                <a:latin typeface="Arial" panose="020B0604020202020204" pitchFamily="34" charset="0"/>
              </a:rPr>
              <a:t> matter in </a:t>
            </a:r>
            <a:r>
              <a:rPr kumimoji="0" lang="nl-NL" altLang="nl-NL" sz="1600" b="0" i="0" u="none" strike="noStrike" cap="none" normalizeH="0" baseline="0" dirty="0" err="1">
                <a:ln>
                  <a:noFill/>
                </a:ln>
                <a:solidFill>
                  <a:schemeClr val="tx1"/>
                </a:solidFill>
                <a:effectLst/>
                <a:latin typeface="Arial" panose="020B0604020202020204" pitchFamily="34" charset="0"/>
              </a:rPr>
              <a:t>quality</a:t>
            </a:r>
            <a:r>
              <a:rPr kumimoji="0" lang="nl-NL" altLang="nl-NL" sz="1600" b="0" i="0" u="none" strike="noStrike" cap="none" normalizeH="0" baseline="0" dirty="0">
                <a:ln>
                  <a:noFill/>
                </a:ln>
                <a:solidFill>
                  <a:schemeClr val="tx1"/>
                </a:solidFill>
                <a:effectLst/>
                <a:latin typeface="Arial" panose="020B0604020202020204" pitchFamily="34" charset="0"/>
              </a:rPr>
              <a:t> </a:t>
            </a:r>
            <a:r>
              <a:rPr kumimoji="0" lang="nl-NL" altLang="nl-NL" sz="1600" b="0" i="0" u="none" strike="noStrike" cap="none" normalizeH="0" baseline="0" dirty="0" err="1">
                <a:ln>
                  <a:noFill/>
                </a:ln>
                <a:solidFill>
                  <a:schemeClr val="tx1"/>
                </a:solidFill>
                <a:effectLst/>
                <a:latin typeface="Arial" panose="020B0604020202020204" pitchFamily="34" charset="0"/>
              </a:rPr>
              <a:t>improvement</a:t>
            </a:r>
            <a:r>
              <a:rPr kumimoji="0" lang="nl-NL" altLang="nl-NL" sz="1600" b="0" i="0" u="none" strike="noStrike" cap="none" normalizeH="0" baseline="0" dirty="0">
                <a:ln>
                  <a:noFill/>
                </a:ln>
                <a:solidFill>
                  <a:schemeClr val="tx1"/>
                </a:solidFill>
                <a:effectLst/>
                <a:latin typeface="Arial" panose="020B0604020202020204" pitchFamily="34" charset="0"/>
              </a:rPr>
              <a:t>.</a:t>
            </a:r>
          </a:p>
          <a:p>
            <a:pPr marL="0" lvl="0" indent="0" algn="l" rtl="0">
              <a:lnSpc>
                <a:spcPct val="90000"/>
              </a:lnSpc>
              <a:spcBef>
                <a:spcPts val="0"/>
              </a:spcBef>
              <a:spcAft>
                <a:spcPts val="0"/>
              </a:spcAft>
              <a:buClr>
                <a:schemeClr val="dk1"/>
              </a:buClr>
              <a:buSzPts val="1100"/>
              <a:buFont typeface="Arial"/>
              <a:buNone/>
            </a:pPr>
            <a:endParaRPr sz="1500" b="1" dirty="0">
              <a:latin typeface="Arial"/>
              <a:ea typeface="Arial"/>
              <a:cs typeface="Arial"/>
              <a:sym typeface="Arial"/>
            </a:endParaRPr>
          </a:p>
        </p:txBody>
      </p:sp>
      <p:sp>
        <p:nvSpPr>
          <p:cNvPr id="238" name="Google Shape;238;g34a0497a65b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34</a:t>
            </a:fld>
            <a:endParaRPr/>
          </a:p>
        </p:txBody>
      </p:sp>
    </p:spTree>
    <p:extLst>
      <p:ext uri="{BB962C8B-B14F-4D97-AF65-F5344CB8AC3E}">
        <p14:creationId xmlns:p14="http://schemas.microsoft.com/office/powerpoint/2010/main" val="2806683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4a0497a65b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4a0497a65b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100" i="1" dirty="0">
              <a:latin typeface="Arial"/>
              <a:ea typeface="Arial"/>
              <a:cs typeface="Arial"/>
              <a:sym typeface="Arial"/>
            </a:endParaRPr>
          </a:p>
        </p:txBody>
      </p:sp>
      <p:sp>
        <p:nvSpPr>
          <p:cNvPr id="269" name="Google Shape;269;g34a0497a65b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35</a:t>
            </a:fld>
            <a:endParaRPr/>
          </a:p>
        </p:txBody>
      </p:sp>
    </p:spTree>
    <p:extLst>
      <p:ext uri="{BB962C8B-B14F-4D97-AF65-F5344CB8AC3E}">
        <p14:creationId xmlns:p14="http://schemas.microsoft.com/office/powerpoint/2010/main" val="4028777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49A7E-8733-5D42-96AC-91926E3E5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505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56149A7E-8733-5D42-96AC-91926E3E510A}" type="slidenum">
              <a:rPr lang="en-US" smtClean="0"/>
              <a:t>37</a:t>
            </a:fld>
            <a:endParaRPr lang="en-US"/>
          </a:p>
        </p:txBody>
      </p:sp>
    </p:spTree>
    <p:extLst>
      <p:ext uri="{BB962C8B-B14F-4D97-AF65-F5344CB8AC3E}">
        <p14:creationId xmlns:p14="http://schemas.microsoft.com/office/powerpoint/2010/main" val="64382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 grew up on the lands waters around Lac-Mercier—part of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Omàmìwininìwag</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(Algonquin) and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Anishinabewaki</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a:effectLst/>
                <a:latin typeface="Gadugi" panose="020B0502040204020203" pitchFamily="34" charset="0"/>
                <a:ea typeface="Aptos" panose="020B0004020202020204" pitchFamily="34" charset="0"/>
                <a:cs typeface="Gadugi" panose="020B0502040204020203" pitchFamily="34" charset="0"/>
              </a:rPr>
              <a:t>ᐊᓂᔑᓈᐯᐗᑭ</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territories— this land is very special. It profoundly shaped me and I carry this place with me wherever I go. In remembering I honour its traditional stewards, the injustices that displaced them, and their resilience. </a:t>
            </a:r>
            <a:endParaRPr lang="pt-PT" dirty="0"/>
          </a:p>
        </p:txBody>
      </p:sp>
      <p:sp>
        <p:nvSpPr>
          <p:cNvPr id="4" name="Slide Number Placeholder 3"/>
          <p:cNvSpPr>
            <a:spLocks noGrp="1"/>
          </p:cNvSpPr>
          <p:nvPr>
            <p:ph type="sldNum" sz="quarter" idx="5"/>
          </p:nvPr>
        </p:nvSpPr>
        <p:spPr/>
        <p:txBody>
          <a:bodyPr/>
          <a:lstStyle/>
          <a:p>
            <a:fld id="{56149A7E-8733-5D42-96AC-91926E3E510A}" type="slidenum">
              <a:rPr lang="en-US" smtClean="0"/>
              <a:t>39</a:t>
            </a:fld>
            <a:endParaRPr lang="en-US"/>
          </a:p>
        </p:txBody>
      </p:sp>
    </p:spTree>
    <p:extLst>
      <p:ext uri="{BB962C8B-B14F-4D97-AF65-F5344CB8AC3E}">
        <p14:creationId xmlns:p14="http://schemas.microsoft.com/office/powerpoint/2010/main" val="4241654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Diverse teams - Adaptations</a:t>
            </a:r>
          </a:p>
          <a:p>
            <a:r>
              <a:rPr lang="pt-PT" dirty="0"/>
              <a:t>Statement on equity – how important it is to do this kind of work. </a:t>
            </a:r>
          </a:p>
          <a:p>
            <a:endParaRPr lang="pt-PT" dirty="0"/>
          </a:p>
        </p:txBody>
      </p:sp>
      <p:sp>
        <p:nvSpPr>
          <p:cNvPr id="4" name="Slide Number Placeholder 3"/>
          <p:cNvSpPr>
            <a:spLocks noGrp="1"/>
          </p:cNvSpPr>
          <p:nvPr>
            <p:ph type="sldNum" sz="quarter" idx="5"/>
          </p:nvPr>
        </p:nvSpPr>
        <p:spPr/>
        <p:txBody>
          <a:bodyPr/>
          <a:lstStyle/>
          <a:p>
            <a:fld id="{56149A7E-8733-5D42-96AC-91926E3E510A}" type="slidenum">
              <a:rPr lang="en-US" smtClean="0"/>
              <a:t>45</a:t>
            </a:fld>
            <a:endParaRPr lang="en-US"/>
          </a:p>
        </p:txBody>
      </p:sp>
    </p:spTree>
    <p:extLst>
      <p:ext uri="{BB962C8B-B14F-4D97-AF65-F5344CB8AC3E}">
        <p14:creationId xmlns:p14="http://schemas.microsoft.com/office/powerpoint/2010/main" val="1262214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88700-A6D6-A0AF-4C26-F027DDD31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CADE0-E4B5-FD7E-2A55-FC0868E0B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60D44-C0EC-14D8-5038-97B1684747CF}"/>
              </a:ext>
            </a:extLst>
          </p:cNvPr>
          <p:cNvSpPr>
            <a:spLocks noGrp="1"/>
          </p:cNvSpPr>
          <p:nvPr>
            <p:ph type="body" idx="1"/>
          </p:nvPr>
        </p:nvSpPr>
        <p:spPr/>
        <p:txBody>
          <a:bodyPr/>
          <a:lstStyle/>
          <a:p>
            <a:endParaRPr lang="pt-PT" dirty="0"/>
          </a:p>
        </p:txBody>
      </p:sp>
      <p:sp>
        <p:nvSpPr>
          <p:cNvPr id="4" name="Slide Number Placeholder 3">
            <a:extLst>
              <a:ext uri="{FF2B5EF4-FFF2-40B4-BE49-F238E27FC236}">
                <a16:creationId xmlns:a16="http://schemas.microsoft.com/office/drawing/2014/main" id="{2928FD19-91CC-7F88-037B-DEDA8FE55344}"/>
              </a:ext>
            </a:extLst>
          </p:cNvPr>
          <p:cNvSpPr>
            <a:spLocks noGrp="1"/>
          </p:cNvSpPr>
          <p:nvPr>
            <p:ph type="sldNum" sz="quarter" idx="5"/>
          </p:nvPr>
        </p:nvSpPr>
        <p:spPr/>
        <p:txBody>
          <a:bodyPr/>
          <a:lstStyle/>
          <a:p>
            <a:fld id="{56149A7E-8733-5D42-96AC-91926E3E510A}" type="slidenum">
              <a:rPr lang="en-US" smtClean="0"/>
              <a:t>48</a:t>
            </a:fld>
            <a:endParaRPr lang="en-US"/>
          </a:p>
        </p:txBody>
      </p:sp>
    </p:spTree>
    <p:extLst>
      <p:ext uri="{BB962C8B-B14F-4D97-AF65-F5344CB8AC3E}">
        <p14:creationId xmlns:p14="http://schemas.microsoft.com/office/powerpoint/2010/main" val="4010998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N</a:t>
            </a:r>
            <a:r>
              <a:rPr lang="en-GB" sz="1200" dirty="0">
                <a:solidFill>
                  <a:srgbClr val="FF0000"/>
                </a:solidFill>
                <a:effectLst/>
                <a:latin typeface="Arial Nova" panose="020B0504020202020204" pitchFamily="34" charset="0"/>
                <a:ea typeface="Calibri" panose="020F0502020204030204" pitchFamily="34" charset="0"/>
                <a:cs typeface="Times New Roman" panose="02020603050405020304" pitchFamily="18" charset="0"/>
              </a:rPr>
              <a:t>ot intended to replace </a:t>
            </a:r>
            <a:r>
              <a:rPr lang="en-GB" sz="1200" dirty="0">
                <a:effectLst/>
                <a:latin typeface="Arial Nova" panose="020B0504020202020204" pitchFamily="34" charset="0"/>
                <a:ea typeface="Calibri" panose="020F0502020204030204" pitchFamily="34" charset="0"/>
                <a:cs typeface="Times New Roman" panose="02020603050405020304" pitchFamily="18" charset="0"/>
              </a:rPr>
              <a:t>the broad and varied </a:t>
            </a:r>
            <a:r>
              <a:rPr lang="en-GB" sz="1200" dirty="0">
                <a:solidFill>
                  <a:srgbClr val="FF0000"/>
                </a:solidFill>
                <a:effectLst/>
                <a:latin typeface="Arial Nova" panose="020B0504020202020204" pitchFamily="34" charset="0"/>
                <a:ea typeface="Calibri" panose="020F0502020204030204" pitchFamily="34" charset="0"/>
                <a:cs typeface="Times New Roman" panose="02020603050405020304" pitchFamily="18" charset="0"/>
              </a:rPr>
              <a:t>criteria of funding bodies and programmes </a:t>
            </a:r>
            <a:r>
              <a:rPr lang="en-GB" sz="1200" dirty="0">
                <a:effectLst/>
                <a:latin typeface="Arial Nova" panose="020B0504020202020204" pitchFamily="34" charset="0"/>
                <a:ea typeface="Calibri" panose="020F0502020204030204" pitchFamily="34" charset="0"/>
                <a:cs typeface="Times New Roman" panose="02020603050405020304" pitchFamily="18" charset="0"/>
              </a:rPr>
              <a:t>rather it is intended to complement and strengthen the review process</a:t>
            </a:r>
          </a:p>
          <a:p>
            <a:endParaRPr lang="en-GB" dirty="0"/>
          </a:p>
        </p:txBody>
      </p:sp>
      <p:sp>
        <p:nvSpPr>
          <p:cNvPr id="4" name="Slide Number Placeholder 3"/>
          <p:cNvSpPr>
            <a:spLocks noGrp="1"/>
          </p:cNvSpPr>
          <p:nvPr>
            <p:ph type="sldNum" sz="quarter" idx="5"/>
          </p:nvPr>
        </p:nvSpPr>
        <p:spPr/>
        <p:txBody>
          <a:bodyPr/>
          <a:lstStyle/>
          <a:p>
            <a:fld id="{6772C7E9-CA6E-C945-826B-68C1FAB00F44}" type="slidenum">
              <a:rPr lang="en-US" smtClean="0"/>
              <a:t>55</a:t>
            </a:fld>
            <a:endParaRPr lang="en-US" dirty="0"/>
          </a:p>
        </p:txBody>
      </p:sp>
    </p:spTree>
    <p:extLst>
      <p:ext uri="{BB962C8B-B14F-4D97-AF65-F5344CB8AC3E}">
        <p14:creationId xmlns:p14="http://schemas.microsoft.com/office/powerpoint/2010/main" val="355512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21114C"/>
                </a:solidFill>
                <a:latin typeface="Arial" panose="020B0604020202020204" pitchFamily="34" charset="0"/>
                <a:ea typeface="Tahoma" panose="020B0604030504040204" pitchFamily="34" charset="0"/>
                <a:cs typeface="Arial" panose="020B0604020202020204" pitchFamily="34" charset="0"/>
              </a:rPr>
              <a:t>There is currently a total of 12 national standards developed by HIQA for health and social care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21114C"/>
              </a:solidFill>
              <a:latin typeface="Tahoma" panose="020B0604030504040204" pitchFamily="34" charset="0"/>
              <a:ea typeface="Tahoma" panose="020B0604030504040204" pitchFamily="34" charset="0"/>
              <a:cs typeface="Tahoma" panose="020B0604030504040204" pitchFamily="34" charset="0"/>
            </a:endParaRPr>
          </a:p>
          <a:p>
            <a:r>
              <a:rPr lang="en-US" baseline="0" dirty="0">
                <a:latin typeface="Tahoma" panose="020B0604030504040204" pitchFamily="34" charset="0"/>
                <a:ea typeface="Tahoma" panose="020B0604030504040204" pitchFamily="34" charset="0"/>
                <a:cs typeface="Tahoma" panose="020B0604030504040204" pitchFamily="34" charset="0"/>
              </a:rPr>
              <a:t>There are standards for a range of health and social care services, including older persons, disability services, acute healthcare settings and residential settings</a:t>
            </a:r>
          </a:p>
          <a:p>
            <a:endParaRPr lang="en-US" baseline="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aseline="0" dirty="0">
                <a:latin typeface="Tahoma" panose="020B0604030504040204" pitchFamily="34" charset="0"/>
                <a:ea typeface="Tahoma" panose="020B0604030504040204" pitchFamily="34" charset="0"/>
                <a:cs typeface="Tahoma" panose="020B0604030504040204" pitchFamily="34" charset="0"/>
              </a:rPr>
              <a:t>Supporting Implementation: HIQA also develops tools and resources to support services to put national standards into practice and to comply with them</a:t>
            </a: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5</a:t>
            </a:fld>
            <a:endParaRPr lang="en-IE" dirty="0"/>
          </a:p>
        </p:txBody>
      </p:sp>
    </p:spTree>
    <p:extLst>
      <p:ext uri="{BB962C8B-B14F-4D97-AF65-F5344CB8AC3E}">
        <p14:creationId xmlns:p14="http://schemas.microsoft.com/office/powerpoint/2010/main" val="4106952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72C7E9-CA6E-C945-826B-68C1FAB00F44}" type="slidenum">
              <a:rPr lang="en-US" smtClean="0"/>
              <a:t>60</a:t>
            </a:fld>
            <a:endParaRPr lang="en-US" dirty="0"/>
          </a:p>
        </p:txBody>
      </p:sp>
    </p:spTree>
    <p:extLst>
      <p:ext uri="{BB962C8B-B14F-4D97-AF65-F5344CB8AC3E}">
        <p14:creationId xmlns:p14="http://schemas.microsoft.com/office/powerpoint/2010/main" val="2527669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ptos Display"/>
                <a:cs typeface="Arial" panose="020B0604020202020204" pitchFamily="34" charset="0"/>
              </a:rPr>
              <a:t>Evaluation to date suggests that ImpResPAC has three immediate and significant benefits </a:t>
            </a:r>
            <a:endParaRPr lang="en-GB" dirty="0"/>
          </a:p>
        </p:txBody>
      </p:sp>
      <p:sp>
        <p:nvSpPr>
          <p:cNvPr id="4" name="Slide Number Placeholder 3"/>
          <p:cNvSpPr>
            <a:spLocks noGrp="1"/>
          </p:cNvSpPr>
          <p:nvPr>
            <p:ph type="sldNum" sz="quarter" idx="5"/>
          </p:nvPr>
        </p:nvSpPr>
        <p:spPr/>
        <p:txBody>
          <a:bodyPr/>
          <a:lstStyle/>
          <a:p>
            <a:fld id="{6772C7E9-CA6E-C945-826B-68C1FAB00F44}" type="slidenum">
              <a:rPr lang="en-US" smtClean="0"/>
              <a:t>64</a:t>
            </a:fld>
            <a:endParaRPr lang="en-US" dirty="0"/>
          </a:p>
        </p:txBody>
      </p:sp>
    </p:spTree>
    <p:extLst>
      <p:ext uri="{BB962C8B-B14F-4D97-AF65-F5344CB8AC3E}">
        <p14:creationId xmlns:p14="http://schemas.microsoft.com/office/powerpoint/2010/main" val="138244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rPr>
              <a:t>Understanding</a:t>
            </a:r>
            <a:r>
              <a:rPr lang="en-IE"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 the mechanisms of change and what is needed to support the successful application of standards into practice helps us in developing targeted implementation support tools, ensure we’re </a:t>
            </a:r>
            <a:r>
              <a:rPr lang="en-IE" sz="1400" kern="1200" dirty="0">
                <a:solidFill>
                  <a:schemeClr val="tx1"/>
                </a:solidFill>
                <a:effectLst/>
                <a:latin typeface="+mn-lt"/>
                <a:ea typeface="+mn-ea"/>
                <a:cs typeface="+mn-cs"/>
              </a:rPr>
              <a:t>prioritising areas of need, reaching our target audiences and having an impact on the quality and safety of health and social care services in Ireland. The ultimate aim is improving the experience of people using health and social care services. </a:t>
            </a: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endParaRPr lang="en-IE" sz="1400" b="0" kern="1200" dirty="0">
              <a:solidFill>
                <a:schemeClr val="tx1"/>
              </a:solidFill>
              <a:effectLst/>
              <a:latin typeface="+mn-lt"/>
              <a:ea typeface="+mn-ea"/>
              <a:cs typeface="+mn-cs"/>
            </a:endParaRP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IE" sz="1400" b="0" i="0" kern="1200" dirty="0">
                <a:solidFill>
                  <a:schemeClr val="tx1"/>
                </a:solidFill>
                <a:effectLst/>
                <a:latin typeface="+mn-lt"/>
                <a:ea typeface="+mn-ea"/>
                <a:cs typeface="+mn-cs"/>
              </a:rPr>
              <a:t>Enablers and barriers show what works well and what gets in the way of implementing initiatives. Colleagues on the standards team published the</a:t>
            </a:r>
            <a:r>
              <a:rPr lang="en-IE" sz="1400" b="0" i="0" kern="1200" baseline="0" dirty="0">
                <a:solidFill>
                  <a:schemeClr val="tx1"/>
                </a:solidFill>
                <a:effectLst/>
                <a:latin typeface="+mn-lt"/>
                <a:ea typeface="+mn-ea"/>
                <a:cs typeface="+mn-cs"/>
              </a:rPr>
              <a:t> findings of this systematic review last year on the factors that influence the implementation of (inter)nationally endorsed health and social care standards</a:t>
            </a: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endParaRPr lang="en-IE" sz="1400" b="0" i="0" kern="1200" dirty="0">
              <a:solidFill>
                <a:schemeClr val="tx1"/>
              </a:solidFill>
              <a:effectLst/>
              <a:latin typeface="+mn-lt"/>
              <a:ea typeface="+mn-ea"/>
              <a:cs typeface="+mn-cs"/>
            </a:endParaRP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rPr>
              <a:t>This slide</a:t>
            </a:r>
            <a:r>
              <a:rPr lang="en-IE"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 outlines the </a:t>
            </a:r>
            <a:r>
              <a:rPr lang="en-IE" sz="1400" b="0" i="0" kern="1200" dirty="0">
                <a:solidFill>
                  <a:schemeClr val="tx1"/>
                </a:solidFill>
                <a:effectLst/>
                <a:latin typeface="+mn-lt"/>
                <a:ea typeface="+mn-ea"/>
                <a:cs typeface="+mn-cs"/>
              </a:rPr>
              <a:t>most frequently reported enablers and barriers in which the study authors had high confidence. </a:t>
            </a: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endPar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IE" sz="1400" b="0" i="0" kern="1200" dirty="0">
                <a:solidFill>
                  <a:schemeClr val="tx1"/>
                </a:solidFill>
                <a:effectLst/>
                <a:latin typeface="+mn-lt"/>
                <a:ea typeface="+mn-ea"/>
                <a:cs typeface="+mn-cs"/>
              </a:rPr>
              <a:t>“The availability of support tools, training courses and accessible educational materials helped to implement standards. Studies referred to support tools as standardised assessment tools, checklists, policies and guidelines.”</a:t>
            </a:r>
            <a:endPar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endPar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rPr>
              <a:t>Some examples of the enablers and barriers that were reported in the literature</a:t>
            </a:r>
            <a:r>
              <a:rPr lang="en-IE"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 are detailed below.</a:t>
            </a:r>
            <a:endPar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rPr>
              <a:t>31 studies reported enablers to implementing health and social care standards.</a:t>
            </a:r>
            <a:r>
              <a:rPr lang="en-IE"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 Of these 31 studies, 17 reported that using support tools at local level prompted compliance and improved performances. 16 studies reported that recruitment and availability of staff were key to implementing standards. Key staff members described in studies included </a:t>
            </a:r>
            <a:r>
              <a:rPr lang="en-US"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champions, designated personnel, specialist nurses and physicians. 16 studies reported that training courses (education) increased awareness and knowledge of the standards. Training courses included targeted training, national training, in-service training, workshops and role play sessions.</a:t>
            </a: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US"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35 studies reported barriers to implementing health and social care standards. Of these 35 studies, 22 reported a lack of knowledge, awareness and understanding of what the standards are. This gap in knowledge, awareness and understanding of standards related to the rationale for standards; content of standards; expectations of service delivery; available support tools. 15 studies reported that services were experiencing increased capacity and work overload that resulted in a lack of time to implement the standards. </a:t>
            </a:r>
          </a:p>
          <a:p>
            <a:pPr marL="0" marR="0" lvl="0" indent="0" algn="l" defTabSz="802843" rtl="0" eaLnBrk="1" fontAlgn="auto" latinLnBrk="0" hangingPunct="1">
              <a:lnSpc>
                <a:spcPct val="100000"/>
              </a:lnSpc>
              <a:spcBef>
                <a:spcPts val="0"/>
              </a:spcBef>
              <a:spcAft>
                <a:spcPts val="0"/>
              </a:spcAft>
              <a:buClr>
                <a:schemeClr val="accent6"/>
              </a:buClr>
              <a:buSzTx/>
              <a:buFontTx/>
              <a:buNone/>
              <a:tabLst/>
              <a:defRPr/>
            </a:pP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An understanding of these enablers and barriers will</a:t>
            </a:r>
            <a:r>
              <a:rPr lang="en-US" sz="1200" b="0" baseline="0" dirty="0">
                <a:solidFill>
                  <a:prstClr val="black"/>
                </a:solidFill>
                <a:latin typeface="Tahoma" panose="020B0604030504040204" pitchFamily="34" charset="0"/>
                <a:ea typeface="Tahoma" panose="020B0604030504040204" pitchFamily="34" charset="0"/>
                <a:cs typeface="Tahoma" panose="020B0604030504040204" pitchFamily="34" charset="0"/>
              </a:rPr>
              <a:t> assist in decision-making when selecting appropriate implementation support actions and support tools. These support actions and support tools aim to help health and social care services with the implementation of standards, ultimately for the benefit of service users. For example, selecting and then developing an e-learning module can help overcome barriers such as a lack of knowledge of what the standards are. </a:t>
            </a:r>
            <a:endParaRPr lang="en-IE" sz="1200" b="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6</a:t>
            </a:fld>
            <a:endParaRPr lang="en-IE" dirty="0"/>
          </a:p>
        </p:txBody>
      </p:sp>
    </p:spTree>
    <p:extLst>
      <p:ext uri="{BB962C8B-B14F-4D97-AF65-F5344CB8AC3E}">
        <p14:creationId xmlns:p14="http://schemas.microsoft.com/office/powerpoint/2010/main" val="197826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At all stages in the development of National Standards, HIQA seeks to identify and understand potential barriers and facilitators to the implementation of National Standards in health and social care services.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To do this, HIQA engages with people with experience of using services, staff, service providers, policymakers, advocates and subject matter experts to ask them what they see as the barriers, for example knowledge gaps, and facilitators to the implementation of the standards, such as national policy or protocols, or centrally provided training for staff.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This is done by asking specific questions during the two public consultations that take place during standards development, at Advisory Group meetings,</a:t>
            </a:r>
            <a:r>
              <a:rPr lang="en-US" baseline="0" dirty="0">
                <a:latin typeface="Tahoma" panose="020B0604030504040204" pitchFamily="34" charset="0"/>
                <a:ea typeface="Tahoma" panose="020B0604030504040204" pitchFamily="34" charset="0"/>
                <a:cs typeface="Tahoma" panose="020B0604030504040204" pitchFamily="34" charset="0"/>
              </a:rPr>
              <a:t> during</a:t>
            </a:r>
            <a:r>
              <a:rPr lang="en-US" dirty="0">
                <a:latin typeface="Tahoma" panose="020B0604030504040204" pitchFamily="34" charset="0"/>
                <a:ea typeface="Tahoma" panose="020B0604030504040204" pitchFamily="34" charset="0"/>
                <a:cs typeface="Tahoma" panose="020B0604030504040204" pitchFamily="34" charset="0"/>
              </a:rPr>
              <a:t> focus groups, and as part of the public consultation on draft standards. </a:t>
            </a:r>
          </a:p>
          <a:p>
            <a:endParaRPr lang="en-US"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ahoma" panose="020B0604030504040204" pitchFamily="34" charset="0"/>
                <a:ea typeface="Tahoma" panose="020B0604030504040204" pitchFamily="34" charset="0"/>
                <a:cs typeface="Tahoma" panose="020B0604030504040204" pitchFamily="34" charset="0"/>
              </a:rPr>
              <a:t>Feedback on the barriers to implement standards and proposed strategies are reviewed, strategies identified and developed in collaboration with stakeholders – so the approach is really based </a:t>
            </a:r>
            <a:r>
              <a:rPr lang="en-US" b="1" baseline="0" dirty="0">
                <a:latin typeface="Tahoma" panose="020B0604030504040204" pitchFamily="34" charset="0"/>
                <a:ea typeface="Tahoma" panose="020B0604030504040204" pitchFamily="34" charset="0"/>
                <a:cs typeface="Tahoma" panose="020B0604030504040204" pitchFamily="34" charset="0"/>
              </a:rPr>
              <a:t>on identified support needs </a:t>
            </a:r>
            <a:r>
              <a:rPr lang="en-US" baseline="0" dirty="0">
                <a:latin typeface="Tahoma" panose="020B0604030504040204" pitchFamily="34" charset="0"/>
                <a:ea typeface="Tahoma" panose="020B0604030504040204" pitchFamily="34" charset="0"/>
                <a:cs typeface="Tahoma" panose="020B0604030504040204" pitchFamily="34" charset="0"/>
              </a:rPr>
              <a:t>within the system</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IE" dirty="0"/>
              <a:t>The</a:t>
            </a:r>
            <a:r>
              <a:rPr lang="en-IE" baseline="0" dirty="0"/>
              <a:t> team develops a b</a:t>
            </a:r>
            <a:r>
              <a:rPr lang="en-IE" dirty="0"/>
              <a:t>road spectrum of tools and resources</a:t>
            </a:r>
            <a:r>
              <a:rPr lang="en-IE" baseline="0" dirty="0"/>
              <a:t> including </a:t>
            </a:r>
            <a:r>
              <a:rPr lang="en-IE" sz="1200" kern="1200" dirty="0">
                <a:solidFill>
                  <a:schemeClr val="tx1"/>
                </a:solidFill>
                <a:effectLst/>
                <a:latin typeface="+mn-lt"/>
                <a:ea typeface="+mn-ea"/>
                <a:cs typeface="+mn-cs"/>
              </a:rPr>
              <a:t>guides, leaflets or online learning courses.</a:t>
            </a:r>
            <a:r>
              <a:rPr lang="en-IE" sz="1200" kern="1200" baseline="0" dirty="0">
                <a:solidFill>
                  <a:schemeClr val="tx1"/>
                </a:solidFill>
                <a:effectLst/>
                <a:latin typeface="+mn-lt"/>
                <a:ea typeface="+mn-ea"/>
                <a:cs typeface="+mn-cs"/>
              </a:rPr>
              <a:t> To give a sense of uptake, there’s been over 350,000 completions of our online learning courses so far</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7</a:t>
            </a:fld>
            <a:endParaRPr lang="en-IE" dirty="0"/>
          </a:p>
        </p:txBody>
      </p:sp>
    </p:spTree>
    <p:extLst>
      <p:ext uri="{BB962C8B-B14F-4D97-AF65-F5344CB8AC3E}">
        <p14:creationId xmlns:p14="http://schemas.microsoft.com/office/powerpoint/2010/main" val="204008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E" sz="1200" b="0" i="0" u="none" strike="noStrike" kern="1200" baseline="0" dirty="0">
                <a:solidFill>
                  <a:schemeClr val="tx1"/>
                </a:solidFill>
                <a:latin typeface="+mn-lt"/>
                <a:ea typeface="+mn-ea"/>
                <a:cs typeface="+mn-cs"/>
              </a:rPr>
              <a:t>I’ll be sharing some more detail about the guide and how it was developed now </a:t>
            </a:r>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IE" sz="1200" b="0" i="0" u="none" strike="noStrike" kern="1200" baseline="0" dirty="0">
                <a:solidFill>
                  <a:schemeClr val="tx1"/>
                </a:solidFill>
                <a:latin typeface="+mn-lt"/>
                <a:ea typeface="+mn-ea"/>
                <a:cs typeface="+mn-cs"/>
              </a:rPr>
              <a:t>The guide acts as a resource for service providers, helping them to understand what national standards are, what they mean for their service and how to put national standards into practice in their own service setting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200" b="0" i="0" u="none" strike="noStrike" kern="1200" baseline="0" dirty="0">
                <a:solidFill>
                  <a:schemeClr val="tx1"/>
                </a:solidFill>
                <a:latin typeface="+mn-lt"/>
                <a:ea typeface="+mn-ea"/>
                <a:cs typeface="+mn-cs"/>
              </a:rPr>
              <a:t>Published October 2024</a:t>
            </a:r>
          </a:p>
          <a:p>
            <a:pPr marL="0" indent="0">
              <a:buFont typeface="Arial" panose="020B0604020202020204" pitchFamily="34" charset="0"/>
              <a:buNone/>
            </a:pPr>
            <a:endParaRPr lang="en-I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259778-EFBD-CD4E-A031-C03B3FF5AC3C}" type="slidenum">
              <a:rPr lang="en-US" smtClean="0"/>
              <a:t>8</a:t>
            </a:fld>
            <a:endParaRPr lang="en-US" dirty="0"/>
          </a:p>
        </p:txBody>
      </p:sp>
    </p:spTree>
    <p:extLst>
      <p:ext uri="{BB962C8B-B14F-4D97-AF65-F5344CB8AC3E}">
        <p14:creationId xmlns:p14="http://schemas.microsoft.com/office/powerpoint/2010/main" val="170251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E" sz="1200" b="0" i="0" kern="1200" dirty="0">
                <a:solidFill>
                  <a:schemeClr val="tx1"/>
                </a:solidFill>
                <a:effectLst/>
                <a:latin typeface="+mn-lt"/>
                <a:ea typeface="+mn-ea"/>
                <a:cs typeface="+mn-cs"/>
              </a:rPr>
              <a:t>The guide was developed in response to feedback received from stakeholders during several standards development processes.</a:t>
            </a:r>
            <a:r>
              <a:rPr lang="en-IE" sz="1200" b="0" i="0" kern="1200" baseline="0" dirty="0">
                <a:solidFill>
                  <a:schemeClr val="tx1"/>
                </a:solidFill>
                <a:effectLst/>
                <a:latin typeface="+mn-lt"/>
                <a:ea typeface="+mn-ea"/>
                <a:cs typeface="+mn-cs"/>
              </a:rPr>
              <a:t> During </a:t>
            </a:r>
            <a:r>
              <a:rPr lang="en-IE" sz="1200" b="0" i="0" kern="1200" dirty="0">
                <a:solidFill>
                  <a:schemeClr val="tx1"/>
                </a:solidFill>
                <a:effectLst/>
                <a:latin typeface="+mn-lt"/>
                <a:ea typeface="+mn-ea"/>
                <a:cs typeface="+mn-cs"/>
              </a:rPr>
              <a:t>public consultation on draft standards, stakeholders indicated that while service providers welcomed the standards and agreed with the content, some felt unprepared to implement them and wanted to prepare in advance before their commencement</a:t>
            </a:r>
            <a:r>
              <a:rPr lang="en-IE" sz="1200" b="0" i="0" kern="1200" baseline="0" dirty="0">
                <a:solidFill>
                  <a:schemeClr val="tx1"/>
                </a:solidFill>
                <a:effectLst/>
                <a:latin typeface="+mn-lt"/>
                <a:ea typeface="+mn-ea"/>
                <a:cs typeface="+mn-cs"/>
              </a:rPr>
              <a:t> and others felt that resources to help with </a:t>
            </a:r>
            <a:r>
              <a:rPr lang="en-IE" sz="1200" b="0" i="0" kern="1200" dirty="0">
                <a:solidFill>
                  <a:schemeClr val="tx1"/>
                </a:solidFill>
                <a:effectLst/>
                <a:latin typeface="+mn-lt"/>
                <a:ea typeface="+mn-ea"/>
                <a:cs typeface="+mn-cs"/>
              </a:rPr>
              <a:t>self-assessing their service would</a:t>
            </a:r>
            <a:r>
              <a:rPr lang="en-IE" sz="1200" b="0" i="0" kern="1200" baseline="0" dirty="0">
                <a:solidFill>
                  <a:schemeClr val="tx1"/>
                </a:solidFill>
                <a:effectLst/>
                <a:latin typeface="+mn-lt"/>
                <a:ea typeface="+mn-ea"/>
                <a:cs typeface="+mn-cs"/>
              </a:rPr>
              <a:t> be helpful.</a:t>
            </a:r>
            <a:endParaRPr lang="en-IE" sz="1200" b="0" i="0" kern="1200" dirty="0">
              <a:solidFill>
                <a:schemeClr val="tx1"/>
              </a:solidFill>
              <a:effectLst/>
              <a:latin typeface="+mn-lt"/>
              <a:ea typeface="+mn-ea"/>
              <a:cs typeface="+mn-cs"/>
            </a:endParaRPr>
          </a:p>
          <a:p>
            <a:pPr marL="0" indent="0">
              <a:buFont typeface="Arial" panose="020B0604020202020204" pitchFamily="34" charset="0"/>
              <a:buNone/>
            </a:pPr>
            <a:endParaRPr lang="en-IE" sz="1200" b="0" i="0" kern="1200" dirty="0">
              <a:solidFill>
                <a:schemeClr val="tx1"/>
              </a:solidFill>
              <a:effectLst/>
              <a:latin typeface="+mn-lt"/>
              <a:ea typeface="+mn-ea"/>
              <a:cs typeface="+mn-cs"/>
            </a:endParaRPr>
          </a:p>
          <a:p>
            <a:pPr marL="0" indent="0">
              <a:buFont typeface="Arial" panose="020B0604020202020204" pitchFamily="34" charset="0"/>
              <a:buNone/>
            </a:pPr>
            <a:r>
              <a:rPr lang="en-IE" sz="1200" b="0" i="0" kern="1200" dirty="0">
                <a:solidFill>
                  <a:schemeClr val="tx1"/>
                </a:solidFill>
                <a:effectLst/>
                <a:latin typeface="+mn-lt"/>
                <a:ea typeface="+mn-ea"/>
                <a:cs typeface="+mn-cs"/>
              </a:rPr>
              <a:t>As part of the consultation process with stakeholders during standards development, stakeholders specifically suggested that guidance on self-assessment against the standards would be highly beneficial in preparing them to implement new standards.</a:t>
            </a:r>
          </a:p>
          <a:p>
            <a:pPr marL="0" indent="0">
              <a:buFont typeface="Arial" panose="020B0604020202020204" pitchFamily="34" charset="0"/>
              <a:buNone/>
            </a:pPr>
            <a:endParaRPr lang="en-IE" sz="1200" b="0" i="0" kern="1200" dirty="0">
              <a:solidFill>
                <a:schemeClr val="tx1"/>
              </a:solidFill>
              <a:effectLst/>
              <a:latin typeface="+mn-lt"/>
              <a:ea typeface="+mn-ea"/>
              <a:cs typeface="+mn-cs"/>
            </a:endParaRPr>
          </a:p>
          <a:p>
            <a:pPr marL="0" indent="0">
              <a:buFont typeface="Arial" panose="020B0604020202020204" pitchFamily="34" charset="0"/>
              <a:buNone/>
            </a:pPr>
            <a:r>
              <a:rPr lang="en-IE" sz="1200" b="0" i="0" kern="1200" dirty="0">
                <a:solidFill>
                  <a:schemeClr val="tx1"/>
                </a:solidFill>
                <a:effectLst/>
                <a:latin typeface="+mn-lt"/>
                <a:ea typeface="+mn-ea"/>
                <a:cs typeface="+mn-cs"/>
              </a:rPr>
              <a:t>Given that all national standards have core components essential for achieving high-quality, safe, person-centered care and support—components set out under the four principles of a rights-based approach, safety and wellbeing, responsiveness, and accountability—it was seen as a valuable opportunity to develop a resource relevant across all National Standards, service types, and service-user cohorts. </a:t>
            </a:r>
          </a:p>
          <a:p>
            <a:pPr marL="0" indent="0">
              <a:buFont typeface="Arial" panose="020B0604020202020204" pitchFamily="34" charset="0"/>
              <a:buNone/>
            </a:pPr>
            <a:endParaRPr lang="en-IE" sz="1200" b="0" i="0" kern="1200" dirty="0">
              <a:solidFill>
                <a:schemeClr val="tx1"/>
              </a:solidFill>
              <a:effectLst/>
              <a:latin typeface="+mn-lt"/>
              <a:ea typeface="+mn-ea"/>
              <a:cs typeface="+mn-cs"/>
            </a:endParaRPr>
          </a:p>
          <a:p>
            <a:pPr marL="0" indent="0">
              <a:buFont typeface="Arial" panose="020B0604020202020204" pitchFamily="34" charset="0"/>
              <a:buNone/>
            </a:pPr>
            <a:r>
              <a:rPr lang="en-IE" sz="1200" b="0" i="0" kern="1200" dirty="0">
                <a:solidFill>
                  <a:schemeClr val="tx1"/>
                </a:solidFill>
                <a:effectLst/>
                <a:latin typeface="+mn-lt"/>
                <a:ea typeface="+mn-ea"/>
                <a:cs typeface="+mn-cs"/>
              </a:rPr>
              <a:t>HIQA’s</a:t>
            </a:r>
            <a:r>
              <a:rPr lang="en-IE" sz="1200" b="0" i="0" kern="1200" baseline="0" dirty="0">
                <a:solidFill>
                  <a:schemeClr val="tx1"/>
                </a:solidFill>
                <a:effectLst/>
                <a:latin typeface="+mn-lt"/>
                <a:ea typeface="+mn-ea"/>
                <a:cs typeface="+mn-cs"/>
              </a:rPr>
              <a:t> remit was also important to consider at this point, whereby it’s important for us to identify solutions that will work at scale across the health and social care sector as a whole – and in this case the mental health sector too. </a:t>
            </a:r>
          </a:p>
          <a:p>
            <a:pPr marL="0" indent="0">
              <a:buFont typeface="Arial" panose="020B0604020202020204" pitchFamily="34" charset="0"/>
              <a:buNone/>
            </a:pPr>
            <a:endParaRPr lang="en-IE"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200" b="0" i="0" kern="1200" baseline="0" dirty="0">
                <a:solidFill>
                  <a:schemeClr val="tx1"/>
                </a:solidFill>
                <a:effectLst/>
                <a:latin typeface="+mn-lt"/>
                <a:ea typeface="+mn-ea"/>
                <a:cs typeface="+mn-cs"/>
              </a:rPr>
              <a:t>Thinking back to the systematic review findings, we know that</a:t>
            </a:r>
            <a:r>
              <a:rPr lang="en-IE" sz="1200" b="0" i="0" kern="1200" dirty="0">
                <a:solidFill>
                  <a:schemeClr val="tx1"/>
                </a:solidFill>
                <a:effectLst/>
                <a:latin typeface="+mn-lt"/>
                <a:ea typeface="+mn-ea"/>
                <a:cs typeface="+mn-cs"/>
              </a:rPr>
              <a:t> support tools</a:t>
            </a:r>
            <a:r>
              <a:rPr lang="en-IE" sz="1200" b="0" i="0" kern="1200" baseline="0" dirty="0">
                <a:solidFill>
                  <a:schemeClr val="tx1"/>
                </a:solidFill>
                <a:effectLst/>
                <a:latin typeface="+mn-lt"/>
                <a:ea typeface="+mn-ea"/>
                <a:cs typeface="+mn-cs"/>
              </a:rPr>
              <a:t> an</a:t>
            </a:r>
            <a:r>
              <a:rPr lang="en-IE" sz="1200" b="0" i="0" kern="1200" dirty="0">
                <a:solidFill>
                  <a:schemeClr val="tx1"/>
                </a:solidFill>
                <a:effectLst/>
                <a:latin typeface="+mn-lt"/>
                <a:ea typeface="+mn-ea"/>
                <a:cs typeface="+mn-cs"/>
              </a:rPr>
              <a:t>d educational materials help to implement standards</a:t>
            </a:r>
            <a:r>
              <a:rPr lang="en-IE" sz="1200" b="0" i="0" kern="1200" baseline="0" dirty="0">
                <a:solidFill>
                  <a:schemeClr val="tx1"/>
                </a:solidFill>
                <a:effectLst/>
                <a:latin typeface="+mn-lt"/>
                <a:ea typeface="+mn-ea"/>
                <a:cs typeface="+mn-cs"/>
              </a:rPr>
              <a:t>, and that a lack of knowledge, awareness and understanding of what standards are barriers to put them into practice. So, </a:t>
            </a:r>
            <a:r>
              <a:rPr lang="en-IE" dirty="0"/>
              <a:t>while national standards set clear expectations</a:t>
            </a:r>
            <a:r>
              <a:rPr lang="en-IE" baseline="0" dirty="0"/>
              <a:t> that are welcomed by service providers, translation into practice can be challenging.</a:t>
            </a:r>
            <a:endParaRPr lang="en-I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The </a:t>
            </a:r>
            <a:r>
              <a:rPr lang="en-IE" sz="1200" b="0" i="0" kern="1200" dirty="0">
                <a:solidFill>
                  <a:schemeClr val="tx1"/>
                </a:solidFill>
                <a:effectLst/>
                <a:latin typeface="+mn-lt"/>
                <a:ea typeface="+mn-ea"/>
                <a:cs typeface="+mn-cs"/>
              </a:rPr>
              <a:t>Consolidated Framework for Implementation Research (CFIR) X Expert Recommendations for Implementing Change</a:t>
            </a:r>
            <a:r>
              <a:rPr lang="en-IE" sz="1200" b="0" i="0" kern="1200" baseline="0" dirty="0">
                <a:solidFill>
                  <a:schemeClr val="tx1"/>
                </a:solidFill>
                <a:effectLst/>
                <a:latin typeface="+mn-lt"/>
                <a:ea typeface="+mn-ea"/>
                <a:cs typeface="+mn-cs"/>
              </a:rPr>
              <a:t> tool</a:t>
            </a:r>
            <a:r>
              <a:rPr lang="en-IE" sz="1200" b="0" i="0" kern="1200" dirty="0">
                <a:solidFill>
                  <a:schemeClr val="tx1"/>
                </a:solidFill>
                <a:effectLst/>
                <a:latin typeface="+mn-lt"/>
                <a:ea typeface="+mn-ea"/>
                <a:cs typeface="+mn-cs"/>
              </a:rPr>
              <a:t> was also used to prioritise development</a:t>
            </a:r>
            <a:r>
              <a:rPr lang="en-IE" sz="1200" b="0" i="0" kern="1200" baseline="0" dirty="0">
                <a:solidFill>
                  <a:schemeClr val="tx1"/>
                </a:solidFill>
                <a:effectLst/>
                <a:latin typeface="+mn-lt"/>
                <a:ea typeface="+mn-ea"/>
                <a:cs typeface="+mn-cs"/>
              </a:rPr>
              <a:t> of</a:t>
            </a:r>
            <a:r>
              <a:rPr lang="en-IE" sz="1200" b="0" i="0" kern="1200" dirty="0">
                <a:solidFill>
                  <a:schemeClr val="tx1"/>
                </a:solidFill>
                <a:effectLst/>
                <a:latin typeface="+mn-lt"/>
                <a:ea typeface="+mn-ea"/>
                <a:cs typeface="+mn-cs"/>
              </a:rPr>
              <a:t> this guide. CFIR is</a:t>
            </a:r>
            <a:r>
              <a:rPr lang="en-IE" sz="1200" b="0" i="0" kern="1200" baseline="0" dirty="0">
                <a:solidFill>
                  <a:schemeClr val="tx1"/>
                </a:solidFill>
                <a:effectLst/>
                <a:latin typeface="+mn-lt"/>
                <a:ea typeface="+mn-ea"/>
                <a:cs typeface="+mn-cs"/>
              </a:rPr>
              <a:t> a</a:t>
            </a:r>
            <a:r>
              <a:rPr lang="en-IE" sz="1200" b="0" i="0" kern="1200" dirty="0">
                <a:solidFill>
                  <a:schemeClr val="tx1"/>
                </a:solidFill>
                <a:effectLst/>
                <a:latin typeface="+mn-lt"/>
                <a:ea typeface="+mn-ea"/>
                <a:cs typeface="+mn-cs"/>
              </a:rPr>
              <a:t> implementation </a:t>
            </a:r>
            <a:r>
              <a:rPr lang="en-IE" sz="1200" b="0" i="0" kern="1200" baseline="0" dirty="0">
                <a:solidFill>
                  <a:schemeClr val="tx1"/>
                </a:solidFill>
                <a:effectLst/>
                <a:latin typeface="+mn-lt"/>
                <a:ea typeface="+mn-ea"/>
                <a:cs typeface="+mn-cs"/>
              </a:rPr>
              <a:t>framework that </a:t>
            </a:r>
            <a:r>
              <a:rPr lang="en-IE" sz="1200" b="0" i="0" kern="1200" dirty="0">
                <a:solidFill>
                  <a:schemeClr val="tx1"/>
                </a:solidFill>
                <a:effectLst/>
                <a:latin typeface="+mn-lt"/>
                <a:ea typeface="+mn-ea"/>
                <a:cs typeface="+mn-cs"/>
              </a:rPr>
              <a:t>brings together key constructs from implementation theories. The matching tool was</a:t>
            </a:r>
            <a:r>
              <a:rPr lang="en-IE" sz="1200" b="0" i="0" kern="1200" baseline="0" dirty="0">
                <a:solidFill>
                  <a:schemeClr val="tx1"/>
                </a:solidFill>
                <a:effectLst/>
                <a:latin typeface="+mn-lt"/>
                <a:ea typeface="+mn-ea"/>
                <a:cs typeface="+mn-cs"/>
              </a:rPr>
              <a:t> developed to help with identifying strategies to address identified barriers to implementation. It’s a downloadable excel document and while it’s not a magic bullet, it provides a good starting point. At the output from this matching tool also pointed us towards developing this guide.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200" kern="1200" dirty="0">
                <a:solidFill>
                  <a:schemeClr val="tx1"/>
                </a:solidFill>
                <a:effectLst/>
                <a:latin typeface="+mn-lt"/>
                <a:ea typeface="+mn-ea"/>
                <a:cs typeface="+mn-cs"/>
              </a:rPr>
              <a:t>The key barriers to implementing the standards using the CIFR framework are the adaptability and complexity of the standards. Appropriate strategies identified through the matching tool for addressing these barriers include: </a:t>
            </a: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Assess the organisation’s readiness to implement the standards and identify barriers and facilitators</a:t>
            </a: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Develop a formal implementation plan</a:t>
            </a: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Tailor the implementation strategies to address the barriers, and leverage facilitators</a:t>
            </a: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Promote adaptability of the standards by identifying how the standards can be tailored to local needs.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200" b="0" i="0" kern="1200" baseline="0" dirty="0">
                <a:solidFill>
                  <a:schemeClr val="tx1"/>
                </a:solidFill>
                <a:effectLst/>
                <a:latin typeface="+mn-lt"/>
                <a:ea typeface="+mn-ea"/>
                <a:cs typeface="+mn-cs"/>
              </a:rPr>
              <a:t>So in developing this resource we aimed to offer a comprehensive guide addressing these topics.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0" i="0" kern="1200" dirty="0">
              <a:solidFill>
                <a:schemeClr val="tx1"/>
              </a:solidFill>
              <a:effectLst/>
              <a:latin typeface="+mn-lt"/>
              <a:ea typeface="+mn-ea"/>
              <a:cs typeface="+mn-cs"/>
            </a:endParaRPr>
          </a:p>
          <a:p>
            <a:pPr marL="0" indent="0">
              <a:buFont typeface="Arial" panose="020B0604020202020204" pitchFamily="34" charset="0"/>
              <a:buNone/>
            </a:pPr>
            <a:endParaRPr lang="en-IE" sz="1200" b="0" i="0" kern="1200" dirty="0">
              <a:solidFill>
                <a:schemeClr val="tx1"/>
              </a:solidFill>
              <a:effectLst/>
              <a:latin typeface="+mn-lt"/>
              <a:ea typeface="+mn-ea"/>
              <a:cs typeface="+mn-cs"/>
            </a:endParaRPr>
          </a:p>
          <a:p>
            <a:pPr marL="0" indent="0">
              <a:buFont typeface="Arial" panose="020B0604020202020204" pitchFamily="34" charset="0"/>
              <a:buNone/>
            </a:pPr>
            <a:endParaRPr lang="en-IE" sz="1200" b="0" i="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9</a:t>
            </a:fld>
            <a:endParaRPr lang="en-IE" dirty="0"/>
          </a:p>
        </p:txBody>
      </p:sp>
    </p:spTree>
    <p:extLst>
      <p:ext uri="{BB962C8B-B14F-4D97-AF65-F5344CB8AC3E}">
        <p14:creationId xmlns:p14="http://schemas.microsoft.com/office/powerpoint/2010/main" val="282360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guide was a joint project by HIQA &amp; MHC</a:t>
            </a:r>
            <a:r>
              <a:rPr lang="en-IE" baseline="0" dirty="0"/>
              <a:t> (agency responsible for setting standards for </a:t>
            </a:r>
            <a:r>
              <a:rPr lang="en-IE" sz="1200" b="0" i="0" kern="1200" dirty="0">
                <a:solidFill>
                  <a:schemeClr val="tx1"/>
                </a:solidFill>
                <a:effectLst/>
                <a:latin typeface="+mn-lt"/>
                <a:ea typeface="+mn-ea"/>
                <a:cs typeface="+mn-cs"/>
              </a:rPr>
              <a:t>mental health services in Ireland)</a:t>
            </a:r>
          </a:p>
          <a:p>
            <a:endParaRPr lang="en-IE" sz="1200" b="0" i="0" kern="1200" baseline="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this guide was developed in response to stakeholder recommendations to develop a self-appraisal tool to facilitate the implementation and embedding of national standards. A working group was established with representation across health, mental health and social care sectors. A literature review was conducted on comparable implementation tools. Semi-structured focus groups and interviews (n=70) were conducted with standards-setting and regulatory staff, managers and frontline staff in services, and people with experience of using services, which were recorded and selectively transcribed. The review and stakeholder feedback informed the design and content of the guide.</a:t>
            </a:r>
            <a:endParaRPr lang="en-IE" sz="1200" b="0" i="0" kern="1200" baseline="0" dirty="0">
              <a:solidFill>
                <a:schemeClr val="tx1"/>
              </a:solidFill>
              <a:effectLst/>
              <a:latin typeface="+mn-lt"/>
              <a:ea typeface="+mn-ea"/>
              <a:cs typeface="+mn-cs"/>
            </a:endParaRPr>
          </a:p>
          <a:p>
            <a:r>
              <a:rPr lang="en-IE" baseline="0" dirty="0"/>
              <a:t>Working group with representatives from difference sectors and people with experience of using services</a:t>
            </a:r>
          </a:p>
          <a:p>
            <a:r>
              <a:rPr lang="en-IE" dirty="0"/>
              <a:t>Service providers including managers and frontline</a:t>
            </a:r>
            <a:r>
              <a:rPr lang="en-IE" baseline="0" dirty="0"/>
              <a:t> staff</a:t>
            </a:r>
          </a:p>
          <a:p>
            <a:endParaRPr lang="en-IE" dirty="0"/>
          </a:p>
          <a:p>
            <a:r>
              <a:rPr lang="en-IE" dirty="0"/>
              <a:t>This collaboration enabled us to create</a:t>
            </a:r>
            <a:r>
              <a:rPr lang="en-IE" baseline="0" dirty="0"/>
              <a:t> something useful, realistic, and grounded in service realities.</a:t>
            </a:r>
            <a:endParaRPr lang="en-IE" dirty="0"/>
          </a:p>
          <a:p>
            <a:endParaRPr lang="en-IE" dirty="0"/>
          </a:p>
        </p:txBody>
      </p:sp>
      <p:sp>
        <p:nvSpPr>
          <p:cNvPr id="4" name="Slide Number Placeholder 3"/>
          <p:cNvSpPr>
            <a:spLocks noGrp="1"/>
          </p:cNvSpPr>
          <p:nvPr>
            <p:ph type="sldNum" sz="quarter" idx="10"/>
          </p:nvPr>
        </p:nvSpPr>
        <p:spPr/>
        <p:txBody>
          <a:bodyPr/>
          <a:lstStyle/>
          <a:p>
            <a:fld id="{2057E67C-0718-4AAD-B61B-A47B6C27EDC8}" type="slidenum">
              <a:rPr lang="en-IE" smtClean="0"/>
              <a:t>10</a:t>
            </a:fld>
            <a:endParaRPr lang="en-IE" dirty="0"/>
          </a:p>
        </p:txBody>
      </p:sp>
    </p:spTree>
    <p:extLst>
      <p:ext uri="{BB962C8B-B14F-4D97-AF65-F5344CB8AC3E}">
        <p14:creationId xmlns:p14="http://schemas.microsoft.com/office/powerpoint/2010/main" val="220024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alkthetalktoolkit.ca/" TargetMode="External"/><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hyperlink" Target="http://www.walkthetalk.ca/" TargetMode="External"/><Relationship Id="rId4" Type="http://schemas.openxmlformats.org/officeDocument/2006/relationships/hyperlink" Target="walkthetalktoolkit.ca"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alkthetalktoolkit.ca/" TargetMode="External"/><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tif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tif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6/1/2025</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525415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6/1/2025</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24197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605258" y="370498"/>
            <a:ext cx="1046860" cy="1101471"/>
          </a:xfrm>
          <a:prstGeom prst="rect">
            <a:avLst/>
          </a:prstGeom>
        </p:spPr>
      </p:pic>
      <p:sp>
        <p:nvSpPr>
          <p:cNvPr id="17" name="bg object 17"/>
          <p:cNvSpPr/>
          <p:nvPr/>
        </p:nvSpPr>
        <p:spPr>
          <a:xfrm>
            <a:off x="10353764" y="839029"/>
            <a:ext cx="57785" cy="122555"/>
          </a:xfrm>
          <a:custGeom>
            <a:avLst/>
            <a:gdLst/>
            <a:ahLst/>
            <a:cxnLst/>
            <a:rect l="l" t="t" r="r" b="b"/>
            <a:pathLst>
              <a:path w="57784" h="122555">
                <a:moveTo>
                  <a:pt x="36525" y="0"/>
                </a:moveTo>
                <a:lnTo>
                  <a:pt x="25672" y="8379"/>
                </a:lnTo>
                <a:lnTo>
                  <a:pt x="15790" y="15489"/>
                </a:lnTo>
                <a:lnTo>
                  <a:pt x="7144" y="21315"/>
                </a:lnTo>
                <a:lnTo>
                  <a:pt x="0" y="25844"/>
                </a:lnTo>
                <a:lnTo>
                  <a:pt x="7582" y="50995"/>
                </a:lnTo>
                <a:lnTo>
                  <a:pt x="14571" y="75445"/>
                </a:lnTo>
                <a:lnTo>
                  <a:pt x="20986" y="99184"/>
                </a:lnTo>
                <a:lnTo>
                  <a:pt x="26847" y="122199"/>
                </a:lnTo>
                <a:lnTo>
                  <a:pt x="33783" y="115377"/>
                </a:lnTo>
                <a:lnTo>
                  <a:pt x="41344" y="107421"/>
                </a:lnTo>
                <a:lnTo>
                  <a:pt x="49354" y="98348"/>
                </a:lnTo>
                <a:lnTo>
                  <a:pt x="57632" y="88176"/>
                </a:lnTo>
                <a:lnTo>
                  <a:pt x="52691" y="65029"/>
                </a:lnTo>
                <a:lnTo>
                  <a:pt x="47498" y="42602"/>
                </a:lnTo>
                <a:lnTo>
                  <a:pt x="42094" y="20917"/>
                </a:lnTo>
                <a:lnTo>
                  <a:pt x="36525" y="0"/>
                </a:lnTo>
                <a:close/>
              </a:path>
            </a:pathLst>
          </a:custGeom>
          <a:solidFill>
            <a:srgbClr val="648DC8"/>
          </a:solidFill>
        </p:spPr>
        <p:txBody>
          <a:bodyPr wrap="square" lIns="0" tIns="0" rIns="0" bIns="0" rtlCol="0"/>
          <a:lstStyle/>
          <a:p>
            <a:endParaRPr dirty="0">
              <a:solidFill>
                <a:prstClr val="black"/>
              </a:solidFill>
            </a:endParaRPr>
          </a:p>
        </p:txBody>
      </p:sp>
      <p:sp>
        <p:nvSpPr>
          <p:cNvPr id="18" name="bg object 18"/>
          <p:cNvSpPr/>
          <p:nvPr/>
        </p:nvSpPr>
        <p:spPr>
          <a:xfrm>
            <a:off x="10411145" y="687901"/>
            <a:ext cx="41910" cy="86995"/>
          </a:xfrm>
          <a:custGeom>
            <a:avLst/>
            <a:gdLst/>
            <a:ahLst/>
            <a:cxnLst/>
            <a:rect l="l" t="t" r="r" b="b"/>
            <a:pathLst>
              <a:path w="41909" h="86995">
                <a:moveTo>
                  <a:pt x="24866" y="0"/>
                </a:moveTo>
                <a:lnTo>
                  <a:pt x="18961" y="4964"/>
                </a:lnTo>
                <a:lnTo>
                  <a:pt x="12847" y="9853"/>
                </a:lnTo>
                <a:lnTo>
                  <a:pt x="6526" y="14664"/>
                </a:lnTo>
                <a:lnTo>
                  <a:pt x="0" y="19392"/>
                </a:lnTo>
                <a:lnTo>
                  <a:pt x="6055" y="36074"/>
                </a:lnTo>
                <a:lnTo>
                  <a:pt x="11757" y="52868"/>
                </a:lnTo>
                <a:lnTo>
                  <a:pt x="17091" y="69736"/>
                </a:lnTo>
                <a:lnTo>
                  <a:pt x="22047" y="86639"/>
                </a:lnTo>
                <a:lnTo>
                  <a:pt x="27072" y="80191"/>
                </a:lnTo>
                <a:lnTo>
                  <a:pt x="31977" y="73517"/>
                </a:lnTo>
                <a:lnTo>
                  <a:pt x="36736" y="66619"/>
                </a:lnTo>
                <a:lnTo>
                  <a:pt x="41325" y="59499"/>
                </a:lnTo>
                <a:lnTo>
                  <a:pt x="37862" y="44546"/>
                </a:lnTo>
                <a:lnTo>
                  <a:pt x="33958" y="29621"/>
                </a:lnTo>
                <a:lnTo>
                  <a:pt x="29622" y="14759"/>
                </a:lnTo>
                <a:lnTo>
                  <a:pt x="24866" y="0"/>
                </a:lnTo>
                <a:close/>
              </a:path>
            </a:pathLst>
          </a:custGeom>
          <a:solidFill>
            <a:srgbClr val="61A8DD"/>
          </a:solidFill>
        </p:spPr>
        <p:txBody>
          <a:bodyPr wrap="square" lIns="0" tIns="0" rIns="0" bIns="0" rtlCol="0"/>
          <a:lstStyle/>
          <a:p>
            <a:endParaRPr dirty="0">
              <a:solidFill>
                <a:prstClr val="black"/>
              </a:solidFill>
            </a:endParaRPr>
          </a:p>
        </p:txBody>
      </p:sp>
      <p:sp>
        <p:nvSpPr>
          <p:cNvPr id="19" name="bg object 19"/>
          <p:cNvSpPr/>
          <p:nvPr/>
        </p:nvSpPr>
        <p:spPr>
          <a:xfrm>
            <a:off x="10371917" y="714677"/>
            <a:ext cx="51435" cy="97155"/>
          </a:xfrm>
          <a:custGeom>
            <a:avLst/>
            <a:gdLst/>
            <a:ahLst/>
            <a:cxnLst/>
            <a:rect l="l" t="t" r="r" b="b"/>
            <a:pathLst>
              <a:path w="51434" h="97154">
                <a:moveTo>
                  <a:pt x="28359" y="0"/>
                </a:moveTo>
                <a:lnTo>
                  <a:pt x="18326" y="6400"/>
                </a:lnTo>
                <a:lnTo>
                  <a:pt x="4279" y="14579"/>
                </a:lnTo>
                <a:lnTo>
                  <a:pt x="0" y="16916"/>
                </a:lnTo>
                <a:lnTo>
                  <a:pt x="11650" y="50472"/>
                </a:lnTo>
                <a:lnTo>
                  <a:pt x="19514" y="74112"/>
                </a:lnTo>
                <a:lnTo>
                  <a:pt x="26568" y="96697"/>
                </a:lnTo>
                <a:lnTo>
                  <a:pt x="32715" y="90933"/>
                </a:lnTo>
                <a:lnTo>
                  <a:pt x="38903" y="84842"/>
                </a:lnTo>
                <a:lnTo>
                  <a:pt x="45095" y="78427"/>
                </a:lnTo>
                <a:lnTo>
                  <a:pt x="51257" y="71691"/>
                </a:lnTo>
                <a:lnTo>
                  <a:pt x="41808" y="40422"/>
                </a:lnTo>
                <a:lnTo>
                  <a:pt x="35065" y="19340"/>
                </a:lnTo>
                <a:lnTo>
                  <a:pt x="28359" y="0"/>
                </a:lnTo>
                <a:close/>
              </a:path>
            </a:pathLst>
          </a:custGeom>
          <a:solidFill>
            <a:srgbClr val="648DC8"/>
          </a:solidFill>
        </p:spPr>
        <p:txBody>
          <a:bodyPr wrap="square" lIns="0" tIns="0" rIns="0" bIns="0" rtlCol="0"/>
          <a:lstStyle/>
          <a:p>
            <a:endParaRPr dirty="0">
              <a:solidFill>
                <a:prstClr val="black"/>
              </a:solidFill>
            </a:endParaRPr>
          </a:p>
        </p:txBody>
      </p:sp>
      <p:sp>
        <p:nvSpPr>
          <p:cNvPr id="20" name="bg object 20"/>
          <p:cNvSpPr/>
          <p:nvPr/>
        </p:nvSpPr>
        <p:spPr>
          <a:xfrm>
            <a:off x="10446258" y="659828"/>
            <a:ext cx="28575" cy="127635"/>
          </a:xfrm>
          <a:custGeom>
            <a:avLst/>
            <a:gdLst/>
            <a:ahLst/>
            <a:cxnLst/>
            <a:rect l="l" t="t" r="r" b="b"/>
            <a:pathLst>
              <a:path w="28575" h="127634">
                <a:moveTo>
                  <a:pt x="25933" y="45021"/>
                </a:moveTo>
                <a:lnTo>
                  <a:pt x="24498" y="33718"/>
                </a:lnTo>
                <a:lnTo>
                  <a:pt x="22682" y="22428"/>
                </a:lnTo>
                <a:lnTo>
                  <a:pt x="20459" y="11176"/>
                </a:lnTo>
                <a:lnTo>
                  <a:pt x="17868" y="0"/>
                </a:lnTo>
                <a:lnTo>
                  <a:pt x="13665" y="4775"/>
                </a:lnTo>
                <a:lnTo>
                  <a:pt x="9283" y="9486"/>
                </a:lnTo>
                <a:lnTo>
                  <a:pt x="4737" y="14160"/>
                </a:lnTo>
                <a:lnTo>
                  <a:pt x="0" y="18783"/>
                </a:lnTo>
                <a:lnTo>
                  <a:pt x="4356" y="31762"/>
                </a:lnTo>
                <a:lnTo>
                  <a:pt x="8407" y="44869"/>
                </a:lnTo>
                <a:lnTo>
                  <a:pt x="12128" y="58039"/>
                </a:lnTo>
                <a:lnTo>
                  <a:pt x="15519" y="71272"/>
                </a:lnTo>
                <a:lnTo>
                  <a:pt x="17360" y="67652"/>
                </a:lnTo>
                <a:lnTo>
                  <a:pt x="20675" y="60172"/>
                </a:lnTo>
                <a:lnTo>
                  <a:pt x="23558" y="52590"/>
                </a:lnTo>
                <a:lnTo>
                  <a:pt x="25933" y="45021"/>
                </a:lnTo>
                <a:close/>
              </a:path>
              <a:path w="28575" h="127634">
                <a:moveTo>
                  <a:pt x="28155" y="89522"/>
                </a:moveTo>
                <a:lnTo>
                  <a:pt x="27876" y="81038"/>
                </a:lnTo>
                <a:lnTo>
                  <a:pt x="25514" y="85471"/>
                </a:lnTo>
                <a:lnTo>
                  <a:pt x="23037" y="89801"/>
                </a:lnTo>
                <a:lnTo>
                  <a:pt x="20485" y="94018"/>
                </a:lnTo>
                <a:lnTo>
                  <a:pt x="22148" y="104724"/>
                </a:lnTo>
                <a:lnTo>
                  <a:pt x="23533" y="115531"/>
                </a:lnTo>
                <a:lnTo>
                  <a:pt x="24841" y="127228"/>
                </a:lnTo>
                <a:lnTo>
                  <a:pt x="26962" y="103365"/>
                </a:lnTo>
                <a:lnTo>
                  <a:pt x="27762" y="92570"/>
                </a:lnTo>
                <a:lnTo>
                  <a:pt x="28155" y="89522"/>
                </a:lnTo>
                <a:close/>
              </a:path>
            </a:pathLst>
          </a:custGeom>
          <a:solidFill>
            <a:srgbClr val="61A8DD"/>
          </a:solidFill>
        </p:spPr>
        <p:txBody>
          <a:bodyPr wrap="square" lIns="0" tIns="0" rIns="0" bIns="0" rtlCol="0"/>
          <a:lstStyle/>
          <a:p>
            <a:endParaRPr dirty="0">
              <a:solidFill>
                <a:prstClr val="black"/>
              </a:solidFill>
            </a:endParaRPr>
          </a:p>
        </p:txBody>
      </p:sp>
      <p:sp>
        <p:nvSpPr>
          <p:cNvPr id="21" name="bg object 21"/>
          <p:cNvSpPr/>
          <p:nvPr/>
        </p:nvSpPr>
        <p:spPr>
          <a:xfrm>
            <a:off x="10384765" y="904023"/>
            <a:ext cx="67945" cy="317500"/>
          </a:xfrm>
          <a:custGeom>
            <a:avLst/>
            <a:gdLst/>
            <a:ahLst/>
            <a:cxnLst/>
            <a:rect l="l" t="t" r="r" b="b"/>
            <a:pathLst>
              <a:path w="67945" h="317500">
                <a:moveTo>
                  <a:pt x="44284" y="132753"/>
                </a:moveTo>
                <a:lnTo>
                  <a:pt x="41351" y="109651"/>
                </a:lnTo>
                <a:lnTo>
                  <a:pt x="38061" y="87007"/>
                </a:lnTo>
                <a:lnTo>
                  <a:pt x="34455" y="64846"/>
                </a:lnTo>
                <a:lnTo>
                  <a:pt x="30556" y="43192"/>
                </a:lnTo>
                <a:lnTo>
                  <a:pt x="22047" y="52806"/>
                </a:lnTo>
                <a:lnTo>
                  <a:pt x="13995" y="61239"/>
                </a:lnTo>
                <a:lnTo>
                  <a:pt x="6578" y="68465"/>
                </a:lnTo>
                <a:lnTo>
                  <a:pt x="0" y="74472"/>
                </a:lnTo>
                <a:lnTo>
                  <a:pt x="5765" y="99961"/>
                </a:lnTo>
                <a:lnTo>
                  <a:pt x="10871" y="124383"/>
                </a:lnTo>
                <a:lnTo>
                  <a:pt x="15354" y="147751"/>
                </a:lnTo>
                <a:lnTo>
                  <a:pt x="19253" y="170014"/>
                </a:lnTo>
                <a:lnTo>
                  <a:pt x="25273" y="162191"/>
                </a:lnTo>
                <a:lnTo>
                  <a:pt x="31508" y="153390"/>
                </a:lnTo>
                <a:lnTo>
                  <a:pt x="37884" y="143586"/>
                </a:lnTo>
                <a:lnTo>
                  <a:pt x="44284" y="132753"/>
                </a:lnTo>
                <a:close/>
              </a:path>
              <a:path w="67945" h="317500">
                <a:moveTo>
                  <a:pt x="47625" y="184251"/>
                </a:moveTo>
                <a:lnTo>
                  <a:pt x="47053" y="158229"/>
                </a:lnTo>
                <a:lnTo>
                  <a:pt x="40576" y="167703"/>
                </a:lnTo>
                <a:lnTo>
                  <a:pt x="34264" y="176199"/>
                </a:lnTo>
                <a:lnTo>
                  <a:pt x="28194" y="183730"/>
                </a:lnTo>
                <a:lnTo>
                  <a:pt x="22453" y="190322"/>
                </a:lnTo>
                <a:lnTo>
                  <a:pt x="27673" y="229057"/>
                </a:lnTo>
                <a:lnTo>
                  <a:pt x="31178" y="263207"/>
                </a:lnTo>
                <a:lnTo>
                  <a:pt x="33299" y="292633"/>
                </a:lnTo>
                <a:lnTo>
                  <a:pt x="34315" y="317169"/>
                </a:lnTo>
                <a:lnTo>
                  <a:pt x="41097" y="283591"/>
                </a:lnTo>
                <a:lnTo>
                  <a:pt x="45148" y="247751"/>
                </a:lnTo>
                <a:lnTo>
                  <a:pt x="47117" y="213398"/>
                </a:lnTo>
                <a:lnTo>
                  <a:pt x="47625" y="184251"/>
                </a:lnTo>
                <a:close/>
              </a:path>
              <a:path w="67945" h="317500">
                <a:moveTo>
                  <a:pt x="67614" y="121653"/>
                </a:moveTo>
                <a:lnTo>
                  <a:pt x="62204" y="132562"/>
                </a:lnTo>
                <a:lnTo>
                  <a:pt x="59436" y="137604"/>
                </a:lnTo>
                <a:lnTo>
                  <a:pt x="60337" y="154813"/>
                </a:lnTo>
                <a:lnTo>
                  <a:pt x="60159" y="170942"/>
                </a:lnTo>
                <a:lnTo>
                  <a:pt x="57607" y="227152"/>
                </a:lnTo>
                <a:lnTo>
                  <a:pt x="62649" y="194068"/>
                </a:lnTo>
                <a:lnTo>
                  <a:pt x="64528" y="180365"/>
                </a:lnTo>
                <a:lnTo>
                  <a:pt x="65570" y="170713"/>
                </a:lnTo>
                <a:lnTo>
                  <a:pt x="66941" y="146342"/>
                </a:lnTo>
                <a:lnTo>
                  <a:pt x="67614" y="121653"/>
                </a:lnTo>
                <a:close/>
              </a:path>
              <a:path w="67945" h="317500">
                <a:moveTo>
                  <a:pt x="67932" y="80391"/>
                </a:moveTo>
                <a:lnTo>
                  <a:pt x="66738" y="60439"/>
                </a:lnTo>
                <a:lnTo>
                  <a:pt x="65138" y="38823"/>
                </a:lnTo>
                <a:lnTo>
                  <a:pt x="63309" y="17894"/>
                </a:lnTo>
                <a:lnTo>
                  <a:pt x="61379" y="0"/>
                </a:lnTo>
                <a:lnTo>
                  <a:pt x="56870" y="7404"/>
                </a:lnTo>
                <a:lnTo>
                  <a:pt x="52273" y="14478"/>
                </a:lnTo>
                <a:lnTo>
                  <a:pt x="42926" y="27673"/>
                </a:lnTo>
                <a:lnTo>
                  <a:pt x="46634" y="48006"/>
                </a:lnTo>
                <a:lnTo>
                  <a:pt x="50038" y="68541"/>
                </a:lnTo>
                <a:lnTo>
                  <a:pt x="53136" y="89217"/>
                </a:lnTo>
                <a:lnTo>
                  <a:pt x="55930" y="109982"/>
                </a:lnTo>
                <a:lnTo>
                  <a:pt x="62103" y="95758"/>
                </a:lnTo>
                <a:lnTo>
                  <a:pt x="67932" y="80391"/>
                </a:lnTo>
                <a:close/>
              </a:path>
            </a:pathLst>
          </a:custGeom>
          <a:solidFill>
            <a:srgbClr val="648DC8"/>
          </a:solidFill>
        </p:spPr>
        <p:txBody>
          <a:bodyPr wrap="square" lIns="0" tIns="0" rIns="0" bIns="0" rtlCol="0"/>
          <a:lstStyle/>
          <a:p>
            <a:endParaRPr dirty="0">
              <a:solidFill>
                <a:prstClr val="black"/>
              </a:solidFill>
            </a:endParaRPr>
          </a:p>
        </p:txBody>
      </p:sp>
      <p:sp>
        <p:nvSpPr>
          <p:cNvPr id="22" name="bg object 22"/>
          <p:cNvSpPr/>
          <p:nvPr/>
        </p:nvSpPr>
        <p:spPr>
          <a:xfrm>
            <a:off x="10386054" y="545404"/>
            <a:ext cx="50800" cy="54610"/>
          </a:xfrm>
          <a:custGeom>
            <a:avLst/>
            <a:gdLst/>
            <a:ahLst/>
            <a:cxnLst/>
            <a:rect l="l" t="t" r="r" b="b"/>
            <a:pathLst>
              <a:path w="50800" h="54609">
                <a:moveTo>
                  <a:pt x="27813" y="0"/>
                </a:moveTo>
                <a:lnTo>
                  <a:pt x="20868" y="2653"/>
                </a:lnTo>
                <a:lnTo>
                  <a:pt x="14558" y="4914"/>
                </a:lnTo>
                <a:lnTo>
                  <a:pt x="7923" y="7118"/>
                </a:lnTo>
                <a:lnTo>
                  <a:pt x="0" y="9601"/>
                </a:lnTo>
                <a:lnTo>
                  <a:pt x="9406" y="25117"/>
                </a:lnTo>
                <a:lnTo>
                  <a:pt x="15241" y="34955"/>
                </a:lnTo>
                <a:lnTo>
                  <a:pt x="19936" y="43314"/>
                </a:lnTo>
                <a:lnTo>
                  <a:pt x="25920" y="54394"/>
                </a:lnTo>
                <a:lnTo>
                  <a:pt x="38295" y="47459"/>
                </a:lnTo>
                <a:lnTo>
                  <a:pt x="44342" y="43814"/>
                </a:lnTo>
                <a:lnTo>
                  <a:pt x="50241" y="39916"/>
                </a:lnTo>
                <a:lnTo>
                  <a:pt x="43173" y="26783"/>
                </a:lnTo>
                <a:lnTo>
                  <a:pt x="35860" y="13828"/>
                </a:lnTo>
                <a:lnTo>
                  <a:pt x="27813" y="0"/>
                </a:lnTo>
                <a:close/>
              </a:path>
            </a:pathLst>
          </a:custGeom>
          <a:solidFill>
            <a:srgbClr val="61A8DD"/>
          </a:solidFill>
        </p:spPr>
        <p:txBody>
          <a:bodyPr wrap="square" lIns="0" tIns="0" rIns="0" bIns="0" rtlCol="0"/>
          <a:lstStyle/>
          <a:p>
            <a:endParaRPr dirty="0">
              <a:solidFill>
                <a:prstClr val="black"/>
              </a:solidFill>
            </a:endParaRPr>
          </a:p>
        </p:txBody>
      </p:sp>
      <p:sp>
        <p:nvSpPr>
          <p:cNvPr id="23" name="bg object 23"/>
          <p:cNvSpPr/>
          <p:nvPr/>
        </p:nvSpPr>
        <p:spPr>
          <a:xfrm>
            <a:off x="10425716" y="530305"/>
            <a:ext cx="38735" cy="48260"/>
          </a:xfrm>
          <a:custGeom>
            <a:avLst/>
            <a:gdLst/>
            <a:ahLst/>
            <a:cxnLst/>
            <a:rect l="l" t="t" r="r" b="b"/>
            <a:pathLst>
              <a:path w="38734" h="48259">
                <a:moveTo>
                  <a:pt x="21831" y="0"/>
                </a:moveTo>
                <a:lnTo>
                  <a:pt x="13703" y="4419"/>
                </a:lnTo>
                <a:lnTo>
                  <a:pt x="9766" y="6248"/>
                </a:lnTo>
                <a:lnTo>
                  <a:pt x="0" y="10287"/>
                </a:lnTo>
                <a:lnTo>
                  <a:pt x="7618" y="23080"/>
                </a:lnTo>
                <a:lnTo>
                  <a:pt x="12368" y="31245"/>
                </a:lnTo>
                <a:lnTo>
                  <a:pt x="16239" y="38290"/>
                </a:lnTo>
                <a:lnTo>
                  <a:pt x="21221" y="47726"/>
                </a:lnTo>
                <a:lnTo>
                  <a:pt x="26720" y="44678"/>
                </a:lnTo>
                <a:lnTo>
                  <a:pt x="31737" y="40614"/>
                </a:lnTo>
                <a:lnTo>
                  <a:pt x="38582" y="33731"/>
                </a:lnTo>
                <a:lnTo>
                  <a:pt x="33414" y="22792"/>
                </a:lnTo>
                <a:lnTo>
                  <a:pt x="27940" y="11826"/>
                </a:lnTo>
                <a:lnTo>
                  <a:pt x="21831" y="0"/>
                </a:lnTo>
                <a:close/>
              </a:path>
            </a:pathLst>
          </a:custGeom>
          <a:solidFill>
            <a:srgbClr val="50B7C3"/>
          </a:solidFill>
        </p:spPr>
        <p:txBody>
          <a:bodyPr wrap="square" lIns="0" tIns="0" rIns="0" bIns="0" rtlCol="0"/>
          <a:lstStyle/>
          <a:p>
            <a:endParaRPr dirty="0">
              <a:solidFill>
                <a:prstClr val="black"/>
              </a:solidFill>
            </a:endParaRPr>
          </a:p>
        </p:txBody>
      </p:sp>
      <p:sp>
        <p:nvSpPr>
          <p:cNvPr id="24" name="bg object 24"/>
          <p:cNvSpPr/>
          <p:nvPr/>
        </p:nvSpPr>
        <p:spPr>
          <a:xfrm>
            <a:off x="10378884" y="599033"/>
            <a:ext cx="80645" cy="93345"/>
          </a:xfrm>
          <a:custGeom>
            <a:avLst/>
            <a:gdLst/>
            <a:ahLst/>
            <a:cxnLst/>
            <a:rect l="l" t="t" r="r" b="b"/>
            <a:pathLst>
              <a:path w="80645" h="93345">
                <a:moveTo>
                  <a:pt x="51574" y="73202"/>
                </a:moveTo>
                <a:lnTo>
                  <a:pt x="46393" y="59804"/>
                </a:lnTo>
                <a:lnTo>
                  <a:pt x="40894" y="46532"/>
                </a:lnTo>
                <a:lnTo>
                  <a:pt x="35064" y="33426"/>
                </a:lnTo>
                <a:lnTo>
                  <a:pt x="28943" y="20510"/>
                </a:lnTo>
                <a:lnTo>
                  <a:pt x="22021" y="23901"/>
                </a:lnTo>
                <a:lnTo>
                  <a:pt x="14884" y="27203"/>
                </a:lnTo>
                <a:lnTo>
                  <a:pt x="7543" y="30429"/>
                </a:lnTo>
                <a:lnTo>
                  <a:pt x="0" y="33578"/>
                </a:lnTo>
                <a:lnTo>
                  <a:pt x="7035" y="48272"/>
                </a:lnTo>
                <a:lnTo>
                  <a:pt x="13817" y="63144"/>
                </a:lnTo>
                <a:lnTo>
                  <a:pt x="20307" y="78181"/>
                </a:lnTo>
                <a:lnTo>
                  <a:pt x="26492" y="93319"/>
                </a:lnTo>
                <a:lnTo>
                  <a:pt x="32880" y="88595"/>
                </a:lnTo>
                <a:lnTo>
                  <a:pt x="39204" y="83667"/>
                </a:lnTo>
                <a:lnTo>
                  <a:pt x="45440" y="78536"/>
                </a:lnTo>
                <a:lnTo>
                  <a:pt x="51574" y="73202"/>
                </a:lnTo>
                <a:close/>
              </a:path>
              <a:path w="80645" h="93345">
                <a:moveTo>
                  <a:pt x="80225" y="42710"/>
                </a:moveTo>
                <a:lnTo>
                  <a:pt x="76720" y="31953"/>
                </a:lnTo>
                <a:lnTo>
                  <a:pt x="72847" y="21221"/>
                </a:lnTo>
                <a:lnTo>
                  <a:pt x="68630" y="10566"/>
                </a:lnTo>
                <a:lnTo>
                  <a:pt x="64071" y="0"/>
                </a:lnTo>
                <a:lnTo>
                  <a:pt x="58407" y="3759"/>
                </a:lnTo>
                <a:lnTo>
                  <a:pt x="52539" y="7454"/>
                </a:lnTo>
                <a:lnTo>
                  <a:pt x="46456" y="11074"/>
                </a:lnTo>
                <a:lnTo>
                  <a:pt x="40182" y="14617"/>
                </a:lnTo>
                <a:lnTo>
                  <a:pt x="45986" y="26771"/>
                </a:lnTo>
                <a:lnTo>
                  <a:pt x="51498" y="39027"/>
                </a:lnTo>
                <a:lnTo>
                  <a:pt x="56705" y="51333"/>
                </a:lnTo>
                <a:lnTo>
                  <a:pt x="61595" y="63690"/>
                </a:lnTo>
                <a:lnTo>
                  <a:pt x="66484" y="58674"/>
                </a:lnTo>
                <a:lnTo>
                  <a:pt x="71221" y="53505"/>
                </a:lnTo>
                <a:lnTo>
                  <a:pt x="75806" y="48183"/>
                </a:lnTo>
                <a:lnTo>
                  <a:pt x="80225" y="42710"/>
                </a:lnTo>
                <a:close/>
              </a:path>
            </a:pathLst>
          </a:custGeom>
          <a:solidFill>
            <a:srgbClr val="61A8DD"/>
          </a:solidFill>
        </p:spPr>
        <p:txBody>
          <a:bodyPr wrap="square" lIns="0" tIns="0" rIns="0" bIns="0" rtlCol="0"/>
          <a:lstStyle/>
          <a:p>
            <a:endParaRPr dirty="0">
              <a:solidFill>
                <a:prstClr val="black"/>
              </a:solidFill>
            </a:endParaRPr>
          </a:p>
        </p:txBody>
      </p:sp>
      <p:sp>
        <p:nvSpPr>
          <p:cNvPr id="25" name="bg object 25"/>
          <p:cNvSpPr/>
          <p:nvPr/>
        </p:nvSpPr>
        <p:spPr>
          <a:xfrm>
            <a:off x="10456433" y="867088"/>
            <a:ext cx="8255" cy="70485"/>
          </a:xfrm>
          <a:custGeom>
            <a:avLst/>
            <a:gdLst/>
            <a:ahLst/>
            <a:cxnLst/>
            <a:rect l="l" t="t" r="r" b="b"/>
            <a:pathLst>
              <a:path w="8254" h="70484">
                <a:moveTo>
                  <a:pt x="8115" y="0"/>
                </a:moveTo>
                <a:lnTo>
                  <a:pt x="5562" y="6210"/>
                </a:lnTo>
                <a:lnTo>
                  <a:pt x="2857" y="12192"/>
                </a:lnTo>
                <a:lnTo>
                  <a:pt x="0" y="17957"/>
                </a:lnTo>
                <a:lnTo>
                  <a:pt x="1154" y="29358"/>
                </a:lnTo>
                <a:lnTo>
                  <a:pt x="2133" y="42278"/>
                </a:lnTo>
                <a:lnTo>
                  <a:pt x="3733" y="70027"/>
                </a:lnTo>
                <a:lnTo>
                  <a:pt x="6769" y="32499"/>
                </a:lnTo>
                <a:lnTo>
                  <a:pt x="7685" y="16335"/>
                </a:lnTo>
                <a:lnTo>
                  <a:pt x="8115" y="0"/>
                </a:lnTo>
                <a:close/>
              </a:path>
            </a:pathLst>
          </a:custGeom>
          <a:solidFill>
            <a:srgbClr val="61A8DD"/>
          </a:solidFill>
        </p:spPr>
        <p:txBody>
          <a:bodyPr wrap="square" lIns="0" tIns="0" rIns="0" bIns="0" rtlCol="0"/>
          <a:lstStyle/>
          <a:p>
            <a:endParaRPr dirty="0">
              <a:solidFill>
                <a:prstClr val="black"/>
              </a:solidFill>
            </a:endParaRPr>
          </a:p>
        </p:txBody>
      </p:sp>
      <p:sp>
        <p:nvSpPr>
          <p:cNvPr id="26" name="bg object 26"/>
          <p:cNvSpPr/>
          <p:nvPr/>
        </p:nvSpPr>
        <p:spPr>
          <a:xfrm>
            <a:off x="10479630" y="556732"/>
            <a:ext cx="10160" cy="36195"/>
          </a:xfrm>
          <a:custGeom>
            <a:avLst/>
            <a:gdLst/>
            <a:ahLst/>
            <a:cxnLst/>
            <a:rect l="l" t="t" r="r" b="b"/>
            <a:pathLst>
              <a:path w="10159" h="36195">
                <a:moveTo>
                  <a:pt x="9143" y="0"/>
                </a:moveTo>
                <a:lnTo>
                  <a:pt x="6299" y="3708"/>
                </a:lnTo>
                <a:lnTo>
                  <a:pt x="3251" y="7340"/>
                </a:lnTo>
                <a:lnTo>
                  <a:pt x="0" y="10909"/>
                </a:lnTo>
                <a:lnTo>
                  <a:pt x="1896" y="16899"/>
                </a:lnTo>
                <a:lnTo>
                  <a:pt x="3617" y="23179"/>
                </a:lnTo>
                <a:lnTo>
                  <a:pt x="5184" y="29584"/>
                </a:lnTo>
                <a:lnTo>
                  <a:pt x="6616" y="35953"/>
                </a:lnTo>
                <a:lnTo>
                  <a:pt x="7353" y="33858"/>
                </a:lnTo>
                <a:lnTo>
                  <a:pt x="8267" y="28371"/>
                </a:lnTo>
                <a:lnTo>
                  <a:pt x="8940" y="22860"/>
                </a:lnTo>
                <a:lnTo>
                  <a:pt x="9715" y="12433"/>
                </a:lnTo>
                <a:lnTo>
                  <a:pt x="9664" y="6223"/>
                </a:lnTo>
                <a:lnTo>
                  <a:pt x="9143" y="0"/>
                </a:lnTo>
                <a:close/>
              </a:path>
            </a:pathLst>
          </a:custGeom>
          <a:solidFill>
            <a:srgbClr val="50B7C3"/>
          </a:solidFill>
        </p:spPr>
        <p:txBody>
          <a:bodyPr wrap="square" lIns="0" tIns="0" rIns="0" bIns="0" rtlCol="0"/>
          <a:lstStyle/>
          <a:p>
            <a:endParaRPr dirty="0">
              <a:solidFill>
                <a:prstClr val="black"/>
              </a:solidFill>
            </a:endParaRPr>
          </a:p>
        </p:txBody>
      </p:sp>
      <p:sp>
        <p:nvSpPr>
          <p:cNvPr id="27" name="bg object 27"/>
          <p:cNvSpPr/>
          <p:nvPr/>
        </p:nvSpPr>
        <p:spPr>
          <a:xfrm>
            <a:off x="10453396" y="577735"/>
            <a:ext cx="28575" cy="100965"/>
          </a:xfrm>
          <a:custGeom>
            <a:avLst/>
            <a:gdLst/>
            <a:ahLst/>
            <a:cxnLst/>
            <a:rect l="l" t="t" r="r" b="b"/>
            <a:pathLst>
              <a:path w="28575" h="100965">
                <a:moveTo>
                  <a:pt x="24955" y="33667"/>
                </a:moveTo>
                <a:lnTo>
                  <a:pt x="23317" y="25273"/>
                </a:lnTo>
                <a:lnTo>
                  <a:pt x="21323" y="16840"/>
                </a:lnTo>
                <a:lnTo>
                  <a:pt x="18961" y="8420"/>
                </a:lnTo>
                <a:lnTo>
                  <a:pt x="16256" y="0"/>
                </a:lnTo>
                <a:lnTo>
                  <a:pt x="11239" y="4724"/>
                </a:lnTo>
                <a:lnTo>
                  <a:pt x="5803" y="9296"/>
                </a:lnTo>
                <a:lnTo>
                  <a:pt x="0" y="13741"/>
                </a:lnTo>
                <a:lnTo>
                  <a:pt x="4114" y="23012"/>
                </a:lnTo>
                <a:lnTo>
                  <a:pt x="7975" y="32359"/>
                </a:lnTo>
                <a:lnTo>
                  <a:pt x="11569" y="41744"/>
                </a:lnTo>
                <a:lnTo>
                  <a:pt x="14884" y="51168"/>
                </a:lnTo>
                <a:lnTo>
                  <a:pt x="18554" y="45554"/>
                </a:lnTo>
                <a:lnTo>
                  <a:pt x="21932" y="39725"/>
                </a:lnTo>
                <a:lnTo>
                  <a:pt x="24955" y="33667"/>
                </a:lnTo>
                <a:close/>
              </a:path>
              <a:path w="28575" h="100965">
                <a:moveTo>
                  <a:pt x="28041" y="66446"/>
                </a:moveTo>
                <a:lnTo>
                  <a:pt x="27749" y="59499"/>
                </a:lnTo>
                <a:lnTo>
                  <a:pt x="25463" y="62992"/>
                </a:lnTo>
                <a:lnTo>
                  <a:pt x="23063" y="66446"/>
                </a:lnTo>
                <a:lnTo>
                  <a:pt x="20510" y="69875"/>
                </a:lnTo>
                <a:lnTo>
                  <a:pt x="22440" y="79590"/>
                </a:lnTo>
                <a:lnTo>
                  <a:pt x="24117" y="89585"/>
                </a:lnTo>
                <a:lnTo>
                  <a:pt x="25285" y="97396"/>
                </a:lnTo>
                <a:lnTo>
                  <a:pt x="25730" y="100545"/>
                </a:lnTo>
                <a:lnTo>
                  <a:pt x="26708" y="91478"/>
                </a:lnTo>
                <a:lnTo>
                  <a:pt x="27965" y="74701"/>
                </a:lnTo>
                <a:lnTo>
                  <a:pt x="28041" y="66446"/>
                </a:lnTo>
                <a:close/>
              </a:path>
            </a:pathLst>
          </a:custGeom>
          <a:solidFill>
            <a:srgbClr val="50B7C3"/>
          </a:solidFill>
        </p:spPr>
        <p:txBody>
          <a:bodyPr wrap="square" lIns="0" tIns="0" rIns="0" bIns="0" rtlCol="0"/>
          <a:lstStyle/>
          <a:p>
            <a:endParaRPr dirty="0">
              <a:solidFill>
                <a:prstClr val="black"/>
              </a:solidFill>
            </a:endParaRPr>
          </a:p>
        </p:txBody>
      </p:sp>
      <p:sp>
        <p:nvSpPr>
          <p:cNvPr id="28" name="bg object 28"/>
          <p:cNvSpPr/>
          <p:nvPr/>
        </p:nvSpPr>
        <p:spPr>
          <a:xfrm>
            <a:off x="10336552" y="637242"/>
            <a:ext cx="58419" cy="80010"/>
          </a:xfrm>
          <a:custGeom>
            <a:avLst/>
            <a:gdLst/>
            <a:ahLst/>
            <a:cxnLst/>
            <a:rect l="l" t="t" r="r" b="b"/>
            <a:pathLst>
              <a:path w="58420" h="80009">
                <a:moveTo>
                  <a:pt x="30467" y="0"/>
                </a:moveTo>
                <a:lnTo>
                  <a:pt x="14885" y="5535"/>
                </a:lnTo>
                <a:lnTo>
                  <a:pt x="0" y="10299"/>
                </a:lnTo>
                <a:lnTo>
                  <a:pt x="7773" y="27157"/>
                </a:lnTo>
                <a:lnTo>
                  <a:pt x="15347" y="44365"/>
                </a:lnTo>
                <a:lnTo>
                  <a:pt x="22702" y="61886"/>
                </a:lnTo>
                <a:lnTo>
                  <a:pt x="29819" y="79679"/>
                </a:lnTo>
                <a:lnTo>
                  <a:pt x="36774" y="75759"/>
                </a:lnTo>
                <a:lnTo>
                  <a:pt x="43826" y="71599"/>
                </a:lnTo>
                <a:lnTo>
                  <a:pt x="50941" y="67196"/>
                </a:lnTo>
                <a:lnTo>
                  <a:pt x="58089" y="62547"/>
                </a:lnTo>
                <a:lnTo>
                  <a:pt x="51696" y="46737"/>
                </a:lnTo>
                <a:lnTo>
                  <a:pt x="44950" y="31016"/>
                </a:lnTo>
                <a:lnTo>
                  <a:pt x="37867" y="15423"/>
                </a:lnTo>
                <a:lnTo>
                  <a:pt x="30467" y="0"/>
                </a:lnTo>
                <a:close/>
              </a:path>
            </a:pathLst>
          </a:custGeom>
          <a:solidFill>
            <a:srgbClr val="648DC8"/>
          </a:solidFill>
        </p:spPr>
        <p:txBody>
          <a:bodyPr wrap="square" lIns="0" tIns="0" rIns="0" bIns="0" rtlCol="0"/>
          <a:lstStyle/>
          <a:p>
            <a:endParaRPr dirty="0">
              <a:solidFill>
                <a:prstClr val="black"/>
              </a:solidFill>
            </a:endParaRPr>
          </a:p>
        </p:txBody>
      </p:sp>
      <p:sp>
        <p:nvSpPr>
          <p:cNvPr id="29" name="bg object 29"/>
          <p:cNvSpPr/>
          <p:nvPr/>
        </p:nvSpPr>
        <p:spPr>
          <a:xfrm>
            <a:off x="10342817" y="558820"/>
            <a:ext cx="58419" cy="60325"/>
          </a:xfrm>
          <a:custGeom>
            <a:avLst/>
            <a:gdLst/>
            <a:ahLst/>
            <a:cxnLst/>
            <a:rect l="l" t="t" r="r" b="b"/>
            <a:pathLst>
              <a:path w="58420" h="60325">
                <a:moveTo>
                  <a:pt x="30695" y="0"/>
                </a:moveTo>
                <a:lnTo>
                  <a:pt x="15967" y="4119"/>
                </a:lnTo>
                <a:lnTo>
                  <a:pt x="0" y="8039"/>
                </a:lnTo>
                <a:lnTo>
                  <a:pt x="10648" y="26272"/>
                </a:lnTo>
                <a:lnTo>
                  <a:pt x="17227" y="37752"/>
                </a:lnTo>
                <a:lnTo>
                  <a:pt x="22463" y="47338"/>
                </a:lnTo>
                <a:lnTo>
                  <a:pt x="29083" y="59893"/>
                </a:lnTo>
                <a:lnTo>
                  <a:pt x="36291" y="56904"/>
                </a:lnTo>
                <a:lnTo>
                  <a:pt x="43519" y="53744"/>
                </a:lnTo>
                <a:lnTo>
                  <a:pt x="50742" y="50411"/>
                </a:lnTo>
                <a:lnTo>
                  <a:pt x="57937" y="46901"/>
                </a:lnTo>
                <a:lnTo>
                  <a:pt x="49383" y="31595"/>
                </a:lnTo>
                <a:lnTo>
                  <a:pt x="40497" y="16359"/>
                </a:lnTo>
                <a:lnTo>
                  <a:pt x="30695" y="0"/>
                </a:lnTo>
                <a:close/>
              </a:path>
            </a:pathLst>
          </a:custGeom>
          <a:solidFill>
            <a:srgbClr val="61A8DD"/>
          </a:solidFill>
        </p:spPr>
        <p:txBody>
          <a:bodyPr wrap="square" lIns="0" tIns="0" rIns="0" bIns="0" rtlCol="0"/>
          <a:lstStyle/>
          <a:p>
            <a:endParaRPr dirty="0">
              <a:solidFill>
                <a:prstClr val="black"/>
              </a:solidFill>
            </a:endParaRPr>
          </a:p>
        </p:txBody>
      </p:sp>
      <p:sp>
        <p:nvSpPr>
          <p:cNvPr id="30" name="bg object 30"/>
          <p:cNvSpPr/>
          <p:nvPr/>
        </p:nvSpPr>
        <p:spPr>
          <a:xfrm>
            <a:off x="10243744" y="569950"/>
            <a:ext cx="142240" cy="280035"/>
          </a:xfrm>
          <a:custGeom>
            <a:avLst/>
            <a:gdLst/>
            <a:ahLst/>
            <a:cxnLst/>
            <a:rect l="l" t="t" r="r" b="b"/>
            <a:pathLst>
              <a:path w="142240" h="280034">
                <a:moveTo>
                  <a:pt x="73075" y="67144"/>
                </a:moveTo>
                <a:lnTo>
                  <a:pt x="62496" y="45135"/>
                </a:lnTo>
                <a:lnTo>
                  <a:pt x="53771" y="27990"/>
                </a:lnTo>
                <a:lnTo>
                  <a:pt x="47294" y="15938"/>
                </a:lnTo>
                <a:lnTo>
                  <a:pt x="43522" y="9220"/>
                </a:lnTo>
                <a:lnTo>
                  <a:pt x="0" y="15976"/>
                </a:lnTo>
                <a:lnTo>
                  <a:pt x="14478" y="46926"/>
                </a:lnTo>
                <a:lnTo>
                  <a:pt x="28155" y="77304"/>
                </a:lnTo>
                <a:lnTo>
                  <a:pt x="34886" y="76060"/>
                </a:lnTo>
                <a:lnTo>
                  <a:pt x="44945" y="74015"/>
                </a:lnTo>
                <a:lnTo>
                  <a:pt x="57835" y="71056"/>
                </a:lnTo>
                <a:lnTo>
                  <a:pt x="73075" y="67144"/>
                </a:lnTo>
                <a:close/>
              </a:path>
              <a:path w="142240" h="280034">
                <a:moveTo>
                  <a:pt x="109385" y="153962"/>
                </a:moveTo>
                <a:lnTo>
                  <a:pt x="91782" y="109537"/>
                </a:lnTo>
                <a:lnTo>
                  <a:pt x="79603" y="81419"/>
                </a:lnTo>
                <a:lnTo>
                  <a:pt x="65316" y="85166"/>
                </a:lnTo>
                <a:lnTo>
                  <a:pt x="52806" y="88112"/>
                </a:lnTo>
                <a:lnTo>
                  <a:pt x="42418" y="90309"/>
                </a:lnTo>
                <a:lnTo>
                  <a:pt x="34493" y="91821"/>
                </a:lnTo>
                <a:lnTo>
                  <a:pt x="43294" y="112458"/>
                </a:lnTo>
                <a:lnTo>
                  <a:pt x="51727" y="132816"/>
                </a:lnTo>
                <a:lnTo>
                  <a:pt x="59791" y="152869"/>
                </a:lnTo>
                <a:lnTo>
                  <a:pt x="67513" y="172618"/>
                </a:lnTo>
                <a:lnTo>
                  <a:pt x="76200" y="169164"/>
                </a:lnTo>
                <a:lnTo>
                  <a:pt x="86220" y="164909"/>
                </a:lnTo>
                <a:lnTo>
                  <a:pt x="97358" y="159842"/>
                </a:lnTo>
                <a:lnTo>
                  <a:pt x="109385" y="153962"/>
                </a:lnTo>
                <a:close/>
              </a:path>
              <a:path w="142240" h="280034">
                <a:moveTo>
                  <a:pt x="116217" y="53365"/>
                </a:moveTo>
                <a:lnTo>
                  <a:pt x="109029" y="39814"/>
                </a:lnTo>
                <a:lnTo>
                  <a:pt x="101587" y="26377"/>
                </a:lnTo>
                <a:lnTo>
                  <a:pt x="93891" y="13093"/>
                </a:lnTo>
                <a:lnTo>
                  <a:pt x="85953" y="0"/>
                </a:lnTo>
                <a:lnTo>
                  <a:pt x="71120" y="3175"/>
                </a:lnTo>
                <a:lnTo>
                  <a:pt x="55524" y="6248"/>
                </a:lnTo>
                <a:lnTo>
                  <a:pt x="63436" y="20332"/>
                </a:lnTo>
                <a:lnTo>
                  <a:pt x="71158" y="34582"/>
                </a:lnTo>
                <a:lnTo>
                  <a:pt x="78651" y="48983"/>
                </a:lnTo>
                <a:lnTo>
                  <a:pt x="85902" y="63487"/>
                </a:lnTo>
                <a:lnTo>
                  <a:pt x="100698" y="58801"/>
                </a:lnTo>
                <a:lnTo>
                  <a:pt x="108394" y="56184"/>
                </a:lnTo>
                <a:lnTo>
                  <a:pt x="116217" y="53365"/>
                </a:lnTo>
                <a:close/>
              </a:path>
              <a:path w="142240" h="280034">
                <a:moveTo>
                  <a:pt x="141909" y="252628"/>
                </a:moveTo>
                <a:lnTo>
                  <a:pt x="135128" y="229819"/>
                </a:lnTo>
                <a:lnTo>
                  <a:pt x="128295" y="208191"/>
                </a:lnTo>
                <a:lnTo>
                  <a:pt x="121488" y="187782"/>
                </a:lnTo>
                <a:lnTo>
                  <a:pt x="114757" y="168643"/>
                </a:lnTo>
                <a:lnTo>
                  <a:pt x="102793" y="174434"/>
                </a:lnTo>
                <a:lnTo>
                  <a:pt x="91719" y="179425"/>
                </a:lnTo>
                <a:lnTo>
                  <a:pt x="81724" y="183629"/>
                </a:lnTo>
                <a:lnTo>
                  <a:pt x="73012" y="187071"/>
                </a:lnTo>
                <a:lnTo>
                  <a:pt x="81813" y="210947"/>
                </a:lnTo>
                <a:lnTo>
                  <a:pt x="90106" y="234340"/>
                </a:lnTo>
                <a:lnTo>
                  <a:pt x="97891" y="257251"/>
                </a:lnTo>
                <a:lnTo>
                  <a:pt x="105206" y="279666"/>
                </a:lnTo>
                <a:lnTo>
                  <a:pt x="112674" y="274726"/>
                </a:lnTo>
                <a:lnTo>
                  <a:pt x="121437" y="268566"/>
                </a:lnTo>
                <a:lnTo>
                  <a:pt x="131267" y="261188"/>
                </a:lnTo>
                <a:lnTo>
                  <a:pt x="141909" y="252628"/>
                </a:lnTo>
                <a:close/>
              </a:path>
            </a:pathLst>
          </a:custGeom>
          <a:solidFill>
            <a:srgbClr val="648DC8"/>
          </a:solidFill>
        </p:spPr>
        <p:txBody>
          <a:bodyPr wrap="square" lIns="0" tIns="0" rIns="0" bIns="0" rtlCol="0"/>
          <a:lstStyle/>
          <a:p>
            <a:endParaRPr dirty="0">
              <a:solidFill>
                <a:prstClr val="black"/>
              </a:solidFill>
            </a:endParaRPr>
          </a:p>
        </p:txBody>
      </p:sp>
      <p:sp>
        <p:nvSpPr>
          <p:cNvPr id="31" name="bg object 31"/>
          <p:cNvSpPr/>
          <p:nvPr/>
        </p:nvSpPr>
        <p:spPr>
          <a:xfrm>
            <a:off x="10458590" y="493750"/>
            <a:ext cx="37465" cy="62230"/>
          </a:xfrm>
          <a:custGeom>
            <a:avLst/>
            <a:gdLst/>
            <a:ahLst/>
            <a:cxnLst/>
            <a:rect l="l" t="t" r="r" b="b"/>
            <a:pathLst>
              <a:path w="37465" h="62229">
                <a:moveTo>
                  <a:pt x="27152" y="48018"/>
                </a:moveTo>
                <a:lnTo>
                  <a:pt x="26936" y="43154"/>
                </a:lnTo>
                <a:lnTo>
                  <a:pt x="26301" y="41262"/>
                </a:lnTo>
                <a:lnTo>
                  <a:pt x="17843" y="17830"/>
                </a:lnTo>
                <a:lnTo>
                  <a:pt x="11379" y="23317"/>
                </a:lnTo>
                <a:lnTo>
                  <a:pt x="0" y="30251"/>
                </a:lnTo>
                <a:lnTo>
                  <a:pt x="16268" y="61798"/>
                </a:lnTo>
                <a:lnTo>
                  <a:pt x="24434" y="54635"/>
                </a:lnTo>
                <a:lnTo>
                  <a:pt x="27152" y="48018"/>
                </a:lnTo>
                <a:close/>
              </a:path>
              <a:path w="37465" h="62229">
                <a:moveTo>
                  <a:pt x="37363" y="10960"/>
                </a:moveTo>
                <a:lnTo>
                  <a:pt x="36741" y="8737"/>
                </a:lnTo>
                <a:lnTo>
                  <a:pt x="36296" y="0"/>
                </a:lnTo>
                <a:lnTo>
                  <a:pt x="33083" y="4927"/>
                </a:lnTo>
                <a:lnTo>
                  <a:pt x="28130" y="10541"/>
                </a:lnTo>
                <a:lnTo>
                  <a:pt x="28181" y="10960"/>
                </a:lnTo>
                <a:lnTo>
                  <a:pt x="31800" y="20205"/>
                </a:lnTo>
                <a:lnTo>
                  <a:pt x="32448" y="24295"/>
                </a:lnTo>
                <a:lnTo>
                  <a:pt x="34582" y="34518"/>
                </a:lnTo>
                <a:lnTo>
                  <a:pt x="36207" y="26530"/>
                </a:lnTo>
                <a:lnTo>
                  <a:pt x="37363" y="10960"/>
                </a:lnTo>
                <a:close/>
              </a:path>
            </a:pathLst>
          </a:custGeom>
          <a:solidFill>
            <a:srgbClr val="50B7C3"/>
          </a:solidFill>
        </p:spPr>
        <p:txBody>
          <a:bodyPr wrap="square" lIns="0" tIns="0" rIns="0" bIns="0" rtlCol="0"/>
          <a:lstStyle/>
          <a:p>
            <a:endParaRPr dirty="0">
              <a:solidFill>
                <a:prstClr val="black"/>
              </a:solidFill>
            </a:endParaRPr>
          </a:p>
        </p:txBody>
      </p:sp>
      <p:sp>
        <p:nvSpPr>
          <p:cNvPr id="32" name="bg object 32"/>
          <p:cNvSpPr/>
          <p:nvPr/>
        </p:nvSpPr>
        <p:spPr>
          <a:xfrm>
            <a:off x="10447958" y="400883"/>
            <a:ext cx="48895" cy="68580"/>
          </a:xfrm>
          <a:custGeom>
            <a:avLst/>
            <a:gdLst/>
            <a:ahLst/>
            <a:cxnLst/>
            <a:rect l="l" t="t" r="r" b="b"/>
            <a:pathLst>
              <a:path w="48895" h="68579">
                <a:moveTo>
                  <a:pt x="0" y="0"/>
                </a:moveTo>
                <a:lnTo>
                  <a:pt x="266" y="495"/>
                </a:lnTo>
                <a:lnTo>
                  <a:pt x="12490" y="17014"/>
                </a:lnTo>
                <a:lnTo>
                  <a:pt x="24320" y="33839"/>
                </a:lnTo>
                <a:lnTo>
                  <a:pt x="35760" y="50958"/>
                </a:lnTo>
                <a:lnTo>
                  <a:pt x="46812" y="68364"/>
                </a:lnTo>
                <a:lnTo>
                  <a:pt x="47510" y="66040"/>
                </a:lnTo>
                <a:lnTo>
                  <a:pt x="48729" y="50595"/>
                </a:lnTo>
                <a:lnTo>
                  <a:pt x="42256" y="34678"/>
                </a:lnTo>
                <a:lnTo>
                  <a:pt x="27462" y="18479"/>
                </a:lnTo>
                <a:lnTo>
                  <a:pt x="3695" y="2133"/>
                </a:lnTo>
                <a:lnTo>
                  <a:pt x="0" y="0"/>
                </a:lnTo>
                <a:close/>
              </a:path>
            </a:pathLst>
          </a:custGeom>
          <a:solidFill>
            <a:srgbClr val="42A3AC"/>
          </a:solidFill>
        </p:spPr>
        <p:txBody>
          <a:bodyPr wrap="square" lIns="0" tIns="0" rIns="0" bIns="0" rtlCol="0"/>
          <a:lstStyle/>
          <a:p>
            <a:endParaRPr dirty="0">
              <a:solidFill>
                <a:prstClr val="black"/>
              </a:solidFill>
            </a:endParaRPr>
          </a:p>
        </p:txBody>
      </p:sp>
      <p:sp>
        <p:nvSpPr>
          <p:cNvPr id="33" name="bg object 33"/>
          <p:cNvSpPr/>
          <p:nvPr/>
        </p:nvSpPr>
        <p:spPr>
          <a:xfrm>
            <a:off x="10009535" y="323994"/>
            <a:ext cx="309245" cy="235585"/>
          </a:xfrm>
          <a:custGeom>
            <a:avLst/>
            <a:gdLst/>
            <a:ahLst/>
            <a:cxnLst/>
            <a:rect l="l" t="t" r="r" b="b"/>
            <a:pathLst>
              <a:path w="309245" h="235584">
                <a:moveTo>
                  <a:pt x="12603" y="124"/>
                </a:moveTo>
                <a:lnTo>
                  <a:pt x="0" y="0"/>
                </a:lnTo>
                <a:lnTo>
                  <a:pt x="64448" y="34399"/>
                </a:lnTo>
                <a:lnTo>
                  <a:pt x="121123" y="73161"/>
                </a:lnTo>
                <a:lnTo>
                  <a:pt x="169757" y="113508"/>
                </a:lnTo>
                <a:lnTo>
                  <a:pt x="210085" y="152659"/>
                </a:lnTo>
                <a:lnTo>
                  <a:pt x="241843" y="187837"/>
                </a:lnTo>
                <a:lnTo>
                  <a:pt x="278587" y="235153"/>
                </a:lnTo>
                <a:lnTo>
                  <a:pt x="308952" y="229781"/>
                </a:lnTo>
                <a:lnTo>
                  <a:pt x="284959" y="197326"/>
                </a:lnTo>
                <a:lnTo>
                  <a:pt x="256649" y="162856"/>
                </a:lnTo>
                <a:lnTo>
                  <a:pt x="224259" y="127544"/>
                </a:lnTo>
                <a:lnTo>
                  <a:pt x="188026" y="92562"/>
                </a:lnTo>
                <a:lnTo>
                  <a:pt x="148188" y="59080"/>
                </a:lnTo>
                <a:lnTo>
                  <a:pt x="104983" y="28271"/>
                </a:lnTo>
                <a:lnTo>
                  <a:pt x="58648" y="1308"/>
                </a:lnTo>
                <a:lnTo>
                  <a:pt x="12603" y="124"/>
                </a:lnTo>
                <a:close/>
              </a:path>
            </a:pathLst>
          </a:custGeom>
          <a:solidFill>
            <a:srgbClr val="527AB8"/>
          </a:solidFill>
        </p:spPr>
        <p:txBody>
          <a:bodyPr wrap="square" lIns="0" tIns="0" rIns="0" bIns="0" rtlCol="0"/>
          <a:lstStyle/>
          <a:p>
            <a:endParaRPr dirty="0">
              <a:solidFill>
                <a:prstClr val="black"/>
              </a:solidFill>
            </a:endParaRPr>
          </a:p>
        </p:txBody>
      </p:sp>
      <p:sp>
        <p:nvSpPr>
          <p:cNvPr id="34" name="bg object 34"/>
          <p:cNvSpPr/>
          <p:nvPr/>
        </p:nvSpPr>
        <p:spPr>
          <a:xfrm>
            <a:off x="10095862" y="326557"/>
            <a:ext cx="267970" cy="224154"/>
          </a:xfrm>
          <a:custGeom>
            <a:avLst/>
            <a:gdLst/>
            <a:ahLst/>
            <a:cxnLst/>
            <a:rect l="l" t="t" r="r" b="b"/>
            <a:pathLst>
              <a:path w="267970" h="224154">
                <a:moveTo>
                  <a:pt x="0" y="0"/>
                </a:moveTo>
                <a:lnTo>
                  <a:pt x="43969" y="27746"/>
                </a:lnTo>
                <a:lnTo>
                  <a:pt x="77396" y="52241"/>
                </a:lnTo>
                <a:lnTo>
                  <a:pt x="115689" y="83975"/>
                </a:lnTo>
                <a:lnTo>
                  <a:pt x="156775" y="123068"/>
                </a:lnTo>
                <a:lnTo>
                  <a:pt x="198582" y="169641"/>
                </a:lnTo>
                <a:lnTo>
                  <a:pt x="239039" y="223812"/>
                </a:lnTo>
                <a:lnTo>
                  <a:pt x="267804" y="216839"/>
                </a:lnTo>
                <a:lnTo>
                  <a:pt x="227663" y="160556"/>
                </a:lnTo>
                <a:lnTo>
                  <a:pt x="184965" y="111802"/>
                </a:lnTo>
                <a:lnTo>
                  <a:pt x="143197" y="71178"/>
                </a:lnTo>
                <a:lnTo>
                  <a:pt x="105847" y="39285"/>
                </a:lnTo>
                <a:lnTo>
                  <a:pt x="58356" y="4089"/>
                </a:lnTo>
                <a:lnTo>
                  <a:pt x="13972" y="801"/>
                </a:lnTo>
                <a:lnTo>
                  <a:pt x="0" y="0"/>
                </a:lnTo>
                <a:close/>
              </a:path>
            </a:pathLst>
          </a:custGeom>
          <a:solidFill>
            <a:srgbClr val="4A91C8"/>
          </a:solidFill>
        </p:spPr>
        <p:txBody>
          <a:bodyPr wrap="square" lIns="0" tIns="0" rIns="0" bIns="0" rtlCol="0"/>
          <a:lstStyle/>
          <a:p>
            <a:endParaRPr dirty="0">
              <a:solidFill>
                <a:prstClr val="black"/>
              </a:solidFill>
            </a:endParaRPr>
          </a:p>
        </p:txBody>
      </p:sp>
      <p:pic>
        <p:nvPicPr>
          <p:cNvPr id="35" name="bg object 35"/>
          <p:cNvPicPr/>
          <p:nvPr/>
        </p:nvPicPr>
        <p:blipFill>
          <a:blip r:embed="rId3" cstate="print"/>
          <a:stretch>
            <a:fillRect/>
          </a:stretch>
        </p:blipFill>
        <p:spPr>
          <a:xfrm>
            <a:off x="10181568" y="333273"/>
            <a:ext cx="307729" cy="205587"/>
          </a:xfrm>
          <a:prstGeom prst="rect">
            <a:avLst/>
          </a:prstGeom>
        </p:spPr>
      </p:pic>
      <p:sp>
        <p:nvSpPr>
          <p:cNvPr id="36" name="bg object 36"/>
          <p:cNvSpPr/>
          <p:nvPr/>
        </p:nvSpPr>
        <p:spPr>
          <a:xfrm>
            <a:off x="10403544" y="804304"/>
            <a:ext cx="39370" cy="106680"/>
          </a:xfrm>
          <a:custGeom>
            <a:avLst/>
            <a:gdLst/>
            <a:ahLst/>
            <a:cxnLst/>
            <a:rect l="l" t="t" r="r" b="b"/>
            <a:pathLst>
              <a:path w="39370" h="106680">
                <a:moveTo>
                  <a:pt x="24307" y="0"/>
                </a:moveTo>
                <a:lnTo>
                  <a:pt x="14173" y="10697"/>
                </a:lnTo>
                <a:lnTo>
                  <a:pt x="4857" y="19854"/>
                </a:lnTo>
                <a:lnTo>
                  <a:pt x="0" y="24358"/>
                </a:lnTo>
                <a:lnTo>
                  <a:pt x="5452" y="44630"/>
                </a:lnTo>
                <a:lnTo>
                  <a:pt x="10583" y="65097"/>
                </a:lnTo>
                <a:lnTo>
                  <a:pt x="15389" y="85701"/>
                </a:lnTo>
                <a:lnTo>
                  <a:pt x="19862" y="106387"/>
                </a:lnTo>
                <a:lnTo>
                  <a:pt x="24861" y="98752"/>
                </a:lnTo>
                <a:lnTo>
                  <a:pt x="29754" y="90728"/>
                </a:lnTo>
                <a:lnTo>
                  <a:pt x="34502" y="82324"/>
                </a:lnTo>
                <a:lnTo>
                  <a:pt x="39065" y="73545"/>
                </a:lnTo>
                <a:lnTo>
                  <a:pt x="35995" y="55096"/>
                </a:lnTo>
                <a:lnTo>
                  <a:pt x="32510" y="36682"/>
                </a:lnTo>
                <a:lnTo>
                  <a:pt x="28622" y="18351"/>
                </a:lnTo>
                <a:lnTo>
                  <a:pt x="24345" y="152"/>
                </a:lnTo>
                <a:lnTo>
                  <a:pt x="24307" y="0"/>
                </a:lnTo>
                <a:close/>
              </a:path>
            </a:pathLst>
          </a:custGeom>
          <a:solidFill>
            <a:srgbClr val="648DC8"/>
          </a:solidFill>
        </p:spPr>
        <p:txBody>
          <a:bodyPr wrap="square" lIns="0" tIns="0" rIns="0" bIns="0" rtlCol="0"/>
          <a:lstStyle/>
          <a:p>
            <a:endParaRPr dirty="0">
              <a:solidFill>
                <a:prstClr val="black"/>
              </a:solidFill>
            </a:endParaRPr>
          </a:p>
        </p:txBody>
      </p:sp>
      <p:sp>
        <p:nvSpPr>
          <p:cNvPr id="37" name="bg object 37"/>
          <p:cNvSpPr/>
          <p:nvPr/>
        </p:nvSpPr>
        <p:spPr>
          <a:xfrm>
            <a:off x="10437166" y="769065"/>
            <a:ext cx="26034" cy="87630"/>
          </a:xfrm>
          <a:custGeom>
            <a:avLst/>
            <a:gdLst/>
            <a:ahLst/>
            <a:cxnLst/>
            <a:rect l="l" t="t" r="r" b="b"/>
            <a:pathLst>
              <a:path w="26034" h="87630">
                <a:moveTo>
                  <a:pt x="19532" y="0"/>
                </a:moveTo>
                <a:lnTo>
                  <a:pt x="13083" y="8356"/>
                </a:lnTo>
                <a:lnTo>
                  <a:pt x="8899" y="13703"/>
                </a:lnTo>
                <a:lnTo>
                  <a:pt x="5148" y="18345"/>
                </a:lnTo>
                <a:lnTo>
                  <a:pt x="0" y="24587"/>
                </a:lnTo>
                <a:lnTo>
                  <a:pt x="2342" y="33205"/>
                </a:lnTo>
                <a:lnTo>
                  <a:pt x="6415" y="48956"/>
                </a:lnTo>
                <a:lnTo>
                  <a:pt x="11013" y="68363"/>
                </a:lnTo>
                <a:lnTo>
                  <a:pt x="14820" y="87528"/>
                </a:lnTo>
                <a:lnTo>
                  <a:pt x="15532" y="85788"/>
                </a:lnTo>
                <a:lnTo>
                  <a:pt x="18531" y="77535"/>
                </a:lnTo>
                <a:lnTo>
                  <a:pt x="21285" y="69045"/>
                </a:lnTo>
                <a:lnTo>
                  <a:pt x="23772" y="60319"/>
                </a:lnTo>
                <a:lnTo>
                  <a:pt x="25971" y="51358"/>
                </a:lnTo>
                <a:lnTo>
                  <a:pt x="24887" y="37876"/>
                </a:lnTo>
                <a:lnTo>
                  <a:pt x="23612" y="25719"/>
                </a:lnTo>
                <a:lnTo>
                  <a:pt x="21913" y="13573"/>
                </a:lnTo>
                <a:lnTo>
                  <a:pt x="19532" y="0"/>
                </a:lnTo>
                <a:close/>
              </a:path>
            </a:pathLst>
          </a:custGeom>
          <a:solidFill>
            <a:srgbClr val="61A8DD"/>
          </a:solidFill>
        </p:spPr>
        <p:txBody>
          <a:bodyPr wrap="square" lIns="0" tIns="0" rIns="0" bIns="0" rtlCol="0"/>
          <a:lstStyle/>
          <a:p>
            <a:endParaRPr dirty="0">
              <a:solidFill>
                <a:prstClr val="black"/>
              </a:solidFill>
            </a:endParaRPr>
          </a:p>
        </p:txBody>
      </p:sp>
      <p:sp>
        <p:nvSpPr>
          <p:cNvPr id="38" name="bg object 38"/>
          <p:cNvSpPr/>
          <p:nvPr/>
        </p:nvSpPr>
        <p:spPr>
          <a:xfrm>
            <a:off x="495000" y="1671350"/>
            <a:ext cx="11196320" cy="0"/>
          </a:xfrm>
          <a:custGeom>
            <a:avLst/>
            <a:gdLst/>
            <a:ahLst/>
            <a:cxnLst/>
            <a:rect l="l" t="t" r="r" b="b"/>
            <a:pathLst>
              <a:path w="11196320">
                <a:moveTo>
                  <a:pt x="0" y="0"/>
                </a:moveTo>
                <a:lnTo>
                  <a:pt x="11196002" y="0"/>
                </a:lnTo>
              </a:path>
            </a:pathLst>
          </a:custGeom>
          <a:ln w="12700">
            <a:solidFill>
              <a:srgbClr val="009FA0"/>
            </a:solidFill>
          </a:ln>
        </p:spPr>
        <p:txBody>
          <a:bodyPr wrap="square" lIns="0" tIns="0" rIns="0" bIns="0" rtlCol="0"/>
          <a:lstStyle/>
          <a:p>
            <a:endParaRPr dirty="0">
              <a:solidFill>
                <a:prstClr val="black"/>
              </a:solidFill>
            </a:endParaRPr>
          </a:p>
        </p:txBody>
      </p:sp>
      <p:sp>
        <p:nvSpPr>
          <p:cNvPr id="2" name="Holder 2"/>
          <p:cNvSpPr>
            <a:spLocks noGrp="1"/>
          </p:cNvSpPr>
          <p:nvPr>
            <p:ph type="title"/>
          </p:nvPr>
        </p:nvSpPr>
        <p:spPr/>
        <p:txBody>
          <a:bodyPr lIns="0" tIns="0" rIns="0" bIns="0"/>
          <a:lstStyle>
            <a:lvl1pPr>
              <a:defRPr sz="5600" b="0" i="0">
                <a:solidFill>
                  <a:schemeClr val="bg1"/>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99304" y="2180197"/>
            <a:ext cx="5139055" cy="3606800"/>
          </a:xfrm>
          <a:prstGeom prst="rect">
            <a:avLst/>
          </a:prstGeom>
        </p:spPr>
        <p:txBody>
          <a:bodyPr wrap="square" lIns="0" tIns="0" rIns="0" bIns="0">
            <a:spAutoFit/>
          </a:bodyPr>
          <a:lstStyle>
            <a:lvl1pPr>
              <a:defRPr sz="1500" b="0" i="0">
                <a:solidFill>
                  <a:srgbClr val="21114C"/>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6/1/2025</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835052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6/1/2025</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05842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21114C"/>
          </a:solidFill>
        </p:spPr>
        <p:txBody>
          <a:bodyPr wrap="square" lIns="0" tIns="0" rIns="0" bIns="0" rtlCol="0"/>
          <a:lstStyle/>
          <a:p>
            <a:endParaRPr dirty="0">
              <a:solidFill>
                <a:prstClr val="black"/>
              </a:solidFill>
            </a:endParaRPr>
          </a:p>
        </p:txBody>
      </p:sp>
      <p:sp>
        <p:nvSpPr>
          <p:cNvPr id="17" name="bg object 17"/>
          <p:cNvSpPr/>
          <p:nvPr/>
        </p:nvSpPr>
        <p:spPr>
          <a:xfrm>
            <a:off x="3064470" y="3730673"/>
            <a:ext cx="381635" cy="367030"/>
          </a:xfrm>
          <a:custGeom>
            <a:avLst/>
            <a:gdLst/>
            <a:ahLst/>
            <a:cxnLst/>
            <a:rect l="l" t="t" r="r" b="b"/>
            <a:pathLst>
              <a:path w="381635" h="367029">
                <a:moveTo>
                  <a:pt x="100383" y="8"/>
                </a:moveTo>
                <a:lnTo>
                  <a:pt x="47271" y="10514"/>
                </a:lnTo>
                <a:lnTo>
                  <a:pt x="16811" y="37498"/>
                </a:lnTo>
                <a:lnTo>
                  <a:pt x="0" y="93064"/>
                </a:lnTo>
                <a:lnTo>
                  <a:pt x="3229" y="131181"/>
                </a:lnTo>
                <a:lnTo>
                  <a:pt x="30087" y="197359"/>
                </a:lnTo>
                <a:lnTo>
                  <a:pt x="58220" y="235632"/>
                </a:lnTo>
                <a:lnTo>
                  <a:pt x="89652" y="272360"/>
                </a:lnTo>
                <a:lnTo>
                  <a:pt x="122480" y="306649"/>
                </a:lnTo>
                <a:lnTo>
                  <a:pt x="154797" y="337606"/>
                </a:lnTo>
                <a:lnTo>
                  <a:pt x="184697" y="364339"/>
                </a:lnTo>
                <a:lnTo>
                  <a:pt x="188456" y="366511"/>
                </a:lnTo>
                <a:lnTo>
                  <a:pt x="192647" y="366511"/>
                </a:lnTo>
                <a:lnTo>
                  <a:pt x="194743" y="365787"/>
                </a:lnTo>
                <a:lnTo>
                  <a:pt x="196419" y="364326"/>
                </a:lnTo>
                <a:lnTo>
                  <a:pt x="217222" y="345683"/>
                </a:lnTo>
                <a:lnTo>
                  <a:pt x="190539" y="345683"/>
                </a:lnTo>
                <a:lnTo>
                  <a:pt x="154321" y="312651"/>
                </a:lnTo>
                <a:lnTo>
                  <a:pt x="115833" y="274244"/>
                </a:lnTo>
                <a:lnTo>
                  <a:pt x="78309" y="231995"/>
                </a:lnTo>
                <a:lnTo>
                  <a:pt x="44984" y="187441"/>
                </a:lnTo>
                <a:lnTo>
                  <a:pt x="20805" y="127456"/>
                </a:lnTo>
                <a:lnTo>
                  <a:pt x="17940" y="93965"/>
                </a:lnTo>
                <a:lnTo>
                  <a:pt x="23915" y="62536"/>
                </a:lnTo>
                <a:lnTo>
                  <a:pt x="55819" y="26219"/>
                </a:lnTo>
                <a:lnTo>
                  <a:pt x="84469" y="17502"/>
                </a:lnTo>
                <a:lnTo>
                  <a:pt x="142232" y="17502"/>
                </a:lnTo>
                <a:lnTo>
                  <a:pt x="131838" y="9823"/>
                </a:lnTo>
                <a:lnTo>
                  <a:pt x="100383" y="8"/>
                </a:lnTo>
                <a:close/>
              </a:path>
              <a:path w="381635" h="367029">
                <a:moveTo>
                  <a:pt x="345165" y="18355"/>
                </a:moveTo>
                <a:lnTo>
                  <a:pt x="279823" y="18355"/>
                </a:lnTo>
                <a:lnTo>
                  <a:pt x="308712" y="19953"/>
                </a:lnTo>
                <a:lnTo>
                  <a:pt x="325183" y="26227"/>
                </a:lnTo>
                <a:lnTo>
                  <a:pt x="338772" y="35444"/>
                </a:lnTo>
                <a:lnTo>
                  <a:pt x="349434" y="47571"/>
                </a:lnTo>
                <a:lnTo>
                  <a:pt x="357125" y="62574"/>
                </a:lnTo>
                <a:lnTo>
                  <a:pt x="363090" y="94004"/>
                </a:lnTo>
                <a:lnTo>
                  <a:pt x="360214" y="127482"/>
                </a:lnTo>
                <a:lnTo>
                  <a:pt x="335992" y="187441"/>
                </a:lnTo>
                <a:lnTo>
                  <a:pt x="302819" y="231829"/>
                </a:lnTo>
                <a:lnTo>
                  <a:pt x="265347" y="274048"/>
                </a:lnTo>
                <a:lnTo>
                  <a:pt x="226834" y="312524"/>
                </a:lnTo>
                <a:lnTo>
                  <a:pt x="190539" y="345683"/>
                </a:lnTo>
                <a:lnTo>
                  <a:pt x="217222" y="345683"/>
                </a:lnTo>
                <a:lnTo>
                  <a:pt x="258722" y="306443"/>
                </a:lnTo>
                <a:lnTo>
                  <a:pt x="291540" y="272132"/>
                </a:lnTo>
                <a:lnTo>
                  <a:pt x="322903" y="235465"/>
                </a:lnTo>
                <a:lnTo>
                  <a:pt x="350889" y="197359"/>
                </a:lnTo>
                <a:lnTo>
                  <a:pt x="377797" y="131148"/>
                </a:lnTo>
                <a:lnTo>
                  <a:pt x="381021" y="93064"/>
                </a:lnTo>
                <a:lnTo>
                  <a:pt x="373857" y="56212"/>
                </a:lnTo>
                <a:lnTo>
                  <a:pt x="364194" y="37476"/>
                </a:lnTo>
                <a:lnTo>
                  <a:pt x="350745" y="22180"/>
                </a:lnTo>
                <a:lnTo>
                  <a:pt x="345165" y="18355"/>
                </a:lnTo>
                <a:close/>
              </a:path>
              <a:path w="381635" h="367029">
                <a:moveTo>
                  <a:pt x="142232" y="17502"/>
                </a:moveTo>
                <a:lnTo>
                  <a:pt x="90501" y="17502"/>
                </a:lnTo>
                <a:lnTo>
                  <a:pt x="114532" y="21911"/>
                </a:lnTo>
                <a:lnTo>
                  <a:pt x="137990" y="35114"/>
                </a:lnTo>
                <a:lnTo>
                  <a:pt x="160813" y="57075"/>
                </a:lnTo>
                <a:lnTo>
                  <a:pt x="182944" y="87758"/>
                </a:lnTo>
                <a:lnTo>
                  <a:pt x="184583" y="90387"/>
                </a:lnTo>
                <a:lnTo>
                  <a:pt x="187453" y="91988"/>
                </a:lnTo>
                <a:lnTo>
                  <a:pt x="193650" y="91988"/>
                </a:lnTo>
                <a:lnTo>
                  <a:pt x="196521" y="90387"/>
                </a:lnTo>
                <a:lnTo>
                  <a:pt x="198159" y="87746"/>
                </a:lnTo>
                <a:lnTo>
                  <a:pt x="213828" y="66626"/>
                </a:lnTo>
                <a:lnTo>
                  <a:pt x="190539" y="66626"/>
                </a:lnTo>
                <a:lnTo>
                  <a:pt x="161902" y="32034"/>
                </a:lnTo>
                <a:lnTo>
                  <a:pt x="142232" y="17502"/>
                </a:lnTo>
                <a:close/>
              </a:path>
              <a:path w="381635" h="367029">
                <a:moveTo>
                  <a:pt x="280611" y="0"/>
                </a:moveTo>
                <a:lnTo>
                  <a:pt x="249156" y="9823"/>
                </a:lnTo>
                <a:lnTo>
                  <a:pt x="219110" y="32047"/>
                </a:lnTo>
                <a:lnTo>
                  <a:pt x="190539" y="66626"/>
                </a:lnTo>
                <a:lnTo>
                  <a:pt x="213828" y="66626"/>
                </a:lnTo>
                <a:lnTo>
                  <a:pt x="224448" y="52311"/>
                </a:lnTo>
                <a:lnTo>
                  <a:pt x="251702" y="29161"/>
                </a:lnTo>
                <a:lnTo>
                  <a:pt x="279823" y="18355"/>
                </a:lnTo>
                <a:lnTo>
                  <a:pt x="345165" y="18355"/>
                </a:lnTo>
                <a:lnTo>
                  <a:pt x="333722" y="10511"/>
                </a:lnTo>
                <a:lnTo>
                  <a:pt x="313335" y="2656"/>
                </a:lnTo>
                <a:lnTo>
                  <a:pt x="280611" y="0"/>
                </a:lnTo>
                <a:close/>
              </a:path>
            </a:pathLst>
          </a:custGeom>
          <a:solidFill>
            <a:srgbClr val="00AAA6"/>
          </a:solidFill>
        </p:spPr>
        <p:txBody>
          <a:bodyPr wrap="square" lIns="0" tIns="0" rIns="0" bIns="0" rtlCol="0"/>
          <a:lstStyle/>
          <a:p>
            <a:endParaRPr dirty="0">
              <a:solidFill>
                <a:prstClr val="black"/>
              </a:solidFill>
            </a:endParaRPr>
          </a:p>
        </p:txBody>
      </p:sp>
      <p:sp>
        <p:nvSpPr>
          <p:cNvPr id="18" name="bg object 18"/>
          <p:cNvSpPr/>
          <p:nvPr/>
        </p:nvSpPr>
        <p:spPr>
          <a:xfrm>
            <a:off x="230896" y="4683474"/>
            <a:ext cx="669925" cy="414020"/>
          </a:xfrm>
          <a:custGeom>
            <a:avLst/>
            <a:gdLst/>
            <a:ahLst/>
            <a:cxnLst/>
            <a:rect l="l" t="t" r="r" b="b"/>
            <a:pathLst>
              <a:path w="669925" h="414020">
                <a:moveTo>
                  <a:pt x="267754" y="0"/>
                </a:moveTo>
                <a:lnTo>
                  <a:pt x="262801" y="3517"/>
                </a:lnTo>
                <a:lnTo>
                  <a:pt x="200736" y="217474"/>
                </a:lnTo>
                <a:lnTo>
                  <a:pt x="5270" y="217474"/>
                </a:lnTo>
                <a:lnTo>
                  <a:pt x="0" y="222745"/>
                </a:lnTo>
                <a:lnTo>
                  <a:pt x="0" y="235737"/>
                </a:lnTo>
                <a:lnTo>
                  <a:pt x="5270" y="241007"/>
                </a:lnTo>
                <a:lnTo>
                  <a:pt x="214820" y="241007"/>
                </a:lnTo>
                <a:lnTo>
                  <a:pt x="219430" y="237553"/>
                </a:lnTo>
                <a:lnTo>
                  <a:pt x="269582" y="64643"/>
                </a:lnTo>
                <a:lnTo>
                  <a:pt x="328218" y="409067"/>
                </a:lnTo>
                <a:lnTo>
                  <a:pt x="332727" y="413118"/>
                </a:lnTo>
                <a:lnTo>
                  <a:pt x="338912" y="413473"/>
                </a:lnTo>
                <a:lnTo>
                  <a:pt x="344081" y="413473"/>
                </a:lnTo>
                <a:lnTo>
                  <a:pt x="348691" y="410083"/>
                </a:lnTo>
                <a:lnTo>
                  <a:pt x="420027" y="171208"/>
                </a:lnTo>
                <a:lnTo>
                  <a:pt x="449364" y="238239"/>
                </a:lnTo>
                <a:lnTo>
                  <a:pt x="453593" y="241007"/>
                </a:lnTo>
                <a:lnTo>
                  <a:pt x="664362" y="241007"/>
                </a:lnTo>
                <a:lnTo>
                  <a:pt x="669632" y="235737"/>
                </a:lnTo>
                <a:lnTo>
                  <a:pt x="669632" y="222745"/>
                </a:lnTo>
                <a:lnTo>
                  <a:pt x="664362" y="217474"/>
                </a:lnTo>
                <a:lnTo>
                  <a:pt x="465975" y="217474"/>
                </a:lnTo>
                <a:lnTo>
                  <a:pt x="426745" y="127825"/>
                </a:lnTo>
                <a:lnTo>
                  <a:pt x="422135" y="125018"/>
                </a:lnTo>
                <a:lnTo>
                  <a:pt x="412292" y="125615"/>
                </a:lnTo>
                <a:lnTo>
                  <a:pt x="408076" y="128955"/>
                </a:lnTo>
                <a:lnTo>
                  <a:pt x="342061" y="350037"/>
                </a:lnTo>
                <a:lnTo>
                  <a:pt x="283260" y="4686"/>
                </a:lnTo>
                <a:lnTo>
                  <a:pt x="278726" y="635"/>
                </a:lnTo>
                <a:lnTo>
                  <a:pt x="267754" y="0"/>
                </a:lnTo>
                <a:close/>
              </a:path>
            </a:pathLst>
          </a:custGeom>
          <a:solidFill>
            <a:srgbClr val="00AAA6"/>
          </a:solidFill>
        </p:spPr>
        <p:txBody>
          <a:bodyPr wrap="square" lIns="0" tIns="0" rIns="0" bIns="0" rtlCol="0"/>
          <a:lstStyle/>
          <a:p>
            <a:endParaRPr dirty="0">
              <a:solidFill>
                <a:prstClr val="black"/>
              </a:solidFill>
            </a:endParaRPr>
          </a:p>
        </p:txBody>
      </p:sp>
      <p:sp>
        <p:nvSpPr>
          <p:cNvPr id="19" name="bg object 19"/>
          <p:cNvSpPr/>
          <p:nvPr/>
        </p:nvSpPr>
        <p:spPr>
          <a:xfrm>
            <a:off x="0" y="3379969"/>
            <a:ext cx="457200" cy="326390"/>
          </a:xfrm>
          <a:custGeom>
            <a:avLst/>
            <a:gdLst/>
            <a:ahLst/>
            <a:cxnLst/>
            <a:rect l="l" t="t" r="r" b="b"/>
            <a:pathLst>
              <a:path w="457200" h="326389">
                <a:moveTo>
                  <a:pt x="125476" y="45377"/>
                </a:moveTo>
                <a:lnTo>
                  <a:pt x="107255" y="45377"/>
                </a:lnTo>
                <a:lnTo>
                  <a:pt x="159719" y="322757"/>
                </a:lnTo>
                <a:lnTo>
                  <a:pt x="163084" y="325755"/>
                </a:lnTo>
                <a:lnTo>
                  <a:pt x="167758" y="326047"/>
                </a:lnTo>
                <a:lnTo>
                  <a:pt x="171593" y="326047"/>
                </a:lnTo>
                <a:lnTo>
                  <a:pt x="175022" y="323596"/>
                </a:lnTo>
                <a:lnTo>
                  <a:pt x="188988" y="281508"/>
                </a:lnTo>
                <a:lnTo>
                  <a:pt x="170133" y="281508"/>
                </a:lnTo>
                <a:lnTo>
                  <a:pt x="125476" y="45377"/>
                </a:lnTo>
                <a:close/>
              </a:path>
              <a:path w="457200" h="326389">
                <a:moveTo>
                  <a:pt x="240198" y="98780"/>
                </a:moveTo>
                <a:lnTo>
                  <a:pt x="232934" y="99275"/>
                </a:lnTo>
                <a:lnTo>
                  <a:pt x="229810" y="101688"/>
                </a:lnTo>
                <a:lnTo>
                  <a:pt x="170133" y="281508"/>
                </a:lnTo>
                <a:lnTo>
                  <a:pt x="188988" y="281508"/>
                </a:lnTo>
                <a:lnTo>
                  <a:pt x="238713" y="131660"/>
                </a:lnTo>
                <a:lnTo>
                  <a:pt x="258625" y="131660"/>
                </a:lnTo>
                <a:lnTo>
                  <a:pt x="243615" y="100774"/>
                </a:lnTo>
                <a:lnTo>
                  <a:pt x="240198" y="98780"/>
                </a:lnTo>
                <a:close/>
              </a:path>
              <a:path w="457200" h="326389">
                <a:moveTo>
                  <a:pt x="105985" y="0"/>
                </a:moveTo>
                <a:lnTo>
                  <a:pt x="102264" y="2540"/>
                </a:lnTo>
                <a:lnTo>
                  <a:pt x="47679" y="171856"/>
                </a:lnTo>
                <a:lnTo>
                  <a:pt x="0" y="171856"/>
                </a:lnTo>
                <a:lnTo>
                  <a:pt x="0" y="189763"/>
                </a:lnTo>
                <a:lnTo>
                  <a:pt x="58093" y="189763"/>
                </a:lnTo>
                <a:lnTo>
                  <a:pt x="61522" y="187248"/>
                </a:lnTo>
                <a:lnTo>
                  <a:pt x="107255" y="45377"/>
                </a:lnTo>
                <a:lnTo>
                  <a:pt x="125476" y="45377"/>
                </a:lnTo>
                <a:lnTo>
                  <a:pt x="117555" y="3492"/>
                </a:lnTo>
                <a:lnTo>
                  <a:pt x="114164" y="508"/>
                </a:lnTo>
                <a:lnTo>
                  <a:pt x="105985" y="0"/>
                </a:lnTo>
                <a:close/>
              </a:path>
              <a:path w="457200" h="326389">
                <a:moveTo>
                  <a:pt x="258625" y="131660"/>
                </a:moveTo>
                <a:lnTo>
                  <a:pt x="238713" y="131660"/>
                </a:lnTo>
                <a:lnTo>
                  <a:pt x="266005" y="187794"/>
                </a:lnTo>
                <a:lnTo>
                  <a:pt x="269129" y="189763"/>
                </a:lnTo>
                <a:lnTo>
                  <a:pt x="452746" y="189763"/>
                </a:lnTo>
                <a:lnTo>
                  <a:pt x="456759" y="185750"/>
                </a:lnTo>
                <a:lnTo>
                  <a:pt x="456759" y="175869"/>
                </a:lnTo>
                <a:lnTo>
                  <a:pt x="452746" y="171856"/>
                </a:lnTo>
                <a:lnTo>
                  <a:pt x="278159" y="171856"/>
                </a:lnTo>
                <a:lnTo>
                  <a:pt x="258625" y="131660"/>
                </a:lnTo>
                <a:close/>
              </a:path>
            </a:pathLst>
          </a:custGeom>
          <a:solidFill>
            <a:srgbClr val="00AAA6"/>
          </a:solidFill>
        </p:spPr>
        <p:txBody>
          <a:bodyPr wrap="square" lIns="0" tIns="0" rIns="0" bIns="0" rtlCol="0"/>
          <a:lstStyle/>
          <a:p>
            <a:endParaRPr dirty="0">
              <a:solidFill>
                <a:prstClr val="black"/>
              </a:solidFill>
            </a:endParaRPr>
          </a:p>
        </p:txBody>
      </p:sp>
      <p:sp>
        <p:nvSpPr>
          <p:cNvPr id="20" name="bg object 20"/>
          <p:cNvSpPr/>
          <p:nvPr/>
        </p:nvSpPr>
        <p:spPr>
          <a:xfrm>
            <a:off x="317600" y="2193500"/>
            <a:ext cx="381000" cy="237490"/>
          </a:xfrm>
          <a:custGeom>
            <a:avLst/>
            <a:gdLst/>
            <a:ahLst/>
            <a:cxnLst/>
            <a:rect l="l" t="t" r="r" b="b"/>
            <a:pathLst>
              <a:path w="381000" h="237489">
                <a:moveTo>
                  <a:pt x="145897" y="0"/>
                </a:moveTo>
                <a:lnTo>
                  <a:pt x="142201" y="2666"/>
                </a:lnTo>
                <a:lnTo>
                  <a:pt x="101727" y="142176"/>
                </a:lnTo>
                <a:lnTo>
                  <a:pt x="4013" y="142176"/>
                </a:lnTo>
                <a:lnTo>
                  <a:pt x="0" y="146176"/>
                </a:lnTo>
                <a:lnTo>
                  <a:pt x="0" y="156057"/>
                </a:lnTo>
                <a:lnTo>
                  <a:pt x="4013" y="160070"/>
                </a:lnTo>
                <a:lnTo>
                  <a:pt x="112433" y="160070"/>
                </a:lnTo>
                <a:lnTo>
                  <a:pt x="115938" y="157441"/>
                </a:lnTo>
                <a:lnTo>
                  <a:pt x="148005" y="46901"/>
                </a:lnTo>
                <a:lnTo>
                  <a:pt x="185013" y="233743"/>
                </a:lnTo>
                <a:lnTo>
                  <a:pt x="188290" y="236677"/>
                </a:lnTo>
                <a:lnTo>
                  <a:pt x="193014" y="237032"/>
                </a:lnTo>
                <a:lnTo>
                  <a:pt x="196710" y="237032"/>
                </a:lnTo>
                <a:lnTo>
                  <a:pt x="200063" y="234746"/>
                </a:lnTo>
                <a:lnTo>
                  <a:pt x="245313" y="114604"/>
                </a:lnTo>
                <a:lnTo>
                  <a:pt x="264274" y="157962"/>
                </a:lnTo>
                <a:lnTo>
                  <a:pt x="267500" y="160070"/>
                </a:lnTo>
                <a:lnTo>
                  <a:pt x="376669" y="160070"/>
                </a:lnTo>
                <a:lnTo>
                  <a:pt x="380669" y="156057"/>
                </a:lnTo>
                <a:lnTo>
                  <a:pt x="380669" y="146176"/>
                </a:lnTo>
                <a:lnTo>
                  <a:pt x="376669" y="142176"/>
                </a:lnTo>
                <a:lnTo>
                  <a:pt x="276910" y="142176"/>
                </a:lnTo>
                <a:lnTo>
                  <a:pt x="251434" y="83934"/>
                </a:lnTo>
                <a:lnTo>
                  <a:pt x="248107" y="81826"/>
                </a:lnTo>
                <a:lnTo>
                  <a:pt x="240817" y="82003"/>
                </a:lnTo>
                <a:lnTo>
                  <a:pt x="237591" y="84289"/>
                </a:lnTo>
                <a:lnTo>
                  <a:pt x="195694" y="195554"/>
                </a:lnTo>
                <a:lnTo>
                  <a:pt x="157619" y="3327"/>
                </a:lnTo>
                <a:lnTo>
                  <a:pt x="154152" y="368"/>
                </a:lnTo>
                <a:lnTo>
                  <a:pt x="145897" y="0"/>
                </a:lnTo>
                <a:close/>
              </a:path>
            </a:pathLst>
          </a:custGeom>
          <a:solidFill>
            <a:srgbClr val="00AAA6"/>
          </a:solidFill>
        </p:spPr>
        <p:txBody>
          <a:bodyPr wrap="square" lIns="0" tIns="0" rIns="0" bIns="0" rtlCol="0"/>
          <a:lstStyle/>
          <a:p>
            <a:endParaRPr dirty="0">
              <a:solidFill>
                <a:prstClr val="black"/>
              </a:solidFill>
            </a:endParaRPr>
          </a:p>
        </p:txBody>
      </p:sp>
      <p:sp>
        <p:nvSpPr>
          <p:cNvPr id="21" name="bg object 21"/>
          <p:cNvSpPr/>
          <p:nvPr/>
        </p:nvSpPr>
        <p:spPr>
          <a:xfrm>
            <a:off x="1991318" y="1363877"/>
            <a:ext cx="381000" cy="237490"/>
          </a:xfrm>
          <a:custGeom>
            <a:avLst/>
            <a:gdLst/>
            <a:ahLst/>
            <a:cxnLst/>
            <a:rect l="l" t="t" r="r" b="b"/>
            <a:pathLst>
              <a:path w="381000" h="237490">
                <a:moveTo>
                  <a:pt x="145935" y="0"/>
                </a:moveTo>
                <a:lnTo>
                  <a:pt x="142201" y="2666"/>
                </a:lnTo>
                <a:lnTo>
                  <a:pt x="101727" y="142176"/>
                </a:lnTo>
                <a:lnTo>
                  <a:pt x="4013" y="142176"/>
                </a:lnTo>
                <a:lnTo>
                  <a:pt x="0" y="146176"/>
                </a:lnTo>
                <a:lnTo>
                  <a:pt x="0" y="156057"/>
                </a:lnTo>
                <a:lnTo>
                  <a:pt x="4013" y="160070"/>
                </a:lnTo>
                <a:lnTo>
                  <a:pt x="112433" y="160070"/>
                </a:lnTo>
                <a:lnTo>
                  <a:pt x="115938" y="157441"/>
                </a:lnTo>
                <a:lnTo>
                  <a:pt x="148005" y="46901"/>
                </a:lnTo>
                <a:lnTo>
                  <a:pt x="185013" y="233743"/>
                </a:lnTo>
                <a:lnTo>
                  <a:pt x="188290" y="236677"/>
                </a:lnTo>
                <a:lnTo>
                  <a:pt x="193014" y="237032"/>
                </a:lnTo>
                <a:lnTo>
                  <a:pt x="196710" y="237032"/>
                </a:lnTo>
                <a:lnTo>
                  <a:pt x="200063" y="234746"/>
                </a:lnTo>
                <a:lnTo>
                  <a:pt x="245313" y="114604"/>
                </a:lnTo>
                <a:lnTo>
                  <a:pt x="264274" y="157962"/>
                </a:lnTo>
                <a:lnTo>
                  <a:pt x="267500" y="160070"/>
                </a:lnTo>
                <a:lnTo>
                  <a:pt x="376669" y="160070"/>
                </a:lnTo>
                <a:lnTo>
                  <a:pt x="380682" y="156057"/>
                </a:lnTo>
                <a:lnTo>
                  <a:pt x="380682" y="146176"/>
                </a:lnTo>
                <a:lnTo>
                  <a:pt x="376669" y="142176"/>
                </a:lnTo>
                <a:lnTo>
                  <a:pt x="276910" y="142176"/>
                </a:lnTo>
                <a:lnTo>
                  <a:pt x="251434" y="83934"/>
                </a:lnTo>
                <a:lnTo>
                  <a:pt x="248094" y="81838"/>
                </a:lnTo>
                <a:lnTo>
                  <a:pt x="240817" y="82003"/>
                </a:lnTo>
                <a:lnTo>
                  <a:pt x="237591" y="84289"/>
                </a:lnTo>
                <a:lnTo>
                  <a:pt x="195694" y="195554"/>
                </a:lnTo>
                <a:lnTo>
                  <a:pt x="157619" y="3327"/>
                </a:lnTo>
                <a:lnTo>
                  <a:pt x="154152" y="368"/>
                </a:lnTo>
                <a:lnTo>
                  <a:pt x="145935" y="0"/>
                </a:lnTo>
                <a:close/>
              </a:path>
            </a:pathLst>
          </a:custGeom>
          <a:solidFill>
            <a:srgbClr val="00AAA6"/>
          </a:solidFill>
        </p:spPr>
        <p:txBody>
          <a:bodyPr wrap="square" lIns="0" tIns="0" rIns="0" bIns="0" rtlCol="0"/>
          <a:lstStyle/>
          <a:p>
            <a:endParaRPr dirty="0">
              <a:solidFill>
                <a:prstClr val="black"/>
              </a:solidFill>
            </a:endParaRPr>
          </a:p>
        </p:txBody>
      </p:sp>
      <p:sp>
        <p:nvSpPr>
          <p:cNvPr id="22" name="bg object 22"/>
          <p:cNvSpPr/>
          <p:nvPr/>
        </p:nvSpPr>
        <p:spPr>
          <a:xfrm>
            <a:off x="2011622" y="2951561"/>
            <a:ext cx="464820" cy="208279"/>
          </a:xfrm>
          <a:custGeom>
            <a:avLst/>
            <a:gdLst/>
            <a:ahLst/>
            <a:cxnLst/>
            <a:rect l="l" t="t" r="r" b="b"/>
            <a:pathLst>
              <a:path w="464819" h="208280">
                <a:moveTo>
                  <a:pt x="177990" y="0"/>
                </a:moveTo>
                <a:lnTo>
                  <a:pt x="173761" y="2222"/>
                </a:lnTo>
                <a:lnTo>
                  <a:pt x="124231" y="125196"/>
                </a:lnTo>
                <a:lnTo>
                  <a:pt x="4635" y="125196"/>
                </a:lnTo>
                <a:lnTo>
                  <a:pt x="0" y="128536"/>
                </a:lnTo>
                <a:lnTo>
                  <a:pt x="0" y="136766"/>
                </a:lnTo>
                <a:lnTo>
                  <a:pt x="4635" y="140106"/>
                </a:lnTo>
                <a:lnTo>
                  <a:pt x="136626" y="140106"/>
                </a:lnTo>
                <a:lnTo>
                  <a:pt x="140677" y="137922"/>
                </a:lnTo>
                <a:lnTo>
                  <a:pt x="180479" y="39103"/>
                </a:lnTo>
                <a:lnTo>
                  <a:pt x="226136" y="205143"/>
                </a:lnTo>
                <a:lnTo>
                  <a:pt x="229933" y="207594"/>
                </a:lnTo>
                <a:lnTo>
                  <a:pt x="235407" y="207886"/>
                </a:lnTo>
                <a:lnTo>
                  <a:pt x="239687" y="207886"/>
                </a:lnTo>
                <a:lnTo>
                  <a:pt x="243573" y="205981"/>
                </a:lnTo>
                <a:lnTo>
                  <a:pt x="299313" y="99377"/>
                </a:lnTo>
                <a:lnTo>
                  <a:pt x="322986" y="138353"/>
                </a:lnTo>
                <a:lnTo>
                  <a:pt x="326720" y="140106"/>
                </a:lnTo>
                <a:lnTo>
                  <a:pt x="459638" y="140106"/>
                </a:lnTo>
                <a:lnTo>
                  <a:pt x="464273" y="136766"/>
                </a:lnTo>
                <a:lnTo>
                  <a:pt x="464273" y="128536"/>
                </a:lnTo>
                <a:lnTo>
                  <a:pt x="459638" y="125196"/>
                </a:lnTo>
                <a:lnTo>
                  <a:pt x="337604" y="125196"/>
                </a:lnTo>
                <a:lnTo>
                  <a:pt x="306387" y="73799"/>
                </a:lnTo>
                <a:lnTo>
                  <a:pt x="302526" y="72047"/>
                </a:lnTo>
                <a:lnTo>
                  <a:pt x="294106" y="72199"/>
                </a:lnTo>
                <a:lnTo>
                  <a:pt x="290385" y="74104"/>
                </a:lnTo>
                <a:lnTo>
                  <a:pt x="238506" y="173316"/>
                </a:lnTo>
                <a:lnTo>
                  <a:pt x="191604" y="2781"/>
                </a:lnTo>
                <a:lnTo>
                  <a:pt x="187604" y="304"/>
                </a:lnTo>
                <a:lnTo>
                  <a:pt x="177990" y="0"/>
                </a:lnTo>
                <a:close/>
              </a:path>
            </a:pathLst>
          </a:custGeom>
          <a:solidFill>
            <a:srgbClr val="00AAA6"/>
          </a:solidFill>
        </p:spPr>
        <p:txBody>
          <a:bodyPr wrap="square" lIns="0" tIns="0" rIns="0" bIns="0" rtlCol="0"/>
          <a:lstStyle/>
          <a:p>
            <a:endParaRPr dirty="0">
              <a:solidFill>
                <a:prstClr val="black"/>
              </a:solidFill>
            </a:endParaRPr>
          </a:p>
        </p:txBody>
      </p:sp>
      <p:pic>
        <p:nvPicPr>
          <p:cNvPr id="23" name="bg object 23"/>
          <p:cNvPicPr/>
          <p:nvPr/>
        </p:nvPicPr>
        <p:blipFill>
          <a:blip r:embed="rId2" cstate="print"/>
          <a:stretch>
            <a:fillRect/>
          </a:stretch>
        </p:blipFill>
        <p:spPr>
          <a:xfrm>
            <a:off x="19438" y="1569313"/>
            <a:ext cx="91376" cy="77444"/>
          </a:xfrm>
          <a:prstGeom prst="rect">
            <a:avLst/>
          </a:prstGeom>
        </p:spPr>
      </p:pic>
      <p:pic>
        <p:nvPicPr>
          <p:cNvPr id="24" name="bg object 24"/>
          <p:cNvPicPr/>
          <p:nvPr/>
        </p:nvPicPr>
        <p:blipFill>
          <a:blip r:embed="rId2" cstate="print"/>
          <a:stretch>
            <a:fillRect/>
          </a:stretch>
        </p:blipFill>
        <p:spPr>
          <a:xfrm>
            <a:off x="156081" y="1569313"/>
            <a:ext cx="91376" cy="77444"/>
          </a:xfrm>
          <a:prstGeom prst="rect">
            <a:avLst/>
          </a:prstGeom>
        </p:spPr>
      </p:pic>
      <p:sp>
        <p:nvSpPr>
          <p:cNvPr id="25" name="bg object 25"/>
          <p:cNvSpPr/>
          <p:nvPr/>
        </p:nvSpPr>
        <p:spPr>
          <a:xfrm>
            <a:off x="1566164" y="3795394"/>
            <a:ext cx="629920" cy="673100"/>
          </a:xfrm>
          <a:custGeom>
            <a:avLst/>
            <a:gdLst/>
            <a:ahLst/>
            <a:cxnLst/>
            <a:rect l="l" t="t" r="r" b="b"/>
            <a:pathLst>
              <a:path w="629919" h="673100">
                <a:moveTo>
                  <a:pt x="146900" y="494309"/>
                </a:moveTo>
                <a:lnTo>
                  <a:pt x="83934" y="494309"/>
                </a:lnTo>
                <a:lnTo>
                  <a:pt x="83934" y="515289"/>
                </a:lnTo>
                <a:lnTo>
                  <a:pt x="146900" y="515289"/>
                </a:lnTo>
                <a:lnTo>
                  <a:pt x="146900" y="494309"/>
                </a:lnTo>
                <a:close/>
              </a:path>
              <a:path w="629919" h="673100">
                <a:moveTo>
                  <a:pt x="146913" y="536295"/>
                </a:moveTo>
                <a:lnTo>
                  <a:pt x="83947" y="536295"/>
                </a:lnTo>
                <a:lnTo>
                  <a:pt x="83947" y="557263"/>
                </a:lnTo>
                <a:lnTo>
                  <a:pt x="146913" y="557263"/>
                </a:lnTo>
                <a:lnTo>
                  <a:pt x="146913" y="536295"/>
                </a:lnTo>
                <a:close/>
              </a:path>
              <a:path w="629919" h="673100">
                <a:moveTo>
                  <a:pt x="256082" y="578256"/>
                </a:moveTo>
                <a:lnTo>
                  <a:pt x="88188" y="578256"/>
                </a:lnTo>
                <a:lnTo>
                  <a:pt x="88188" y="599236"/>
                </a:lnTo>
                <a:lnTo>
                  <a:pt x="256082" y="599236"/>
                </a:lnTo>
                <a:lnTo>
                  <a:pt x="256082" y="578256"/>
                </a:lnTo>
                <a:close/>
              </a:path>
              <a:path w="629919" h="673100">
                <a:moveTo>
                  <a:pt x="398729" y="127050"/>
                </a:moveTo>
                <a:lnTo>
                  <a:pt x="335775" y="127050"/>
                </a:lnTo>
                <a:lnTo>
                  <a:pt x="335775" y="148031"/>
                </a:lnTo>
                <a:lnTo>
                  <a:pt x="398729" y="148031"/>
                </a:lnTo>
                <a:lnTo>
                  <a:pt x="398729" y="127050"/>
                </a:lnTo>
                <a:close/>
              </a:path>
              <a:path w="629919" h="673100">
                <a:moveTo>
                  <a:pt x="398741" y="85077"/>
                </a:moveTo>
                <a:lnTo>
                  <a:pt x="335775" y="85077"/>
                </a:lnTo>
                <a:lnTo>
                  <a:pt x="335775" y="106057"/>
                </a:lnTo>
                <a:lnTo>
                  <a:pt x="398741" y="106057"/>
                </a:lnTo>
                <a:lnTo>
                  <a:pt x="398741" y="85077"/>
                </a:lnTo>
                <a:close/>
              </a:path>
              <a:path w="629919" h="673100">
                <a:moveTo>
                  <a:pt x="587603" y="336918"/>
                </a:moveTo>
                <a:lnTo>
                  <a:pt x="295681" y="336918"/>
                </a:lnTo>
                <a:lnTo>
                  <a:pt x="274802" y="441286"/>
                </a:lnTo>
                <a:lnTo>
                  <a:pt x="274129" y="441845"/>
                </a:lnTo>
                <a:lnTo>
                  <a:pt x="272199" y="441845"/>
                </a:lnTo>
                <a:lnTo>
                  <a:pt x="271500" y="441223"/>
                </a:lnTo>
                <a:lnTo>
                  <a:pt x="242582" y="209829"/>
                </a:lnTo>
                <a:lnTo>
                  <a:pt x="240080" y="201968"/>
                </a:lnTo>
                <a:lnTo>
                  <a:pt x="235089" y="195694"/>
                </a:lnTo>
                <a:lnTo>
                  <a:pt x="228244" y="191528"/>
                </a:lnTo>
                <a:lnTo>
                  <a:pt x="220129" y="190017"/>
                </a:lnTo>
                <a:lnTo>
                  <a:pt x="212217" y="191439"/>
                </a:lnTo>
                <a:lnTo>
                  <a:pt x="205498" y="195364"/>
                </a:lnTo>
                <a:lnTo>
                  <a:pt x="200520" y="201345"/>
                </a:lnTo>
                <a:lnTo>
                  <a:pt x="197815" y="208915"/>
                </a:lnTo>
                <a:lnTo>
                  <a:pt x="169583" y="378307"/>
                </a:lnTo>
                <a:lnTo>
                  <a:pt x="168897" y="378879"/>
                </a:lnTo>
                <a:lnTo>
                  <a:pt x="166103" y="378879"/>
                </a:lnTo>
                <a:lnTo>
                  <a:pt x="165455" y="378371"/>
                </a:lnTo>
                <a:lnTo>
                  <a:pt x="155092" y="336918"/>
                </a:lnTo>
                <a:lnTo>
                  <a:pt x="83934" y="336918"/>
                </a:lnTo>
                <a:lnTo>
                  <a:pt x="83934" y="357898"/>
                </a:lnTo>
                <a:lnTo>
                  <a:pt x="138709" y="357898"/>
                </a:lnTo>
                <a:lnTo>
                  <a:pt x="144907" y="382739"/>
                </a:lnTo>
                <a:lnTo>
                  <a:pt x="147942" y="389674"/>
                </a:lnTo>
                <a:lnTo>
                  <a:pt x="152933" y="395084"/>
                </a:lnTo>
                <a:lnTo>
                  <a:pt x="159397" y="398614"/>
                </a:lnTo>
                <a:lnTo>
                  <a:pt x="166865" y="399859"/>
                </a:lnTo>
                <a:lnTo>
                  <a:pt x="168097" y="399859"/>
                </a:lnTo>
                <a:lnTo>
                  <a:pt x="218643" y="211582"/>
                </a:lnTo>
                <a:lnTo>
                  <a:pt x="219329" y="210997"/>
                </a:lnTo>
                <a:lnTo>
                  <a:pt x="220954" y="210997"/>
                </a:lnTo>
                <a:lnTo>
                  <a:pt x="221653" y="211620"/>
                </a:lnTo>
                <a:lnTo>
                  <a:pt x="250571" y="443014"/>
                </a:lnTo>
                <a:lnTo>
                  <a:pt x="253072" y="450875"/>
                </a:lnTo>
                <a:lnTo>
                  <a:pt x="258064" y="457161"/>
                </a:lnTo>
                <a:lnTo>
                  <a:pt x="264922" y="461327"/>
                </a:lnTo>
                <a:lnTo>
                  <a:pt x="273024" y="462826"/>
                </a:lnTo>
                <a:lnTo>
                  <a:pt x="281063" y="461467"/>
                </a:lnTo>
                <a:lnTo>
                  <a:pt x="287693" y="457695"/>
                </a:lnTo>
                <a:lnTo>
                  <a:pt x="292696" y="451929"/>
                </a:lnTo>
                <a:lnTo>
                  <a:pt x="295541" y="444639"/>
                </a:lnTo>
                <a:lnTo>
                  <a:pt x="312889" y="357898"/>
                </a:lnTo>
                <a:lnTo>
                  <a:pt x="587603" y="357898"/>
                </a:lnTo>
                <a:lnTo>
                  <a:pt x="587603" y="336918"/>
                </a:lnTo>
                <a:close/>
              </a:path>
              <a:path w="629919" h="673100">
                <a:moveTo>
                  <a:pt x="587743" y="424535"/>
                </a:moveTo>
                <a:lnTo>
                  <a:pt x="566762" y="415213"/>
                </a:lnTo>
                <a:lnTo>
                  <a:pt x="566762" y="438175"/>
                </a:lnTo>
                <a:lnTo>
                  <a:pt x="566762" y="504799"/>
                </a:lnTo>
                <a:lnTo>
                  <a:pt x="566762" y="525780"/>
                </a:lnTo>
                <a:lnTo>
                  <a:pt x="566762" y="536282"/>
                </a:lnTo>
                <a:lnTo>
                  <a:pt x="564908" y="553758"/>
                </a:lnTo>
                <a:lnTo>
                  <a:pt x="559473" y="570268"/>
                </a:lnTo>
                <a:lnTo>
                  <a:pt x="550735" y="585304"/>
                </a:lnTo>
                <a:lnTo>
                  <a:pt x="538911" y="598297"/>
                </a:lnTo>
                <a:lnTo>
                  <a:pt x="482815" y="648157"/>
                </a:lnTo>
                <a:lnTo>
                  <a:pt x="482815" y="525780"/>
                </a:lnTo>
                <a:lnTo>
                  <a:pt x="566762" y="525780"/>
                </a:lnTo>
                <a:lnTo>
                  <a:pt x="566762" y="504799"/>
                </a:lnTo>
                <a:lnTo>
                  <a:pt x="482815" y="504799"/>
                </a:lnTo>
                <a:lnTo>
                  <a:pt x="482815" y="400862"/>
                </a:lnTo>
                <a:lnTo>
                  <a:pt x="566762" y="438175"/>
                </a:lnTo>
                <a:lnTo>
                  <a:pt x="566762" y="415213"/>
                </a:lnTo>
                <a:lnTo>
                  <a:pt x="534479" y="400862"/>
                </a:lnTo>
                <a:lnTo>
                  <a:pt x="485051" y="378891"/>
                </a:lnTo>
                <a:lnTo>
                  <a:pt x="461835" y="378891"/>
                </a:lnTo>
                <a:lnTo>
                  <a:pt x="461835" y="400862"/>
                </a:lnTo>
                <a:lnTo>
                  <a:pt x="461835" y="504799"/>
                </a:lnTo>
                <a:lnTo>
                  <a:pt x="461835" y="525780"/>
                </a:lnTo>
                <a:lnTo>
                  <a:pt x="461835" y="648157"/>
                </a:lnTo>
                <a:lnTo>
                  <a:pt x="405739" y="598297"/>
                </a:lnTo>
                <a:lnTo>
                  <a:pt x="393915" y="585304"/>
                </a:lnTo>
                <a:lnTo>
                  <a:pt x="385178" y="570268"/>
                </a:lnTo>
                <a:lnTo>
                  <a:pt x="379755" y="553758"/>
                </a:lnTo>
                <a:lnTo>
                  <a:pt x="377888" y="536282"/>
                </a:lnTo>
                <a:lnTo>
                  <a:pt x="377888" y="525780"/>
                </a:lnTo>
                <a:lnTo>
                  <a:pt x="461835" y="525780"/>
                </a:lnTo>
                <a:lnTo>
                  <a:pt x="461835" y="504799"/>
                </a:lnTo>
                <a:lnTo>
                  <a:pt x="377888" y="504799"/>
                </a:lnTo>
                <a:lnTo>
                  <a:pt x="377888" y="438175"/>
                </a:lnTo>
                <a:lnTo>
                  <a:pt x="461835" y="400862"/>
                </a:lnTo>
                <a:lnTo>
                  <a:pt x="461835" y="378891"/>
                </a:lnTo>
                <a:lnTo>
                  <a:pt x="459600" y="378891"/>
                </a:lnTo>
                <a:lnTo>
                  <a:pt x="356908" y="424535"/>
                </a:lnTo>
                <a:lnTo>
                  <a:pt x="356908" y="536282"/>
                </a:lnTo>
                <a:lnTo>
                  <a:pt x="359244" y="558165"/>
                </a:lnTo>
                <a:lnTo>
                  <a:pt x="366039" y="578866"/>
                </a:lnTo>
                <a:lnTo>
                  <a:pt x="376986" y="597700"/>
                </a:lnTo>
                <a:lnTo>
                  <a:pt x="391795" y="613968"/>
                </a:lnTo>
                <a:lnTo>
                  <a:pt x="432968" y="650570"/>
                </a:lnTo>
                <a:lnTo>
                  <a:pt x="20980" y="650570"/>
                </a:lnTo>
                <a:lnTo>
                  <a:pt x="20980" y="170281"/>
                </a:lnTo>
                <a:lnTo>
                  <a:pt x="24053" y="162890"/>
                </a:lnTo>
                <a:lnTo>
                  <a:pt x="29121" y="157302"/>
                </a:lnTo>
                <a:lnTo>
                  <a:pt x="31369" y="155041"/>
                </a:lnTo>
                <a:lnTo>
                  <a:pt x="36957" y="149987"/>
                </a:lnTo>
                <a:lnTo>
                  <a:pt x="44348" y="146913"/>
                </a:lnTo>
                <a:lnTo>
                  <a:pt x="146888" y="146913"/>
                </a:lnTo>
                <a:lnTo>
                  <a:pt x="146888" y="125933"/>
                </a:lnTo>
                <a:lnTo>
                  <a:pt x="146888" y="60502"/>
                </a:lnTo>
                <a:lnTo>
                  <a:pt x="146888" y="52463"/>
                </a:lnTo>
                <a:lnTo>
                  <a:pt x="149364" y="40233"/>
                </a:lnTo>
                <a:lnTo>
                  <a:pt x="156121" y="30226"/>
                </a:lnTo>
                <a:lnTo>
                  <a:pt x="166141" y="23469"/>
                </a:lnTo>
                <a:lnTo>
                  <a:pt x="178371" y="20993"/>
                </a:lnTo>
                <a:lnTo>
                  <a:pt x="461683" y="20993"/>
                </a:lnTo>
                <a:lnTo>
                  <a:pt x="461683" y="317080"/>
                </a:lnTo>
                <a:lnTo>
                  <a:pt x="482663" y="317080"/>
                </a:lnTo>
                <a:lnTo>
                  <a:pt x="482663" y="20993"/>
                </a:lnTo>
                <a:lnTo>
                  <a:pt x="482663" y="0"/>
                </a:lnTo>
                <a:lnTo>
                  <a:pt x="178371" y="0"/>
                </a:lnTo>
                <a:lnTo>
                  <a:pt x="167233" y="1193"/>
                </a:lnTo>
                <a:lnTo>
                  <a:pt x="156908" y="4610"/>
                </a:lnTo>
                <a:lnTo>
                  <a:pt x="147650" y="9982"/>
                </a:lnTo>
                <a:lnTo>
                  <a:pt x="139712" y="17056"/>
                </a:lnTo>
                <a:lnTo>
                  <a:pt x="125907" y="30822"/>
                </a:lnTo>
                <a:lnTo>
                  <a:pt x="125907" y="60502"/>
                </a:lnTo>
                <a:lnTo>
                  <a:pt x="125907" y="125933"/>
                </a:lnTo>
                <a:lnTo>
                  <a:pt x="60490" y="125933"/>
                </a:lnTo>
                <a:lnTo>
                  <a:pt x="125907" y="60502"/>
                </a:lnTo>
                <a:lnTo>
                  <a:pt x="125907" y="30822"/>
                </a:lnTo>
                <a:lnTo>
                  <a:pt x="16344" y="140385"/>
                </a:lnTo>
                <a:lnTo>
                  <a:pt x="15074" y="141630"/>
                </a:lnTo>
                <a:lnTo>
                  <a:pt x="13779" y="142951"/>
                </a:lnTo>
                <a:lnTo>
                  <a:pt x="8026" y="150533"/>
                </a:lnTo>
                <a:lnTo>
                  <a:pt x="3683" y="159080"/>
                </a:lnTo>
                <a:lnTo>
                  <a:pt x="952" y="168427"/>
                </a:lnTo>
                <a:lnTo>
                  <a:pt x="0" y="178396"/>
                </a:lnTo>
                <a:lnTo>
                  <a:pt x="0" y="671563"/>
                </a:lnTo>
                <a:lnTo>
                  <a:pt x="456565" y="671563"/>
                </a:lnTo>
                <a:lnTo>
                  <a:pt x="457847" y="672693"/>
                </a:lnTo>
                <a:lnTo>
                  <a:pt x="486816" y="672693"/>
                </a:lnTo>
                <a:lnTo>
                  <a:pt x="511695" y="650570"/>
                </a:lnTo>
                <a:lnTo>
                  <a:pt x="514413" y="648157"/>
                </a:lnTo>
                <a:lnTo>
                  <a:pt x="552856" y="613968"/>
                </a:lnTo>
                <a:lnTo>
                  <a:pt x="578612" y="578866"/>
                </a:lnTo>
                <a:lnTo>
                  <a:pt x="587743" y="536282"/>
                </a:lnTo>
                <a:lnTo>
                  <a:pt x="587743" y="525780"/>
                </a:lnTo>
                <a:lnTo>
                  <a:pt x="587743" y="504799"/>
                </a:lnTo>
                <a:lnTo>
                  <a:pt x="587743" y="424535"/>
                </a:lnTo>
                <a:close/>
              </a:path>
              <a:path w="629919" h="673100">
                <a:moveTo>
                  <a:pt x="629564" y="336931"/>
                </a:moveTo>
                <a:lnTo>
                  <a:pt x="608584" y="336931"/>
                </a:lnTo>
                <a:lnTo>
                  <a:pt x="608584" y="357898"/>
                </a:lnTo>
                <a:lnTo>
                  <a:pt x="629564" y="357898"/>
                </a:lnTo>
                <a:lnTo>
                  <a:pt x="629564" y="336931"/>
                </a:lnTo>
                <a:close/>
              </a:path>
            </a:pathLst>
          </a:custGeom>
          <a:solidFill>
            <a:srgbClr val="00AAA6"/>
          </a:solidFill>
        </p:spPr>
        <p:txBody>
          <a:bodyPr wrap="square" lIns="0" tIns="0" rIns="0" bIns="0" rtlCol="0"/>
          <a:lstStyle/>
          <a:p>
            <a:endParaRPr dirty="0">
              <a:solidFill>
                <a:prstClr val="black"/>
              </a:solidFill>
            </a:endParaRPr>
          </a:p>
        </p:txBody>
      </p:sp>
      <p:sp>
        <p:nvSpPr>
          <p:cNvPr id="26" name="bg object 26"/>
          <p:cNvSpPr/>
          <p:nvPr/>
        </p:nvSpPr>
        <p:spPr>
          <a:xfrm>
            <a:off x="1186180" y="2097976"/>
            <a:ext cx="732790" cy="751840"/>
          </a:xfrm>
          <a:custGeom>
            <a:avLst/>
            <a:gdLst/>
            <a:ahLst/>
            <a:cxnLst/>
            <a:rect l="l" t="t" r="r" b="b"/>
            <a:pathLst>
              <a:path w="732789" h="751839">
                <a:moveTo>
                  <a:pt x="697230" y="330225"/>
                </a:moveTo>
                <a:lnTo>
                  <a:pt x="696290" y="318211"/>
                </a:lnTo>
                <a:lnTo>
                  <a:pt x="693153" y="278053"/>
                </a:lnTo>
                <a:lnTo>
                  <a:pt x="681151" y="227888"/>
                </a:lnTo>
                <a:lnTo>
                  <a:pt x="672960" y="208127"/>
                </a:lnTo>
                <a:lnTo>
                  <a:pt x="672960" y="318211"/>
                </a:lnTo>
                <a:lnTo>
                  <a:pt x="571004" y="318211"/>
                </a:lnTo>
                <a:lnTo>
                  <a:pt x="569328" y="285826"/>
                </a:lnTo>
                <a:lnTo>
                  <a:pt x="565759" y="254165"/>
                </a:lnTo>
                <a:lnTo>
                  <a:pt x="560349" y="223405"/>
                </a:lnTo>
                <a:lnTo>
                  <a:pt x="553135" y="193725"/>
                </a:lnTo>
                <a:lnTo>
                  <a:pt x="641057" y="193725"/>
                </a:lnTo>
                <a:lnTo>
                  <a:pt x="653757" y="222834"/>
                </a:lnTo>
                <a:lnTo>
                  <a:pt x="663435" y="253415"/>
                </a:lnTo>
                <a:lnTo>
                  <a:pt x="669899" y="285267"/>
                </a:lnTo>
                <a:lnTo>
                  <a:pt x="672960" y="318211"/>
                </a:lnTo>
                <a:lnTo>
                  <a:pt x="672960" y="208127"/>
                </a:lnTo>
                <a:lnTo>
                  <a:pt x="666991" y="193725"/>
                </a:lnTo>
                <a:lnTo>
                  <a:pt x="661504" y="180454"/>
                </a:lnTo>
                <a:lnTo>
                  <a:pt x="654913" y="169710"/>
                </a:lnTo>
                <a:lnTo>
                  <a:pt x="634517" y="136486"/>
                </a:lnTo>
                <a:lnTo>
                  <a:pt x="627659" y="128473"/>
                </a:lnTo>
                <a:lnTo>
                  <a:pt x="627659" y="169710"/>
                </a:lnTo>
                <a:lnTo>
                  <a:pt x="546976" y="169710"/>
                </a:lnTo>
                <a:lnTo>
                  <a:pt x="546976" y="318211"/>
                </a:lnTo>
                <a:lnTo>
                  <a:pt x="379006" y="318211"/>
                </a:lnTo>
                <a:lnTo>
                  <a:pt x="379006" y="193725"/>
                </a:lnTo>
                <a:lnTo>
                  <a:pt x="528167" y="193725"/>
                </a:lnTo>
                <a:lnTo>
                  <a:pt x="541362" y="253415"/>
                </a:lnTo>
                <a:lnTo>
                  <a:pt x="546976" y="318211"/>
                </a:lnTo>
                <a:lnTo>
                  <a:pt x="546976" y="169710"/>
                </a:lnTo>
                <a:lnTo>
                  <a:pt x="545693" y="169710"/>
                </a:lnTo>
                <a:lnTo>
                  <a:pt x="538734" y="150888"/>
                </a:lnTo>
                <a:lnTo>
                  <a:pt x="530974" y="132791"/>
                </a:lnTo>
                <a:lnTo>
                  <a:pt x="522439" y="115481"/>
                </a:lnTo>
                <a:lnTo>
                  <a:pt x="520230" y="111569"/>
                </a:lnTo>
                <a:lnTo>
                  <a:pt x="520230" y="169710"/>
                </a:lnTo>
                <a:lnTo>
                  <a:pt x="379006" y="169710"/>
                </a:lnTo>
                <a:lnTo>
                  <a:pt x="379006" y="24701"/>
                </a:lnTo>
                <a:lnTo>
                  <a:pt x="410311" y="33045"/>
                </a:lnTo>
                <a:lnTo>
                  <a:pt x="467677" y="76809"/>
                </a:lnTo>
                <a:lnTo>
                  <a:pt x="492582" y="111417"/>
                </a:lnTo>
                <a:lnTo>
                  <a:pt x="514172" y="154254"/>
                </a:lnTo>
                <a:lnTo>
                  <a:pt x="520230" y="169710"/>
                </a:lnTo>
                <a:lnTo>
                  <a:pt x="520230" y="111569"/>
                </a:lnTo>
                <a:lnTo>
                  <a:pt x="490397" y="66522"/>
                </a:lnTo>
                <a:lnTo>
                  <a:pt x="465277" y="40182"/>
                </a:lnTo>
                <a:lnTo>
                  <a:pt x="514096" y="61722"/>
                </a:lnTo>
                <a:lnTo>
                  <a:pt x="558025" y="91084"/>
                </a:lnTo>
                <a:lnTo>
                  <a:pt x="596176" y="127381"/>
                </a:lnTo>
                <a:lnTo>
                  <a:pt x="627659" y="169710"/>
                </a:lnTo>
                <a:lnTo>
                  <a:pt x="627659" y="128473"/>
                </a:lnTo>
                <a:lnTo>
                  <a:pt x="600506" y="96710"/>
                </a:lnTo>
                <a:lnTo>
                  <a:pt x="560730" y="62712"/>
                </a:lnTo>
                <a:lnTo>
                  <a:pt x="524040" y="40182"/>
                </a:lnTo>
                <a:lnTo>
                  <a:pt x="469328" y="16090"/>
                </a:lnTo>
                <a:lnTo>
                  <a:pt x="419163" y="4076"/>
                </a:lnTo>
                <a:lnTo>
                  <a:pt x="367004" y="0"/>
                </a:lnTo>
                <a:lnTo>
                  <a:pt x="354990" y="939"/>
                </a:lnTo>
                <a:lnTo>
                  <a:pt x="354990" y="24701"/>
                </a:lnTo>
                <a:lnTo>
                  <a:pt x="354990" y="169710"/>
                </a:lnTo>
                <a:lnTo>
                  <a:pt x="354990" y="193725"/>
                </a:lnTo>
                <a:lnTo>
                  <a:pt x="354990" y="318211"/>
                </a:lnTo>
                <a:lnTo>
                  <a:pt x="187020" y="318211"/>
                </a:lnTo>
                <a:lnTo>
                  <a:pt x="192506" y="254165"/>
                </a:lnTo>
                <a:lnTo>
                  <a:pt x="205841" y="193725"/>
                </a:lnTo>
                <a:lnTo>
                  <a:pt x="354990" y="193725"/>
                </a:lnTo>
                <a:lnTo>
                  <a:pt x="354990" y="169710"/>
                </a:lnTo>
                <a:lnTo>
                  <a:pt x="213779" y="169710"/>
                </a:lnTo>
                <a:lnTo>
                  <a:pt x="219824" y="154254"/>
                </a:lnTo>
                <a:lnTo>
                  <a:pt x="241427" y="111417"/>
                </a:lnTo>
                <a:lnTo>
                  <a:pt x="266319" y="76809"/>
                </a:lnTo>
                <a:lnTo>
                  <a:pt x="293941" y="50546"/>
                </a:lnTo>
                <a:lnTo>
                  <a:pt x="354990" y="24701"/>
                </a:lnTo>
                <a:lnTo>
                  <a:pt x="354990" y="939"/>
                </a:lnTo>
                <a:lnTo>
                  <a:pt x="314833" y="4076"/>
                </a:lnTo>
                <a:lnTo>
                  <a:pt x="268732" y="15125"/>
                </a:lnTo>
                <a:lnTo>
                  <a:pt x="268732" y="40182"/>
                </a:lnTo>
                <a:lnTo>
                  <a:pt x="255892" y="52565"/>
                </a:lnTo>
                <a:lnTo>
                  <a:pt x="220865" y="98996"/>
                </a:lnTo>
                <a:lnTo>
                  <a:pt x="203022" y="132791"/>
                </a:lnTo>
                <a:lnTo>
                  <a:pt x="188302" y="169710"/>
                </a:lnTo>
                <a:lnTo>
                  <a:pt x="180873" y="169710"/>
                </a:lnTo>
                <a:lnTo>
                  <a:pt x="180873" y="193725"/>
                </a:lnTo>
                <a:lnTo>
                  <a:pt x="173647" y="223405"/>
                </a:lnTo>
                <a:lnTo>
                  <a:pt x="168236" y="254165"/>
                </a:lnTo>
                <a:lnTo>
                  <a:pt x="164680" y="285826"/>
                </a:lnTo>
                <a:lnTo>
                  <a:pt x="163004" y="318211"/>
                </a:lnTo>
                <a:lnTo>
                  <a:pt x="61048" y="318211"/>
                </a:lnTo>
                <a:lnTo>
                  <a:pt x="64096" y="285267"/>
                </a:lnTo>
                <a:lnTo>
                  <a:pt x="70561" y="253415"/>
                </a:lnTo>
                <a:lnTo>
                  <a:pt x="80238" y="222834"/>
                </a:lnTo>
                <a:lnTo>
                  <a:pt x="92951" y="193725"/>
                </a:lnTo>
                <a:lnTo>
                  <a:pt x="180873" y="193725"/>
                </a:lnTo>
                <a:lnTo>
                  <a:pt x="180873" y="169710"/>
                </a:lnTo>
                <a:lnTo>
                  <a:pt x="106337" y="169710"/>
                </a:lnTo>
                <a:lnTo>
                  <a:pt x="137820" y="127381"/>
                </a:lnTo>
                <a:lnTo>
                  <a:pt x="175971" y="91084"/>
                </a:lnTo>
                <a:lnTo>
                  <a:pt x="219900" y="61722"/>
                </a:lnTo>
                <a:lnTo>
                  <a:pt x="268732" y="40182"/>
                </a:lnTo>
                <a:lnTo>
                  <a:pt x="268732" y="15125"/>
                </a:lnTo>
                <a:lnTo>
                  <a:pt x="217233" y="35725"/>
                </a:lnTo>
                <a:lnTo>
                  <a:pt x="173266" y="62712"/>
                </a:lnTo>
                <a:lnTo>
                  <a:pt x="133502" y="96710"/>
                </a:lnTo>
                <a:lnTo>
                  <a:pt x="99479" y="136486"/>
                </a:lnTo>
                <a:lnTo>
                  <a:pt x="72504" y="180454"/>
                </a:lnTo>
                <a:lnTo>
                  <a:pt x="52857" y="227888"/>
                </a:lnTo>
                <a:lnTo>
                  <a:pt x="40843" y="278053"/>
                </a:lnTo>
                <a:lnTo>
                  <a:pt x="36779" y="330225"/>
                </a:lnTo>
                <a:lnTo>
                  <a:pt x="37871" y="357187"/>
                </a:lnTo>
                <a:lnTo>
                  <a:pt x="46634" y="410248"/>
                </a:lnTo>
                <a:lnTo>
                  <a:pt x="63220" y="445795"/>
                </a:lnTo>
                <a:lnTo>
                  <a:pt x="75780" y="441528"/>
                </a:lnTo>
                <a:lnTo>
                  <a:pt x="79133" y="434708"/>
                </a:lnTo>
                <a:lnTo>
                  <a:pt x="77012" y="428434"/>
                </a:lnTo>
                <a:lnTo>
                  <a:pt x="70675" y="407314"/>
                </a:lnTo>
                <a:lnTo>
                  <a:pt x="65900" y="385876"/>
                </a:lnTo>
                <a:lnTo>
                  <a:pt x="62674" y="364159"/>
                </a:lnTo>
                <a:lnTo>
                  <a:pt x="61023" y="342226"/>
                </a:lnTo>
                <a:lnTo>
                  <a:pt x="162864" y="342226"/>
                </a:lnTo>
                <a:lnTo>
                  <a:pt x="162864" y="366242"/>
                </a:lnTo>
                <a:lnTo>
                  <a:pt x="186880" y="366242"/>
                </a:lnTo>
                <a:lnTo>
                  <a:pt x="186880" y="342226"/>
                </a:lnTo>
                <a:lnTo>
                  <a:pt x="354990" y="342226"/>
                </a:lnTo>
                <a:lnTo>
                  <a:pt x="354990" y="366242"/>
                </a:lnTo>
                <a:lnTo>
                  <a:pt x="379006" y="366242"/>
                </a:lnTo>
                <a:lnTo>
                  <a:pt x="379006" y="342226"/>
                </a:lnTo>
                <a:lnTo>
                  <a:pt x="547128" y="342226"/>
                </a:lnTo>
                <a:lnTo>
                  <a:pt x="547128" y="366242"/>
                </a:lnTo>
                <a:lnTo>
                  <a:pt x="571144" y="366242"/>
                </a:lnTo>
                <a:lnTo>
                  <a:pt x="571144" y="342226"/>
                </a:lnTo>
                <a:lnTo>
                  <a:pt x="672973" y="342226"/>
                </a:lnTo>
                <a:lnTo>
                  <a:pt x="668108" y="385876"/>
                </a:lnTo>
                <a:lnTo>
                  <a:pt x="656996" y="428434"/>
                </a:lnTo>
                <a:lnTo>
                  <a:pt x="654862" y="434708"/>
                </a:lnTo>
                <a:lnTo>
                  <a:pt x="658228" y="441528"/>
                </a:lnTo>
                <a:lnTo>
                  <a:pt x="665784" y="444093"/>
                </a:lnTo>
                <a:lnTo>
                  <a:pt x="667092" y="444296"/>
                </a:lnTo>
                <a:lnTo>
                  <a:pt x="673379" y="444296"/>
                </a:lnTo>
                <a:lnTo>
                  <a:pt x="692835" y="383895"/>
                </a:lnTo>
                <a:lnTo>
                  <a:pt x="696734" y="342226"/>
                </a:lnTo>
                <a:lnTo>
                  <a:pt x="697230" y="330225"/>
                </a:lnTo>
                <a:close/>
              </a:path>
              <a:path w="732789" h="751839">
                <a:moveTo>
                  <a:pt x="732497" y="705751"/>
                </a:moveTo>
                <a:lnTo>
                  <a:pt x="729208" y="682891"/>
                </a:lnTo>
                <a:lnTo>
                  <a:pt x="719836" y="663841"/>
                </a:lnTo>
                <a:lnTo>
                  <a:pt x="705180" y="647331"/>
                </a:lnTo>
                <a:lnTo>
                  <a:pt x="685990" y="634631"/>
                </a:lnTo>
                <a:lnTo>
                  <a:pt x="685495" y="634631"/>
                </a:lnTo>
                <a:lnTo>
                  <a:pt x="606234" y="606691"/>
                </a:lnTo>
                <a:lnTo>
                  <a:pt x="603021" y="602881"/>
                </a:lnTo>
                <a:lnTo>
                  <a:pt x="603021" y="600341"/>
                </a:lnTo>
                <a:lnTo>
                  <a:pt x="603021" y="585101"/>
                </a:lnTo>
                <a:lnTo>
                  <a:pt x="606806" y="580021"/>
                </a:lnTo>
                <a:lnTo>
                  <a:pt x="611543" y="573671"/>
                </a:lnTo>
                <a:lnTo>
                  <a:pt x="618020" y="562241"/>
                </a:lnTo>
                <a:lnTo>
                  <a:pt x="627989" y="524141"/>
                </a:lnTo>
                <a:lnTo>
                  <a:pt x="629335" y="492391"/>
                </a:lnTo>
                <a:lnTo>
                  <a:pt x="629183" y="484771"/>
                </a:lnTo>
                <a:lnTo>
                  <a:pt x="629094" y="482231"/>
                </a:lnTo>
                <a:lnTo>
                  <a:pt x="623176" y="454291"/>
                </a:lnTo>
                <a:lnTo>
                  <a:pt x="611847" y="439051"/>
                </a:lnTo>
                <a:lnTo>
                  <a:pt x="608076" y="433971"/>
                </a:lnTo>
                <a:lnTo>
                  <a:pt x="605421" y="432333"/>
                </a:lnTo>
                <a:lnTo>
                  <a:pt x="605421" y="497471"/>
                </a:lnTo>
                <a:lnTo>
                  <a:pt x="605218" y="510171"/>
                </a:lnTo>
                <a:lnTo>
                  <a:pt x="592632" y="558431"/>
                </a:lnTo>
                <a:lnTo>
                  <a:pt x="557390" y="580021"/>
                </a:lnTo>
                <a:lnTo>
                  <a:pt x="535686" y="573671"/>
                </a:lnTo>
                <a:lnTo>
                  <a:pt x="512978" y="535571"/>
                </a:lnTo>
                <a:lnTo>
                  <a:pt x="509473" y="492391"/>
                </a:lnTo>
                <a:lnTo>
                  <a:pt x="509689" y="482231"/>
                </a:lnTo>
                <a:lnTo>
                  <a:pt x="513562" y="464451"/>
                </a:lnTo>
                <a:lnTo>
                  <a:pt x="523506" y="450481"/>
                </a:lnTo>
                <a:lnTo>
                  <a:pt x="538454" y="441591"/>
                </a:lnTo>
                <a:lnTo>
                  <a:pt x="557390" y="439051"/>
                </a:lnTo>
                <a:lnTo>
                  <a:pt x="576313" y="441591"/>
                </a:lnTo>
                <a:lnTo>
                  <a:pt x="605078" y="482231"/>
                </a:lnTo>
                <a:lnTo>
                  <a:pt x="605421" y="497471"/>
                </a:lnTo>
                <a:lnTo>
                  <a:pt x="605421" y="432333"/>
                </a:lnTo>
                <a:lnTo>
                  <a:pt x="585558" y="420001"/>
                </a:lnTo>
                <a:lnTo>
                  <a:pt x="557390" y="414921"/>
                </a:lnTo>
                <a:lnTo>
                  <a:pt x="529221" y="420001"/>
                </a:lnTo>
                <a:lnTo>
                  <a:pt x="491604" y="454291"/>
                </a:lnTo>
                <a:lnTo>
                  <a:pt x="485343" y="497471"/>
                </a:lnTo>
                <a:lnTo>
                  <a:pt x="485584" y="510171"/>
                </a:lnTo>
                <a:lnTo>
                  <a:pt x="491096" y="548271"/>
                </a:lnTo>
                <a:lnTo>
                  <a:pt x="518223" y="590181"/>
                </a:lnTo>
                <a:lnTo>
                  <a:pt x="557390" y="604151"/>
                </a:lnTo>
                <a:lnTo>
                  <a:pt x="565442" y="604151"/>
                </a:lnTo>
                <a:lnTo>
                  <a:pt x="572668" y="602881"/>
                </a:lnTo>
                <a:lnTo>
                  <a:pt x="579158" y="600341"/>
                </a:lnTo>
                <a:lnTo>
                  <a:pt x="581520" y="610501"/>
                </a:lnTo>
                <a:lnTo>
                  <a:pt x="586549" y="619391"/>
                </a:lnTo>
                <a:lnTo>
                  <a:pt x="593852" y="627011"/>
                </a:lnTo>
                <a:lnTo>
                  <a:pt x="603072" y="630821"/>
                </a:lnTo>
                <a:lnTo>
                  <a:pt x="676871" y="657491"/>
                </a:lnTo>
                <a:lnTo>
                  <a:pt x="689914" y="665111"/>
                </a:lnTo>
                <a:lnTo>
                  <a:pt x="699884" y="676541"/>
                </a:lnTo>
                <a:lnTo>
                  <a:pt x="706247" y="690511"/>
                </a:lnTo>
                <a:lnTo>
                  <a:pt x="708482" y="705751"/>
                </a:lnTo>
                <a:lnTo>
                  <a:pt x="708482" y="728611"/>
                </a:lnTo>
                <a:lnTo>
                  <a:pt x="540105" y="728611"/>
                </a:lnTo>
                <a:lnTo>
                  <a:pt x="540105" y="681621"/>
                </a:lnTo>
                <a:lnTo>
                  <a:pt x="536816" y="658761"/>
                </a:lnTo>
                <a:lnTo>
                  <a:pt x="527443" y="638441"/>
                </a:lnTo>
                <a:lnTo>
                  <a:pt x="516089" y="625652"/>
                </a:lnTo>
                <a:lnTo>
                  <a:pt x="516089" y="681621"/>
                </a:lnTo>
                <a:lnTo>
                  <a:pt x="516089" y="728611"/>
                </a:lnTo>
                <a:lnTo>
                  <a:pt x="216408" y="728611"/>
                </a:lnTo>
                <a:lnTo>
                  <a:pt x="216408" y="681621"/>
                </a:lnTo>
                <a:lnTo>
                  <a:pt x="234975" y="640981"/>
                </a:lnTo>
                <a:lnTo>
                  <a:pt x="321805" y="606691"/>
                </a:lnTo>
                <a:lnTo>
                  <a:pt x="331647" y="601611"/>
                </a:lnTo>
                <a:lnTo>
                  <a:pt x="339242" y="593991"/>
                </a:lnTo>
                <a:lnTo>
                  <a:pt x="344144" y="583831"/>
                </a:lnTo>
                <a:lnTo>
                  <a:pt x="345884" y="572401"/>
                </a:lnTo>
                <a:lnTo>
                  <a:pt x="345884" y="571131"/>
                </a:lnTo>
                <a:lnTo>
                  <a:pt x="352005" y="573671"/>
                </a:lnTo>
                <a:lnTo>
                  <a:pt x="373138" y="573671"/>
                </a:lnTo>
                <a:lnTo>
                  <a:pt x="380238" y="572401"/>
                </a:lnTo>
                <a:lnTo>
                  <a:pt x="386613" y="571131"/>
                </a:lnTo>
                <a:lnTo>
                  <a:pt x="386613" y="572401"/>
                </a:lnTo>
                <a:lnTo>
                  <a:pt x="410679" y="606691"/>
                </a:lnTo>
                <a:lnTo>
                  <a:pt x="484479" y="633361"/>
                </a:lnTo>
                <a:lnTo>
                  <a:pt x="497522" y="640981"/>
                </a:lnTo>
                <a:lnTo>
                  <a:pt x="507492" y="652411"/>
                </a:lnTo>
                <a:lnTo>
                  <a:pt x="513854" y="666381"/>
                </a:lnTo>
                <a:lnTo>
                  <a:pt x="516089" y="681621"/>
                </a:lnTo>
                <a:lnTo>
                  <a:pt x="516089" y="625652"/>
                </a:lnTo>
                <a:lnTo>
                  <a:pt x="512787" y="621931"/>
                </a:lnTo>
                <a:lnTo>
                  <a:pt x="493598" y="610501"/>
                </a:lnTo>
                <a:lnTo>
                  <a:pt x="492848" y="610501"/>
                </a:lnTo>
                <a:lnTo>
                  <a:pt x="413842" y="582561"/>
                </a:lnTo>
                <a:lnTo>
                  <a:pt x="410629" y="577481"/>
                </a:lnTo>
                <a:lnTo>
                  <a:pt x="410629" y="571131"/>
                </a:lnTo>
                <a:lnTo>
                  <a:pt x="410540" y="555891"/>
                </a:lnTo>
                <a:lnTo>
                  <a:pt x="410387" y="554621"/>
                </a:lnTo>
                <a:lnTo>
                  <a:pt x="413664" y="550811"/>
                </a:lnTo>
                <a:lnTo>
                  <a:pt x="419112" y="544461"/>
                </a:lnTo>
                <a:lnTo>
                  <a:pt x="435864" y="494931"/>
                </a:lnTo>
                <a:lnTo>
                  <a:pt x="437299" y="466991"/>
                </a:lnTo>
                <a:lnTo>
                  <a:pt x="436956" y="451751"/>
                </a:lnTo>
                <a:lnTo>
                  <a:pt x="431038" y="425081"/>
                </a:lnTo>
                <a:lnTo>
                  <a:pt x="419493" y="408571"/>
                </a:lnTo>
                <a:lnTo>
                  <a:pt x="415937" y="403491"/>
                </a:lnTo>
                <a:lnTo>
                  <a:pt x="413283" y="401853"/>
                </a:lnTo>
                <a:lnTo>
                  <a:pt x="413283" y="466991"/>
                </a:lnTo>
                <a:lnTo>
                  <a:pt x="413080" y="479691"/>
                </a:lnTo>
                <a:lnTo>
                  <a:pt x="400494" y="529221"/>
                </a:lnTo>
                <a:lnTo>
                  <a:pt x="365252" y="550811"/>
                </a:lnTo>
                <a:lnTo>
                  <a:pt x="343547" y="543191"/>
                </a:lnTo>
                <a:lnTo>
                  <a:pt x="320827" y="506361"/>
                </a:lnTo>
                <a:lnTo>
                  <a:pt x="317220" y="466991"/>
                </a:lnTo>
                <a:lnTo>
                  <a:pt x="317550" y="451751"/>
                </a:lnTo>
                <a:lnTo>
                  <a:pt x="321424" y="433971"/>
                </a:lnTo>
                <a:lnTo>
                  <a:pt x="331368" y="420001"/>
                </a:lnTo>
                <a:lnTo>
                  <a:pt x="346329" y="411111"/>
                </a:lnTo>
                <a:lnTo>
                  <a:pt x="365252" y="408571"/>
                </a:lnTo>
                <a:lnTo>
                  <a:pt x="384187" y="411111"/>
                </a:lnTo>
                <a:lnTo>
                  <a:pt x="399135" y="420001"/>
                </a:lnTo>
                <a:lnTo>
                  <a:pt x="409079" y="433971"/>
                </a:lnTo>
                <a:lnTo>
                  <a:pt x="412953" y="451751"/>
                </a:lnTo>
                <a:lnTo>
                  <a:pt x="413283" y="466991"/>
                </a:lnTo>
                <a:lnTo>
                  <a:pt x="413283" y="401853"/>
                </a:lnTo>
                <a:lnTo>
                  <a:pt x="393420" y="389521"/>
                </a:lnTo>
                <a:lnTo>
                  <a:pt x="365252" y="384441"/>
                </a:lnTo>
                <a:lnTo>
                  <a:pt x="337083" y="389521"/>
                </a:lnTo>
                <a:lnTo>
                  <a:pt x="314566" y="403491"/>
                </a:lnTo>
                <a:lnTo>
                  <a:pt x="299466" y="425081"/>
                </a:lnTo>
                <a:lnTo>
                  <a:pt x="293535" y="451751"/>
                </a:lnTo>
                <a:lnTo>
                  <a:pt x="293217" y="466991"/>
                </a:lnTo>
                <a:lnTo>
                  <a:pt x="293446" y="480961"/>
                </a:lnTo>
                <a:lnTo>
                  <a:pt x="302285" y="526681"/>
                </a:lnTo>
                <a:lnTo>
                  <a:pt x="321906" y="557161"/>
                </a:lnTo>
                <a:lnTo>
                  <a:pt x="321868" y="577481"/>
                </a:lnTo>
                <a:lnTo>
                  <a:pt x="318643" y="582561"/>
                </a:lnTo>
                <a:lnTo>
                  <a:pt x="239141" y="610501"/>
                </a:lnTo>
                <a:lnTo>
                  <a:pt x="238899" y="610501"/>
                </a:lnTo>
                <a:lnTo>
                  <a:pt x="219722" y="621931"/>
                </a:lnTo>
                <a:lnTo>
                  <a:pt x="205054" y="638441"/>
                </a:lnTo>
                <a:lnTo>
                  <a:pt x="195694" y="658761"/>
                </a:lnTo>
                <a:lnTo>
                  <a:pt x="192392" y="681621"/>
                </a:lnTo>
                <a:lnTo>
                  <a:pt x="192392" y="728611"/>
                </a:lnTo>
                <a:lnTo>
                  <a:pt x="24015" y="728611"/>
                </a:lnTo>
                <a:lnTo>
                  <a:pt x="24015" y="705751"/>
                </a:lnTo>
                <a:lnTo>
                  <a:pt x="26250" y="690511"/>
                </a:lnTo>
                <a:lnTo>
                  <a:pt x="32613" y="676541"/>
                </a:lnTo>
                <a:lnTo>
                  <a:pt x="42583" y="665111"/>
                </a:lnTo>
                <a:lnTo>
                  <a:pt x="55626" y="657491"/>
                </a:lnTo>
                <a:lnTo>
                  <a:pt x="129413" y="630821"/>
                </a:lnTo>
                <a:lnTo>
                  <a:pt x="138518" y="627011"/>
                </a:lnTo>
                <a:lnTo>
                  <a:pt x="145770" y="619391"/>
                </a:lnTo>
                <a:lnTo>
                  <a:pt x="150799" y="610501"/>
                </a:lnTo>
                <a:lnTo>
                  <a:pt x="153276" y="601611"/>
                </a:lnTo>
                <a:lnTo>
                  <a:pt x="159524" y="602881"/>
                </a:lnTo>
                <a:lnTo>
                  <a:pt x="166166" y="604151"/>
                </a:lnTo>
                <a:lnTo>
                  <a:pt x="173126" y="604151"/>
                </a:lnTo>
                <a:lnTo>
                  <a:pt x="221665" y="581291"/>
                </a:lnTo>
                <a:lnTo>
                  <a:pt x="241084" y="540651"/>
                </a:lnTo>
                <a:lnTo>
                  <a:pt x="245046" y="492391"/>
                </a:lnTo>
                <a:lnTo>
                  <a:pt x="244830" y="482231"/>
                </a:lnTo>
                <a:lnTo>
                  <a:pt x="238912" y="454291"/>
                </a:lnTo>
                <a:lnTo>
                  <a:pt x="227584" y="439051"/>
                </a:lnTo>
                <a:lnTo>
                  <a:pt x="223812" y="433971"/>
                </a:lnTo>
                <a:lnTo>
                  <a:pt x="221157" y="432333"/>
                </a:lnTo>
                <a:lnTo>
                  <a:pt x="221157" y="497471"/>
                </a:lnTo>
                <a:lnTo>
                  <a:pt x="220954" y="510171"/>
                </a:lnTo>
                <a:lnTo>
                  <a:pt x="208368" y="558431"/>
                </a:lnTo>
                <a:lnTo>
                  <a:pt x="173126" y="580021"/>
                </a:lnTo>
                <a:lnTo>
                  <a:pt x="151422" y="573671"/>
                </a:lnTo>
                <a:lnTo>
                  <a:pt x="128701" y="535571"/>
                </a:lnTo>
                <a:lnTo>
                  <a:pt x="125209" y="492391"/>
                </a:lnTo>
                <a:lnTo>
                  <a:pt x="125412" y="482231"/>
                </a:lnTo>
                <a:lnTo>
                  <a:pt x="129286" y="464451"/>
                </a:lnTo>
                <a:lnTo>
                  <a:pt x="139230" y="450481"/>
                </a:lnTo>
                <a:lnTo>
                  <a:pt x="154190" y="441591"/>
                </a:lnTo>
                <a:lnTo>
                  <a:pt x="173126" y="439051"/>
                </a:lnTo>
                <a:lnTo>
                  <a:pt x="192049" y="441591"/>
                </a:lnTo>
                <a:lnTo>
                  <a:pt x="207010" y="450481"/>
                </a:lnTo>
                <a:lnTo>
                  <a:pt x="216941" y="464451"/>
                </a:lnTo>
                <a:lnTo>
                  <a:pt x="220814" y="482231"/>
                </a:lnTo>
                <a:lnTo>
                  <a:pt x="221157" y="497471"/>
                </a:lnTo>
                <a:lnTo>
                  <a:pt x="221157" y="432333"/>
                </a:lnTo>
                <a:lnTo>
                  <a:pt x="201295" y="420001"/>
                </a:lnTo>
                <a:lnTo>
                  <a:pt x="173126" y="414921"/>
                </a:lnTo>
                <a:lnTo>
                  <a:pt x="144957" y="420001"/>
                </a:lnTo>
                <a:lnTo>
                  <a:pt x="122440" y="433971"/>
                </a:lnTo>
                <a:lnTo>
                  <a:pt x="107327" y="454291"/>
                </a:lnTo>
                <a:lnTo>
                  <a:pt x="101409" y="482231"/>
                </a:lnTo>
                <a:lnTo>
                  <a:pt x="101092" y="497471"/>
                </a:lnTo>
                <a:lnTo>
                  <a:pt x="101320" y="510171"/>
                </a:lnTo>
                <a:lnTo>
                  <a:pt x="106832" y="548271"/>
                </a:lnTo>
                <a:lnTo>
                  <a:pt x="125412" y="582561"/>
                </a:lnTo>
                <a:lnTo>
                  <a:pt x="129476" y="586371"/>
                </a:lnTo>
                <a:lnTo>
                  <a:pt x="129476" y="602881"/>
                </a:lnTo>
                <a:lnTo>
                  <a:pt x="126250" y="606691"/>
                </a:lnTo>
                <a:lnTo>
                  <a:pt x="47002" y="634631"/>
                </a:lnTo>
                <a:lnTo>
                  <a:pt x="46507" y="634631"/>
                </a:lnTo>
                <a:lnTo>
                  <a:pt x="27317" y="647331"/>
                </a:lnTo>
                <a:lnTo>
                  <a:pt x="12661" y="663841"/>
                </a:lnTo>
                <a:lnTo>
                  <a:pt x="3289" y="682891"/>
                </a:lnTo>
                <a:lnTo>
                  <a:pt x="0" y="705751"/>
                </a:lnTo>
                <a:lnTo>
                  <a:pt x="0" y="746391"/>
                </a:lnTo>
                <a:lnTo>
                  <a:pt x="5372" y="751471"/>
                </a:lnTo>
                <a:lnTo>
                  <a:pt x="727125" y="751471"/>
                </a:lnTo>
                <a:lnTo>
                  <a:pt x="732497" y="746391"/>
                </a:lnTo>
                <a:lnTo>
                  <a:pt x="732497" y="728611"/>
                </a:lnTo>
                <a:lnTo>
                  <a:pt x="732497" y="705751"/>
                </a:lnTo>
                <a:close/>
              </a:path>
            </a:pathLst>
          </a:custGeom>
          <a:solidFill>
            <a:srgbClr val="00AAA6"/>
          </a:solidFill>
        </p:spPr>
        <p:txBody>
          <a:bodyPr wrap="square" lIns="0" tIns="0" rIns="0" bIns="0" rtlCol="0"/>
          <a:lstStyle/>
          <a:p>
            <a:endParaRPr dirty="0">
              <a:solidFill>
                <a:prstClr val="black"/>
              </a:solidFill>
            </a:endParaRPr>
          </a:p>
        </p:txBody>
      </p:sp>
      <p:pic>
        <p:nvPicPr>
          <p:cNvPr id="27" name="bg object 27"/>
          <p:cNvPicPr/>
          <p:nvPr/>
        </p:nvPicPr>
        <p:blipFill>
          <a:blip r:embed="rId3" cstate="print"/>
          <a:stretch>
            <a:fillRect/>
          </a:stretch>
        </p:blipFill>
        <p:spPr>
          <a:xfrm>
            <a:off x="371532" y="2846981"/>
            <a:ext cx="115481" cy="194398"/>
          </a:xfrm>
          <a:prstGeom prst="rect">
            <a:avLst/>
          </a:prstGeom>
        </p:spPr>
      </p:pic>
      <p:sp>
        <p:nvSpPr>
          <p:cNvPr id="28" name="bg object 28"/>
          <p:cNvSpPr/>
          <p:nvPr/>
        </p:nvSpPr>
        <p:spPr>
          <a:xfrm>
            <a:off x="0" y="2587631"/>
            <a:ext cx="474345" cy="631825"/>
          </a:xfrm>
          <a:custGeom>
            <a:avLst/>
            <a:gdLst/>
            <a:ahLst/>
            <a:cxnLst/>
            <a:rect l="l" t="t" r="r" b="b"/>
            <a:pathLst>
              <a:path w="474345" h="631825">
                <a:moveTo>
                  <a:pt x="207772" y="479786"/>
                </a:moveTo>
                <a:lnTo>
                  <a:pt x="166286" y="479786"/>
                </a:lnTo>
                <a:lnTo>
                  <a:pt x="175767" y="487413"/>
                </a:lnTo>
                <a:lnTo>
                  <a:pt x="185347" y="494953"/>
                </a:lnTo>
                <a:lnTo>
                  <a:pt x="195020" y="502404"/>
                </a:lnTo>
                <a:lnTo>
                  <a:pt x="204779" y="509758"/>
                </a:lnTo>
                <a:lnTo>
                  <a:pt x="204779" y="605809"/>
                </a:lnTo>
                <a:lnTo>
                  <a:pt x="0" y="605809"/>
                </a:lnTo>
                <a:lnTo>
                  <a:pt x="0" y="631463"/>
                </a:lnTo>
                <a:lnTo>
                  <a:pt x="230433" y="631463"/>
                </a:lnTo>
                <a:lnTo>
                  <a:pt x="230433" y="528351"/>
                </a:lnTo>
                <a:lnTo>
                  <a:pt x="275795" y="528351"/>
                </a:lnTo>
                <a:lnTo>
                  <a:pt x="262501" y="519347"/>
                </a:lnTo>
                <a:lnTo>
                  <a:pt x="241684" y="504904"/>
                </a:lnTo>
                <a:lnTo>
                  <a:pt x="221132" y="489959"/>
                </a:lnTo>
                <a:lnTo>
                  <a:pt x="207772" y="479786"/>
                </a:lnTo>
                <a:close/>
              </a:path>
              <a:path w="474345" h="631825">
                <a:moveTo>
                  <a:pt x="275795" y="528351"/>
                </a:moveTo>
                <a:lnTo>
                  <a:pt x="230433" y="528351"/>
                </a:lnTo>
                <a:lnTo>
                  <a:pt x="236301" y="532491"/>
                </a:lnTo>
                <a:lnTo>
                  <a:pt x="242194" y="536581"/>
                </a:lnTo>
                <a:lnTo>
                  <a:pt x="296524" y="573385"/>
                </a:lnTo>
                <a:lnTo>
                  <a:pt x="318648" y="595522"/>
                </a:lnTo>
                <a:lnTo>
                  <a:pt x="321162" y="598011"/>
                </a:lnTo>
                <a:lnTo>
                  <a:pt x="324439" y="599268"/>
                </a:lnTo>
                <a:lnTo>
                  <a:pt x="331005" y="599268"/>
                </a:lnTo>
                <a:lnTo>
                  <a:pt x="334294" y="598011"/>
                </a:lnTo>
                <a:lnTo>
                  <a:pt x="341495" y="590797"/>
                </a:lnTo>
                <a:lnTo>
                  <a:pt x="341774" y="583355"/>
                </a:lnTo>
                <a:lnTo>
                  <a:pt x="337380" y="577996"/>
                </a:lnTo>
                <a:lnTo>
                  <a:pt x="337088" y="577665"/>
                </a:lnTo>
                <a:lnTo>
                  <a:pt x="313225" y="553802"/>
                </a:lnTo>
                <a:lnTo>
                  <a:pt x="312602" y="553281"/>
                </a:lnTo>
                <a:lnTo>
                  <a:pt x="275795" y="528351"/>
                </a:lnTo>
                <a:close/>
              </a:path>
              <a:path w="474345" h="631825">
                <a:moveTo>
                  <a:pt x="0" y="51899"/>
                </a:moveTo>
                <a:lnTo>
                  <a:pt x="0" y="81454"/>
                </a:lnTo>
                <a:lnTo>
                  <a:pt x="33863" y="97148"/>
                </a:lnTo>
                <a:lnTo>
                  <a:pt x="28133" y="110457"/>
                </a:lnTo>
                <a:lnTo>
                  <a:pt x="26924" y="124664"/>
                </a:lnTo>
                <a:lnTo>
                  <a:pt x="30232" y="138598"/>
                </a:lnTo>
                <a:lnTo>
                  <a:pt x="38054" y="151085"/>
                </a:lnTo>
                <a:lnTo>
                  <a:pt x="31628" y="153269"/>
                </a:lnTo>
                <a:lnTo>
                  <a:pt x="25595" y="156902"/>
                </a:lnTo>
                <a:lnTo>
                  <a:pt x="20464" y="162020"/>
                </a:lnTo>
                <a:lnTo>
                  <a:pt x="10657" y="176578"/>
                </a:lnTo>
                <a:lnTo>
                  <a:pt x="7083" y="193173"/>
                </a:lnTo>
                <a:lnTo>
                  <a:pt x="9793" y="209929"/>
                </a:lnTo>
                <a:lnTo>
                  <a:pt x="18839" y="224974"/>
                </a:lnTo>
                <a:lnTo>
                  <a:pt x="19131" y="225304"/>
                </a:lnTo>
                <a:lnTo>
                  <a:pt x="23169" y="229330"/>
                </a:lnTo>
                <a:lnTo>
                  <a:pt x="16088" y="232268"/>
                </a:lnTo>
                <a:lnTo>
                  <a:pt x="9590" y="236278"/>
                </a:lnTo>
                <a:lnTo>
                  <a:pt x="3792" y="241301"/>
                </a:lnTo>
                <a:lnTo>
                  <a:pt x="0" y="245849"/>
                </a:lnTo>
                <a:lnTo>
                  <a:pt x="5" y="300856"/>
                </a:lnTo>
                <a:lnTo>
                  <a:pt x="33063" y="343134"/>
                </a:lnTo>
                <a:lnTo>
                  <a:pt x="58473" y="374213"/>
                </a:lnTo>
                <a:lnTo>
                  <a:pt x="84918" y="403761"/>
                </a:lnTo>
                <a:lnTo>
                  <a:pt x="112328" y="431713"/>
                </a:lnTo>
                <a:lnTo>
                  <a:pt x="140632" y="458006"/>
                </a:lnTo>
                <a:lnTo>
                  <a:pt x="140632" y="541661"/>
                </a:lnTo>
                <a:lnTo>
                  <a:pt x="0" y="541661"/>
                </a:lnTo>
                <a:lnTo>
                  <a:pt x="0" y="567315"/>
                </a:lnTo>
                <a:lnTo>
                  <a:pt x="166286" y="567315"/>
                </a:lnTo>
                <a:lnTo>
                  <a:pt x="166286" y="479786"/>
                </a:lnTo>
                <a:lnTo>
                  <a:pt x="207772" y="479786"/>
                </a:lnTo>
                <a:lnTo>
                  <a:pt x="147243" y="429447"/>
                </a:lnTo>
                <a:lnTo>
                  <a:pt x="114573" y="397683"/>
                </a:lnTo>
                <a:lnTo>
                  <a:pt x="83210" y="363606"/>
                </a:lnTo>
                <a:lnTo>
                  <a:pt x="53268" y="327336"/>
                </a:lnTo>
                <a:lnTo>
                  <a:pt x="20731" y="285718"/>
                </a:lnTo>
                <a:lnTo>
                  <a:pt x="16581" y="273577"/>
                </a:lnTo>
                <a:lnTo>
                  <a:pt x="17259" y="267480"/>
                </a:lnTo>
                <a:lnTo>
                  <a:pt x="19804" y="262045"/>
                </a:lnTo>
                <a:lnTo>
                  <a:pt x="23665" y="256559"/>
                </a:lnTo>
                <a:lnTo>
                  <a:pt x="30053" y="253041"/>
                </a:lnTo>
                <a:lnTo>
                  <a:pt x="42270" y="252304"/>
                </a:lnTo>
                <a:lnTo>
                  <a:pt x="82424" y="252304"/>
                </a:lnTo>
                <a:lnTo>
                  <a:pt x="70947" y="240823"/>
                </a:lnTo>
                <a:lnTo>
                  <a:pt x="69601" y="239426"/>
                </a:lnTo>
                <a:lnTo>
                  <a:pt x="68889" y="238766"/>
                </a:lnTo>
                <a:lnTo>
                  <a:pt x="37698" y="207587"/>
                </a:lnTo>
                <a:lnTo>
                  <a:pt x="33857" y="201003"/>
                </a:lnTo>
                <a:lnTo>
                  <a:pt x="32740" y="193706"/>
                </a:lnTo>
                <a:lnTo>
                  <a:pt x="34332" y="186495"/>
                </a:lnTo>
                <a:lnTo>
                  <a:pt x="38613" y="180168"/>
                </a:lnTo>
                <a:lnTo>
                  <a:pt x="45255" y="175760"/>
                </a:lnTo>
                <a:lnTo>
                  <a:pt x="52818" y="174291"/>
                </a:lnTo>
                <a:lnTo>
                  <a:pt x="97437" y="174291"/>
                </a:lnTo>
                <a:lnTo>
                  <a:pt x="58056" y="134905"/>
                </a:lnTo>
                <a:lnTo>
                  <a:pt x="53850" y="128567"/>
                </a:lnTo>
                <a:lnTo>
                  <a:pt x="52456" y="121335"/>
                </a:lnTo>
                <a:lnTo>
                  <a:pt x="53881" y="114085"/>
                </a:lnTo>
                <a:lnTo>
                  <a:pt x="58132" y="107689"/>
                </a:lnTo>
                <a:lnTo>
                  <a:pt x="64477" y="103489"/>
                </a:lnTo>
                <a:lnTo>
                  <a:pt x="71702" y="102088"/>
                </a:lnTo>
                <a:lnTo>
                  <a:pt x="115951" y="102088"/>
                </a:lnTo>
                <a:lnTo>
                  <a:pt x="93080" y="79216"/>
                </a:lnTo>
                <a:lnTo>
                  <a:pt x="56202" y="79216"/>
                </a:lnTo>
                <a:lnTo>
                  <a:pt x="1643" y="53930"/>
                </a:lnTo>
                <a:lnTo>
                  <a:pt x="0" y="51899"/>
                </a:lnTo>
                <a:close/>
              </a:path>
              <a:path w="474345" h="631825">
                <a:moveTo>
                  <a:pt x="82424" y="252304"/>
                </a:moveTo>
                <a:lnTo>
                  <a:pt x="42270" y="252304"/>
                </a:lnTo>
                <a:lnTo>
                  <a:pt x="47261" y="253917"/>
                </a:lnTo>
                <a:lnTo>
                  <a:pt x="50919" y="257079"/>
                </a:lnTo>
                <a:lnTo>
                  <a:pt x="86657" y="292830"/>
                </a:lnTo>
                <a:lnTo>
                  <a:pt x="89946" y="294074"/>
                </a:lnTo>
                <a:lnTo>
                  <a:pt x="96512" y="294074"/>
                </a:lnTo>
                <a:lnTo>
                  <a:pt x="99801" y="292830"/>
                </a:lnTo>
                <a:lnTo>
                  <a:pt x="107307" y="285311"/>
                </a:lnTo>
                <a:lnTo>
                  <a:pt x="107307" y="277196"/>
                </a:lnTo>
                <a:lnTo>
                  <a:pt x="82424" y="252304"/>
                </a:lnTo>
                <a:close/>
              </a:path>
              <a:path w="474345" h="631825">
                <a:moveTo>
                  <a:pt x="129921" y="25550"/>
                </a:moveTo>
                <a:lnTo>
                  <a:pt x="86695" y="25550"/>
                </a:lnTo>
                <a:lnTo>
                  <a:pt x="93848" y="27571"/>
                </a:lnTo>
                <a:lnTo>
                  <a:pt x="100220" y="32099"/>
                </a:lnTo>
                <a:lnTo>
                  <a:pt x="236529" y="168814"/>
                </a:lnTo>
                <a:lnTo>
                  <a:pt x="272723" y="190253"/>
                </a:lnTo>
                <a:lnTo>
                  <a:pt x="311231" y="209175"/>
                </a:lnTo>
                <a:lnTo>
                  <a:pt x="375538" y="239439"/>
                </a:lnTo>
                <a:lnTo>
                  <a:pt x="421114" y="260267"/>
                </a:lnTo>
                <a:lnTo>
                  <a:pt x="430789" y="263201"/>
                </a:lnTo>
                <a:lnTo>
                  <a:pt x="440783" y="263201"/>
                </a:lnTo>
                <a:lnTo>
                  <a:pt x="471352" y="239439"/>
                </a:lnTo>
                <a:lnTo>
                  <a:pt x="471664" y="237851"/>
                </a:lnTo>
                <a:lnTo>
                  <a:pt x="434135" y="237839"/>
                </a:lnTo>
                <a:lnTo>
                  <a:pt x="431043" y="236607"/>
                </a:lnTo>
                <a:lnTo>
                  <a:pt x="343694" y="196244"/>
                </a:lnTo>
                <a:lnTo>
                  <a:pt x="302855" y="176578"/>
                </a:lnTo>
                <a:lnTo>
                  <a:pt x="255554" y="151555"/>
                </a:lnTo>
                <a:lnTo>
                  <a:pt x="225480" y="121367"/>
                </a:lnTo>
                <a:lnTo>
                  <a:pt x="291068" y="121367"/>
                </a:lnTo>
                <a:lnTo>
                  <a:pt x="177779" y="73221"/>
                </a:lnTo>
                <a:lnTo>
                  <a:pt x="177271" y="73044"/>
                </a:lnTo>
                <a:lnTo>
                  <a:pt x="129921" y="25550"/>
                </a:lnTo>
                <a:close/>
              </a:path>
              <a:path w="474345" h="631825">
                <a:moveTo>
                  <a:pt x="97437" y="174291"/>
                </a:moveTo>
                <a:lnTo>
                  <a:pt x="52818" y="174291"/>
                </a:lnTo>
                <a:lnTo>
                  <a:pt x="60380" y="175760"/>
                </a:lnTo>
                <a:lnTo>
                  <a:pt x="67022" y="180168"/>
                </a:lnTo>
                <a:lnTo>
                  <a:pt x="130662" y="243820"/>
                </a:lnTo>
                <a:lnTo>
                  <a:pt x="133177" y="246310"/>
                </a:lnTo>
                <a:lnTo>
                  <a:pt x="136453" y="247580"/>
                </a:lnTo>
                <a:lnTo>
                  <a:pt x="143019" y="247580"/>
                </a:lnTo>
                <a:lnTo>
                  <a:pt x="146296" y="246310"/>
                </a:lnTo>
                <a:lnTo>
                  <a:pt x="148810" y="243820"/>
                </a:lnTo>
                <a:lnTo>
                  <a:pt x="153814" y="238804"/>
                </a:lnTo>
                <a:lnTo>
                  <a:pt x="153725" y="230587"/>
                </a:lnTo>
                <a:lnTo>
                  <a:pt x="97437" y="174291"/>
                </a:lnTo>
                <a:close/>
              </a:path>
              <a:path w="474345" h="631825">
                <a:moveTo>
                  <a:pt x="291068" y="121367"/>
                </a:moveTo>
                <a:lnTo>
                  <a:pt x="225480" y="121367"/>
                </a:lnTo>
                <a:lnTo>
                  <a:pt x="355516" y="176630"/>
                </a:lnTo>
                <a:lnTo>
                  <a:pt x="447248" y="215563"/>
                </a:lnTo>
                <a:lnTo>
                  <a:pt x="450359" y="223069"/>
                </a:lnTo>
                <a:lnTo>
                  <a:pt x="446333" y="232771"/>
                </a:lnTo>
                <a:lnTo>
                  <a:pt x="443870" y="235235"/>
                </a:lnTo>
                <a:lnTo>
                  <a:pt x="437583" y="237839"/>
                </a:lnTo>
                <a:lnTo>
                  <a:pt x="434167" y="237851"/>
                </a:lnTo>
                <a:lnTo>
                  <a:pt x="471666" y="237839"/>
                </a:lnTo>
                <a:lnTo>
                  <a:pt x="474290" y="224465"/>
                </a:lnTo>
                <a:lnTo>
                  <a:pt x="471368" y="210008"/>
                </a:lnTo>
                <a:lnTo>
                  <a:pt x="463269" y="197707"/>
                </a:lnTo>
                <a:lnTo>
                  <a:pt x="450677" y="189198"/>
                </a:lnTo>
                <a:lnTo>
                  <a:pt x="291068" y="121367"/>
                </a:lnTo>
                <a:close/>
              </a:path>
              <a:path w="474345" h="631825">
                <a:moveTo>
                  <a:pt x="115951" y="102088"/>
                </a:moveTo>
                <a:lnTo>
                  <a:pt x="71702" y="102088"/>
                </a:lnTo>
                <a:lnTo>
                  <a:pt x="78928" y="103489"/>
                </a:lnTo>
                <a:lnTo>
                  <a:pt x="85272" y="107689"/>
                </a:lnTo>
                <a:lnTo>
                  <a:pt x="181043" y="203460"/>
                </a:lnTo>
                <a:lnTo>
                  <a:pt x="189158" y="203460"/>
                </a:lnTo>
                <a:lnTo>
                  <a:pt x="199179" y="193440"/>
                </a:lnTo>
                <a:lnTo>
                  <a:pt x="199179" y="185324"/>
                </a:lnTo>
                <a:lnTo>
                  <a:pt x="115951" y="102088"/>
                </a:lnTo>
                <a:close/>
              </a:path>
              <a:path w="474345" h="631825">
                <a:moveTo>
                  <a:pt x="72279" y="30143"/>
                </a:moveTo>
                <a:lnTo>
                  <a:pt x="11333" y="30143"/>
                </a:lnTo>
                <a:lnTo>
                  <a:pt x="40479" y="43326"/>
                </a:lnTo>
                <a:lnTo>
                  <a:pt x="41199" y="52360"/>
                </a:lnTo>
                <a:lnTo>
                  <a:pt x="43689" y="60998"/>
                </a:lnTo>
                <a:lnTo>
                  <a:pt x="47852" y="68968"/>
                </a:lnTo>
                <a:lnTo>
                  <a:pt x="53586" y="76003"/>
                </a:lnTo>
                <a:lnTo>
                  <a:pt x="56621" y="79063"/>
                </a:lnTo>
                <a:lnTo>
                  <a:pt x="56202" y="79216"/>
                </a:lnTo>
                <a:lnTo>
                  <a:pt x="93080" y="79216"/>
                </a:lnTo>
                <a:lnTo>
                  <a:pt x="67899" y="54032"/>
                </a:lnTo>
                <a:lnTo>
                  <a:pt x="65854" y="48736"/>
                </a:lnTo>
                <a:lnTo>
                  <a:pt x="66400" y="37826"/>
                </a:lnTo>
                <a:lnTo>
                  <a:pt x="68927" y="32873"/>
                </a:lnTo>
                <a:lnTo>
                  <a:pt x="72279" y="30143"/>
                </a:lnTo>
                <a:close/>
              </a:path>
              <a:path w="474345" h="631825">
                <a:moveTo>
                  <a:pt x="13797" y="3879"/>
                </a:moveTo>
                <a:lnTo>
                  <a:pt x="0" y="5863"/>
                </a:lnTo>
                <a:lnTo>
                  <a:pt x="0" y="31782"/>
                </a:lnTo>
                <a:lnTo>
                  <a:pt x="11333" y="30143"/>
                </a:lnTo>
                <a:lnTo>
                  <a:pt x="72279" y="30143"/>
                </a:lnTo>
                <a:lnTo>
                  <a:pt x="73245" y="29356"/>
                </a:lnTo>
                <a:lnTo>
                  <a:pt x="79561" y="26118"/>
                </a:lnTo>
                <a:lnTo>
                  <a:pt x="86695" y="25550"/>
                </a:lnTo>
                <a:lnTo>
                  <a:pt x="129921" y="25550"/>
                </a:lnTo>
                <a:lnTo>
                  <a:pt x="123167" y="18776"/>
                </a:lnTo>
                <a:lnTo>
                  <a:pt x="48455" y="18776"/>
                </a:lnTo>
                <a:lnTo>
                  <a:pt x="16261" y="4222"/>
                </a:lnTo>
                <a:lnTo>
                  <a:pt x="13797" y="3879"/>
                </a:lnTo>
                <a:close/>
              </a:path>
              <a:path w="474345" h="631825">
                <a:moveTo>
                  <a:pt x="88033" y="0"/>
                </a:moveTo>
                <a:lnTo>
                  <a:pt x="50855" y="15322"/>
                </a:lnTo>
                <a:lnTo>
                  <a:pt x="48455" y="18776"/>
                </a:lnTo>
                <a:lnTo>
                  <a:pt x="123167" y="18776"/>
                </a:lnTo>
                <a:lnTo>
                  <a:pt x="118407" y="14001"/>
                </a:lnTo>
                <a:lnTo>
                  <a:pt x="104212" y="4135"/>
                </a:lnTo>
                <a:lnTo>
                  <a:pt x="88033" y="0"/>
                </a:lnTo>
                <a:close/>
              </a:path>
            </a:pathLst>
          </a:custGeom>
          <a:solidFill>
            <a:srgbClr val="00AAA6"/>
          </a:solidFill>
        </p:spPr>
        <p:txBody>
          <a:bodyPr wrap="square" lIns="0" tIns="0" rIns="0" bIns="0" rtlCol="0"/>
          <a:lstStyle/>
          <a:p>
            <a:endParaRPr dirty="0">
              <a:solidFill>
                <a:prstClr val="black"/>
              </a:solidFill>
            </a:endParaRPr>
          </a:p>
        </p:txBody>
      </p:sp>
      <p:pic>
        <p:nvPicPr>
          <p:cNvPr id="29" name="bg object 29"/>
          <p:cNvPicPr/>
          <p:nvPr/>
        </p:nvPicPr>
        <p:blipFill>
          <a:blip r:embed="rId4" cstate="print"/>
          <a:stretch>
            <a:fillRect/>
          </a:stretch>
        </p:blipFill>
        <p:spPr>
          <a:xfrm>
            <a:off x="0" y="2398313"/>
            <a:ext cx="256701" cy="256296"/>
          </a:xfrm>
          <a:prstGeom prst="rect">
            <a:avLst/>
          </a:prstGeom>
        </p:spPr>
      </p:pic>
      <p:sp>
        <p:nvSpPr>
          <p:cNvPr id="30" name="bg object 30"/>
          <p:cNvSpPr/>
          <p:nvPr/>
        </p:nvSpPr>
        <p:spPr>
          <a:xfrm>
            <a:off x="2272083" y="4012482"/>
            <a:ext cx="889635" cy="698500"/>
          </a:xfrm>
          <a:custGeom>
            <a:avLst/>
            <a:gdLst/>
            <a:ahLst/>
            <a:cxnLst/>
            <a:rect l="l" t="t" r="r" b="b"/>
            <a:pathLst>
              <a:path w="889635" h="698500">
                <a:moveTo>
                  <a:pt x="136093" y="675957"/>
                </a:moveTo>
                <a:lnTo>
                  <a:pt x="57810" y="675957"/>
                </a:lnTo>
                <a:lnTo>
                  <a:pt x="52781" y="680986"/>
                </a:lnTo>
                <a:lnTo>
                  <a:pt x="52781" y="693394"/>
                </a:lnTo>
                <a:lnTo>
                  <a:pt x="57810" y="698423"/>
                </a:lnTo>
                <a:lnTo>
                  <a:pt x="136093" y="698423"/>
                </a:lnTo>
                <a:lnTo>
                  <a:pt x="141109" y="693394"/>
                </a:lnTo>
                <a:lnTo>
                  <a:pt x="141109" y="680986"/>
                </a:lnTo>
                <a:lnTo>
                  <a:pt x="136093" y="675957"/>
                </a:lnTo>
                <a:close/>
              </a:path>
              <a:path w="889635" h="698500">
                <a:moveTo>
                  <a:pt x="277329" y="675957"/>
                </a:moveTo>
                <a:lnTo>
                  <a:pt x="199047" y="675957"/>
                </a:lnTo>
                <a:lnTo>
                  <a:pt x="194017" y="680986"/>
                </a:lnTo>
                <a:lnTo>
                  <a:pt x="194017" y="693394"/>
                </a:lnTo>
                <a:lnTo>
                  <a:pt x="199047" y="698423"/>
                </a:lnTo>
                <a:lnTo>
                  <a:pt x="277329" y="698423"/>
                </a:lnTo>
                <a:lnTo>
                  <a:pt x="282359" y="693394"/>
                </a:lnTo>
                <a:lnTo>
                  <a:pt x="282359" y="680986"/>
                </a:lnTo>
                <a:lnTo>
                  <a:pt x="277329" y="675957"/>
                </a:lnTo>
                <a:close/>
              </a:path>
              <a:path w="889635" h="698500">
                <a:moveTo>
                  <a:pt x="681621" y="675957"/>
                </a:moveTo>
                <a:lnTo>
                  <a:pt x="603338" y="675957"/>
                </a:lnTo>
                <a:lnTo>
                  <a:pt x="598309" y="680986"/>
                </a:lnTo>
                <a:lnTo>
                  <a:pt x="598309" y="693394"/>
                </a:lnTo>
                <a:lnTo>
                  <a:pt x="603338" y="698423"/>
                </a:lnTo>
                <a:lnTo>
                  <a:pt x="681621" y="698423"/>
                </a:lnTo>
                <a:lnTo>
                  <a:pt x="686650" y="693394"/>
                </a:lnTo>
                <a:lnTo>
                  <a:pt x="686650" y="680986"/>
                </a:lnTo>
                <a:lnTo>
                  <a:pt x="681621" y="675957"/>
                </a:lnTo>
                <a:close/>
              </a:path>
              <a:path w="889635" h="698500">
                <a:moveTo>
                  <a:pt x="823264" y="675957"/>
                </a:moveTo>
                <a:lnTo>
                  <a:pt x="744994" y="675957"/>
                </a:lnTo>
                <a:lnTo>
                  <a:pt x="739965" y="680986"/>
                </a:lnTo>
                <a:lnTo>
                  <a:pt x="739965" y="693394"/>
                </a:lnTo>
                <a:lnTo>
                  <a:pt x="744994" y="698423"/>
                </a:lnTo>
                <a:lnTo>
                  <a:pt x="823264" y="698423"/>
                </a:lnTo>
                <a:lnTo>
                  <a:pt x="828294" y="693394"/>
                </a:lnTo>
                <a:lnTo>
                  <a:pt x="828294" y="680986"/>
                </a:lnTo>
                <a:lnTo>
                  <a:pt x="823264" y="675957"/>
                </a:lnTo>
                <a:close/>
              </a:path>
              <a:path w="889635" h="698500">
                <a:moveTo>
                  <a:pt x="108178" y="618909"/>
                </a:moveTo>
                <a:lnTo>
                  <a:pt x="85712" y="618909"/>
                </a:lnTo>
                <a:lnTo>
                  <a:pt x="85712" y="675957"/>
                </a:lnTo>
                <a:lnTo>
                  <a:pt x="108178" y="675957"/>
                </a:lnTo>
                <a:lnTo>
                  <a:pt x="108178" y="618909"/>
                </a:lnTo>
                <a:close/>
              </a:path>
              <a:path w="889635" h="698500">
                <a:moveTo>
                  <a:pt x="249415" y="618909"/>
                </a:moveTo>
                <a:lnTo>
                  <a:pt x="226949" y="618909"/>
                </a:lnTo>
                <a:lnTo>
                  <a:pt x="226949" y="675957"/>
                </a:lnTo>
                <a:lnTo>
                  <a:pt x="249415" y="675957"/>
                </a:lnTo>
                <a:lnTo>
                  <a:pt x="249415" y="618909"/>
                </a:lnTo>
                <a:close/>
              </a:path>
              <a:path w="889635" h="698500">
                <a:moveTo>
                  <a:pt x="654138" y="618909"/>
                </a:moveTo>
                <a:lnTo>
                  <a:pt x="631672" y="618909"/>
                </a:lnTo>
                <a:lnTo>
                  <a:pt x="631672" y="675957"/>
                </a:lnTo>
                <a:lnTo>
                  <a:pt x="654138" y="675957"/>
                </a:lnTo>
                <a:lnTo>
                  <a:pt x="654138" y="618909"/>
                </a:lnTo>
                <a:close/>
              </a:path>
              <a:path w="889635" h="698500">
                <a:moveTo>
                  <a:pt x="795362" y="618909"/>
                </a:moveTo>
                <a:lnTo>
                  <a:pt x="772896" y="618909"/>
                </a:lnTo>
                <a:lnTo>
                  <a:pt x="772896" y="675957"/>
                </a:lnTo>
                <a:lnTo>
                  <a:pt x="795362" y="675957"/>
                </a:lnTo>
                <a:lnTo>
                  <a:pt x="795362" y="618909"/>
                </a:lnTo>
                <a:close/>
              </a:path>
              <a:path w="889635" h="698500">
                <a:moveTo>
                  <a:pt x="90335" y="174256"/>
                </a:moveTo>
                <a:lnTo>
                  <a:pt x="5029" y="174256"/>
                </a:lnTo>
                <a:lnTo>
                  <a:pt x="0" y="179285"/>
                </a:lnTo>
                <a:lnTo>
                  <a:pt x="50" y="608050"/>
                </a:lnTo>
                <a:lnTo>
                  <a:pt x="254" y="614070"/>
                </a:lnTo>
                <a:lnTo>
                  <a:pt x="5194" y="618909"/>
                </a:lnTo>
                <a:lnTo>
                  <a:pt x="884491" y="618909"/>
                </a:lnTo>
                <a:lnTo>
                  <a:pt x="889520" y="613879"/>
                </a:lnTo>
                <a:lnTo>
                  <a:pt x="889520" y="596442"/>
                </a:lnTo>
                <a:lnTo>
                  <a:pt x="22466" y="596442"/>
                </a:lnTo>
                <a:lnTo>
                  <a:pt x="22466" y="196723"/>
                </a:lnTo>
                <a:lnTo>
                  <a:pt x="95364" y="196723"/>
                </a:lnTo>
                <a:lnTo>
                  <a:pt x="95364" y="179285"/>
                </a:lnTo>
                <a:lnTo>
                  <a:pt x="90335" y="174256"/>
                </a:lnTo>
                <a:close/>
              </a:path>
              <a:path w="889635" h="698500">
                <a:moveTo>
                  <a:pt x="95364" y="196723"/>
                </a:moveTo>
                <a:lnTo>
                  <a:pt x="72898" y="196723"/>
                </a:lnTo>
                <a:lnTo>
                  <a:pt x="72898" y="261175"/>
                </a:lnTo>
                <a:lnTo>
                  <a:pt x="72682" y="261645"/>
                </a:lnTo>
                <a:lnTo>
                  <a:pt x="72402" y="262051"/>
                </a:lnTo>
                <a:lnTo>
                  <a:pt x="70700" y="265912"/>
                </a:lnTo>
                <a:lnTo>
                  <a:pt x="71183" y="269557"/>
                </a:lnTo>
                <a:lnTo>
                  <a:pt x="72898" y="272554"/>
                </a:lnTo>
                <a:lnTo>
                  <a:pt x="72898" y="540981"/>
                </a:lnTo>
                <a:lnTo>
                  <a:pt x="77927" y="546011"/>
                </a:lnTo>
                <a:lnTo>
                  <a:pt x="203415" y="546011"/>
                </a:lnTo>
                <a:lnTo>
                  <a:pt x="203415" y="596442"/>
                </a:lnTo>
                <a:lnTo>
                  <a:pt x="225882" y="596442"/>
                </a:lnTo>
                <a:lnTo>
                  <a:pt x="225882" y="523544"/>
                </a:lnTo>
                <a:lnTo>
                  <a:pt x="95364" y="523544"/>
                </a:lnTo>
                <a:lnTo>
                  <a:pt x="95364" y="266547"/>
                </a:lnTo>
                <a:lnTo>
                  <a:pt x="102490" y="256679"/>
                </a:lnTo>
                <a:lnTo>
                  <a:pt x="111225" y="249259"/>
                </a:lnTo>
                <a:lnTo>
                  <a:pt x="121176" y="244587"/>
                </a:lnTo>
                <a:lnTo>
                  <a:pt x="131953" y="242963"/>
                </a:lnTo>
                <a:lnTo>
                  <a:pt x="229914" y="242963"/>
                </a:lnTo>
                <a:lnTo>
                  <a:pt x="223878" y="235843"/>
                </a:lnTo>
                <a:lnTo>
                  <a:pt x="219177" y="232994"/>
                </a:lnTo>
                <a:lnTo>
                  <a:pt x="95364" y="232994"/>
                </a:lnTo>
                <a:lnTo>
                  <a:pt x="95364" y="196723"/>
                </a:lnTo>
                <a:close/>
              </a:path>
              <a:path w="889635" h="698500">
                <a:moveTo>
                  <a:pt x="872546" y="426631"/>
                </a:moveTo>
                <a:lnTo>
                  <a:pt x="824064" y="426631"/>
                </a:lnTo>
                <a:lnTo>
                  <a:pt x="840785" y="430011"/>
                </a:lnTo>
                <a:lnTo>
                  <a:pt x="854451" y="439226"/>
                </a:lnTo>
                <a:lnTo>
                  <a:pt x="863671" y="452884"/>
                </a:lnTo>
                <a:lnTo>
                  <a:pt x="867054" y="469595"/>
                </a:lnTo>
                <a:lnTo>
                  <a:pt x="867054" y="596442"/>
                </a:lnTo>
                <a:lnTo>
                  <a:pt x="889520" y="596442"/>
                </a:lnTo>
                <a:lnTo>
                  <a:pt x="889520" y="469595"/>
                </a:lnTo>
                <a:lnTo>
                  <a:pt x="884368" y="444148"/>
                </a:lnTo>
                <a:lnTo>
                  <a:pt x="872546" y="426631"/>
                </a:lnTo>
                <a:close/>
              </a:path>
              <a:path w="889635" h="698500">
                <a:moveTo>
                  <a:pt x="170141" y="312775"/>
                </a:moveTo>
                <a:lnTo>
                  <a:pt x="161010" y="321157"/>
                </a:lnTo>
                <a:lnTo>
                  <a:pt x="160705" y="328269"/>
                </a:lnTo>
                <a:lnTo>
                  <a:pt x="231190" y="404964"/>
                </a:lnTo>
                <a:lnTo>
                  <a:pt x="235127" y="408343"/>
                </a:lnTo>
                <a:lnTo>
                  <a:pt x="239318" y="411276"/>
                </a:lnTo>
                <a:lnTo>
                  <a:pt x="224734" y="421369"/>
                </a:lnTo>
                <a:lnTo>
                  <a:pt x="213390" y="434944"/>
                </a:lnTo>
                <a:lnTo>
                  <a:pt x="206034" y="451265"/>
                </a:lnTo>
                <a:lnTo>
                  <a:pt x="203415" y="469595"/>
                </a:lnTo>
                <a:lnTo>
                  <a:pt x="203415" y="523544"/>
                </a:lnTo>
                <a:lnTo>
                  <a:pt x="225882" y="523544"/>
                </a:lnTo>
                <a:lnTo>
                  <a:pt x="225882" y="469595"/>
                </a:lnTo>
                <a:lnTo>
                  <a:pt x="229264" y="452884"/>
                </a:lnTo>
                <a:lnTo>
                  <a:pt x="238483" y="439226"/>
                </a:lnTo>
                <a:lnTo>
                  <a:pt x="252146" y="430011"/>
                </a:lnTo>
                <a:lnTo>
                  <a:pt x="268859" y="426631"/>
                </a:lnTo>
                <a:lnTo>
                  <a:pt x="872546" y="426631"/>
                </a:lnTo>
                <a:lnTo>
                  <a:pt x="870327" y="423343"/>
                </a:lnTo>
                <a:lnTo>
                  <a:pt x="849519" y="409303"/>
                </a:lnTo>
                <a:lnTo>
                  <a:pt x="824064" y="404152"/>
                </a:lnTo>
                <a:lnTo>
                  <a:pt x="407123" y="404152"/>
                </a:lnTo>
                <a:lnTo>
                  <a:pt x="408371" y="402082"/>
                </a:lnTo>
                <a:lnTo>
                  <a:pt x="376809" y="402082"/>
                </a:lnTo>
                <a:lnTo>
                  <a:pt x="371386" y="401980"/>
                </a:lnTo>
                <a:lnTo>
                  <a:pt x="279831" y="401662"/>
                </a:lnTo>
                <a:lnTo>
                  <a:pt x="244233" y="385940"/>
                </a:lnTo>
                <a:lnTo>
                  <a:pt x="177241" y="313042"/>
                </a:lnTo>
                <a:lnTo>
                  <a:pt x="170141" y="312775"/>
                </a:lnTo>
                <a:close/>
              </a:path>
              <a:path w="889635" h="698500">
                <a:moveTo>
                  <a:pt x="531418" y="308927"/>
                </a:moveTo>
                <a:lnTo>
                  <a:pt x="508965" y="308927"/>
                </a:lnTo>
                <a:lnTo>
                  <a:pt x="508965" y="404152"/>
                </a:lnTo>
                <a:lnTo>
                  <a:pt x="531418" y="404152"/>
                </a:lnTo>
                <a:lnTo>
                  <a:pt x="531418" y="308927"/>
                </a:lnTo>
                <a:close/>
              </a:path>
              <a:path w="889635" h="698500">
                <a:moveTo>
                  <a:pt x="618401" y="299161"/>
                </a:moveTo>
                <a:lnTo>
                  <a:pt x="605993" y="299161"/>
                </a:lnTo>
                <a:lnTo>
                  <a:pt x="600951" y="304190"/>
                </a:lnTo>
                <a:lnTo>
                  <a:pt x="600951" y="404152"/>
                </a:lnTo>
                <a:lnTo>
                  <a:pt x="623417" y="404152"/>
                </a:lnTo>
                <a:lnTo>
                  <a:pt x="623417" y="304190"/>
                </a:lnTo>
                <a:lnTo>
                  <a:pt x="618401" y="299161"/>
                </a:lnTo>
                <a:close/>
              </a:path>
              <a:path w="889635" h="698500">
                <a:moveTo>
                  <a:pt x="702119" y="157556"/>
                </a:moveTo>
                <a:lnTo>
                  <a:pt x="690829" y="158877"/>
                </a:lnTo>
                <a:lnTo>
                  <a:pt x="686600" y="163664"/>
                </a:lnTo>
                <a:lnTo>
                  <a:pt x="686600" y="404152"/>
                </a:lnTo>
                <a:lnTo>
                  <a:pt x="709066" y="404152"/>
                </a:lnTo>
                <a:lnTo>
                  <a:pt x="709066" y="306539"/>
                </a:lnTo>
                <a:lnTo>
                  <a:pt x="748374" y="306539"/>
                </a:lnTo>
                <a:lnTo>
                  <a:pt x="759361" y="299126"/>
                </a:lnTo>
                <a:lnTo>
                  <a:pt x="766090" y="289153"/>
                </a:lnTo>
                <a:lnTo>
                  <a:pt x="729246" y="289153"/>
                </a:lnTo>
                <a:lnTo>
                  <a:pt x="721416" y="287569"/>
                </a:lnTo>
                <a:lnTo>
                  <a:pt x="715013" y="283249"/>
                </a:lnTo>
                <a:lnTo>
                  <a:pt x="710690" y="276846"/>
                </a:lnTo>
                <a:lnTo>
                  <a:pt x="709215" y="269557"/>
                </a:lnTo>
                <a:lnTo>
                  <a:pt x="709088" y="168427"/>
                </a:lnTo>
                <a:lnTo>
                  <a:pt x="708964" y="167513"/>
                </a:lnTo>
                <a:lnTo>
                  <a:pt x="707351" y="161124"/>
                </a:lnTo>
                <a:lnTo>
                  <a:pt x="702119" y="157556"/>
                </a:lnTo>
                <a:close/>
              </a:path>
              <a:path w="889635" h="698500">
                <a:moveTo>
                  <a:pt x="229914" y="242963"/>
                </a:moveTo>
                <a:lnTo>
                  <a:pt x="183743" y="242963"/>
                </a:lnTo>
                <a:lnTo>
                  <a:pt x="199162" y="245508"/>
                </a:lnTo>
                <a:lnTo>
                  <a:pt x="210264" y="253488"/>
                </a:lnTo>
                <a:lnTo>
                  <a:pt x="219437" y="267427"/>
                </a:lnTo>
                <a:lnTo>
                  <a:pt x="229150" y="288018"/>
                </a:lnTo>
                <a:lnTo>
                  <a:pt x="263283" y="360921"/>
                </a:lnTo>
                <a:lnTo>
                  <a:pt x="267246" y="363435"/>
                </a:lnTo>
                <a:lnTo>
                  <a:pt x="371449" y="363435"/>
                </a:lnTo>
                <a:lnTo>
                  <a:pt x="378946" y="364953"/>
                </a:lnTo>
                <a:lnTo>
                  <a:pt x="385075" y="369088"/>
                </a:lnTo>
                <a:lnTo>
                  <a:pt x="389210" y="375217"/>
                </a:lnTo>
                <a:lnTo>
                  <a:pt x="390728" y="382714"/>
                </a:lnTo>
                <a:lnTo>
                  <a:pt x="390728" y="387870"/>
                </a:lnTo>
                <a:lnTo>
                  <a:pt x="388708" y="392722"/>
                </a:lnTo>
                <a:lnTo>
                  <a:pt x="381393" y="400011"/>
                </a:lnTo>
                <a:lnTo>
                  <a:pt x="376809" y="402082"/>
                </a:lnTo>
                <a:lnTo>
                  <a:pt x="408371" y="402082"/>
                </a:lnTo>
                <a:lnTo>
                  <a:pt x="410997" y="397725"/>
                </a:lnTo>
                <a:lnTo>
                  <a:pt x="413194" y="390410"/>
                </a:lnTo>
                <a:lnTo>
                  <a:pt x="413194" y="382714"/>
                </a:lnTo>
                <a:lnTo>
                  <a:pt x="409909" y="366483"/>
                </a:lnTo>
                <a:lnTo>
                  <a:pt x="400956" y="353212"/>
                </a:lnTo>
                <a:lnTo>
                  <a:pt x="387685" y="344256"/>
                </a:lnTo>
                <a:lnTo>
                  <a:pt x="371449" y="340969"/>
                </a:lnTo>
                <a:lnTo>
                  <a:pt x="278752" y="340969"/>
                </a:lnTo>
                <a:lnTo>
                  <a:pt x="247726" y="274688"/>
                </a:lnTo>
                <a:lnTo>
                  <a:pt x="238425" y="253003"/>
                </a:lnTo>
                <a:lnTo>
                  <a:pt x="229914" y="242963"/>
                </a:lnTo>
                <a:close/>
              </a:path>
              <a:path w="889635" h="698500">
                <a:moveTo>
                  <a:pt x="694740" y="0"/>
                </a:moveTo>
                <a:lnTo>
                  <a:pt x="522973" y="0"/>
                </a:lnTo>
                <a:lnTo>
                  <a:pt x="492986" y="6067"/>
                </a:lnTo>
                <a:lnTo>
                  <a:pt x="468471" y="22606"/>
                </a:lnTo>
                <a:lnTo>
                  <a:pt x="451928" y="47116"/>
                </a:lnTo>
                <a:lnTo>
                  <a:pt x="445858" y="77101"/>
                </a:lnTo>
                <a:lnTo>
                  <a:pt x="445858" y="271411"/>
                </a:lnTo>
                <a:lnTo>
                  <a:pt x="449221" y="288018"/>
                </a:lnTo>
                <a:lnTo>
                  <a:pt x="458385" y="301596"/>
                </a:lnTo>
                <a:lnTo>
                  <a:pt x="471967" y="310759"/>
                </a:lnTo>
                <a:lnTo>
                  <a:pt x="488581" y="314121"/>
                </a:lnTo>
                <a:lnTo>
                  <a:pt x="495960" y="314121"/>
                </a:lnTo>
                <a:lnTo>
                  <a:pt x="502894" y="312242"/>
                </a:lnTo>
                <a:lnTo>
                  <a:pt x="508965" y="308927"/>
                </a:lnTo>
                <a:lnTo>
                  <a:pt x="531418" y="308927"/>
                </a:lnTo>
                <a:lnTo>
                  <a:pt x="531418" y="291655"/>
                </a:lnTo>
                <a:lnTo>
                  <a:pt x="488581" y="291655"/>
                </a:lnTo>
                <a:lnTo>
                  <a:pt x="480701" y="290062"/>
                </a:lnTo>
                <a:lnTo>
                  <a:pt x="474262" y="285719"/>
                </a:lnTo>
                <a:lnTo>
                  <a:pt x="469918" y="279284"/>
                </a:lnTo>
                <a:lnTo>
                  <a:pt x="468325" y="271411"/>
                </a:lnTo>
                <a:lnTo>
                  <a:pt x="468325" y="77101"/>
                </a:lnTo>
                <a:lnTo>
                  <a:pt x="472625" y="55856"/>
                </a:lnTo>
                <a:lnTo>
                  <a:pt x="484347" y="38487"/>
                </a:lnTo>
                <a:lnTo>
                  <a:pt x="501720" y="26766"/>
                </a:lnTo>
                <a:lnTo>
                  <a:pt x="522973" y="22466"/>
                </a:lnTo>
                <a:lnTo>
                  <a:pt x="749035" y="22466"/>
                </a:lnTo>
                <a:lnTo>
                  <a:pt x="724727" y="6067"/>
                </a:lnTo>
                <a:lnTo>
                  <a:pt x="694740" y="0"/>
                </a:lnTo>
                <a:close/>
              </a:path>
              <a:path w="889635" h="698500">
                <a:moveTo>
                  <a:pt x="748374" y="306539"/>
                </a:moveTo>
                <a:lnTo>
                  <a:pt x="709066" y="306539"/>
                </a:lnTo>
                <a:lnTo>
                  <a:pt x="715086" y="309778"/>
                </a:lnTo>
                <a:lnTo>
                  <a:pt x="721944" y="311619"/>
                </a:lnTo>
                <a:lnTo>
                  <a:pt x="729246" y="311619"/>
                </a:lnTo>
                <a:lnTo>
                  <a:pt x="745816" y="308266"/>
                </a:lnTo>
                <a:lnTo>
                  <a:pt x="748374" y="306539"/>
                </a:lnTo>
                <a:close/>
              </a:path>
              <a:path w="889635" h="698500">
                <a:moveTo>
                  <a:pt x="514527" y="157505"/>
                </a:moveTo>
                <a:lnTo>
                  <a:pt x="509485" y="162420"/>
                </a:lnTo>
                <a:lnTo>
                  <a:pt x="509003" y="168427"/>
                </a:lnTo>
                <a:lnTo>
                  <a:pt x="508812" y="271411"/>
                </a:lnTo>
                <a:lnTo>
                  <a:pt x="507219" y="279284"/>
                </a:lnTo>
                <a:lnTo>
                  <a:pt x="502878" y="285719"/>
                </a:lnTo>
                <a:lnTo>
                  <a:pt x="496446" y="290062"/>
                </a:lnTo>
                <a:lnTo>
                  <a:pt x="488581" y="291655"/>
                </a:lnTo>
                <a:lnTo>
                  <a:pt x="531418" y="291655"/>
                </a:lnTo>
                <a:lnTo>
                  <a:pt x="531418" y="163322"/>
                </a:lnTo>
                <a:lnTo>
                  <a:pt x="526669" y="158369"/>
                </a:lnTo>
                <a:lnTo>
                  <a:pt x="520649" y="158115"/>
                </a:lnTo>
                <a:lnTo>
                  <a:pt x="514527" y="157505"/>
                </a:lnTo>
                <a:close/>
              </a:path>
              <a:path w="889635" h="698500">
                <a:moveTo>
                  <a:pt x="749035" y="22466"/>
                </a:moveTo>
                <a:lnTo>
                  <a:pt x="694740" y="22466"/>
                </a:lnTo>
                <a:lnTo>
                  <a:pt x="715988" y="26766"/>
                </a:lnTo>
                <a:lnTo>
                  <a:pt x="733361" y="38487"/>
                </a:lnTo>
                <a:lnTo>
                  <a:pt x="745086" y="55856"/>
                </a:lnTo>
                <a:lnTo>
                  <a:pt x="749388" y="77101"/>
                </a:lnTo>
                <a:lnTo>
                  <a:pt x="749278" y="269557"/>
                </a:lnTo>
                <a:lnTo>
                  <a:pt x="747802" y="276846"/>
                </a:lnTo>
                <a:lnTo>
                  <a:pt x="743480" y="283249"/>
                </a:lnTo>
                <a:lnTo>
                  <a:pt x="737076" y="287569"/>
                </a:lnTo>
                <a:lnTo>
                  <a:pt x="729246" y="289153"/>
                </a:lnTo>
                <a:lnTo>
                  <a:pt x="766090" y="289153"/>
                </a:lnTo>
                <a:lnTo>
                  <a:pt x="768501" y="285580"/>
                </a:lnTo>
                <a:lnTo>
                  <a:pt x="771744" y="269557"/>
                </a:lnTo>
                <a:lnTo>
                  <a:pt x="771855" y="77101"/>
                </a:lnTo>
                <a:lnTo>
                  <a:pt x="765785" y="47116"/>
                </a:lnTo>
                <a:lnTo>
                  <a:pt x="749242" y="22606"/>
                </a:lnTo>
                <a:lnTo>
                  <a:pt x="749035" y="22466"/>
                </a:lnTo>
                <a:close/>
              </a:path>
              <a:path w="889635" h="698500">
                <a:moveTo>
                  <a:pt x="183743" y="220497"/>
                </a:moveTo>
                <a:lnTo>
                  <a:pt x="131953" y="220497"/>
                </a:lnTo>
                <a:lnTo>
                  <a:pt x="122108" y="221328"/>
                </a:lnTo>
                <a:lnTo>
                  <a:pt x="112653" y="223754"/>
                </a:lnTo>
                <a:lnTo>
                  <a:pt x="103701" y="227676"/>
                </a:lnTo>
                <a:lnTo>
                  <a:pt x="95364" y="232994"/>
                </a:lnTo>
                <a:lnTo>
                  <a:pt x="219177" y="232994"/>
                </a:lnTo>
                <a:lnTo>
                  <a:pt x="205260" y="224558"/>
                </a:lnTo>
                <a:lnTo>
                  <a:pt x="183743" y="220497"/>
                </a:lnTo>
                <a:close/>
              </a:path>
            </a:pathLst>
          </a:custGeom>
          <a:solidFill>
            <a:srgbClr val="00AAA6"/>
          </a:solidFill>
        </p:spPr>
        <p:txBody>
          <a:bodyPr wrap="square" lIns="0" tIns="0" rIns="0" bIns="0" rtlCol="0"/>
          <a:lstStyle/>
          <a:p>
            <a:endParaRPr dirty="0">
              <a:solidFill>
                <a:prstClr val="black"/>
              </a:solidFill>
            </a:endParaRPr>
          </a:p>
        </p:txBody>
      </p:sp>
      <p:pic>
        <p:nvPicPr>
          <p:cNvPr id="31" name="bg object 31"/>
          <p:cNvPicPr/>
          <p:nvPr/>
        </p:nvPicPr>
        <p:blipFill>
          <a:blip r:embed="rId5" cstate="print"/>
          <a:stretch>
            <a:fillRect/>
          </a:stretch>
        </p:blipFill>
        <p:spPr>
          <a:xfrm>
            <a:off x="2360767" y="4024003"/>
            <a:ext cx="174320" cy="174332"/>
          </a:xfrm>
          <a:prstGeom prst="rect">
            <a:avLst/>
          </a:prstGeom>
        </p:spPr>
      </p:pic>
      <p:pic>
        <p:nvPicPr>
          <p:cNvPr id="32" name="bg object 32"/>
          <p:cNvPicPr/>
          <p:nvPr/>
        </p:nvPicPr>
        <p:blipFill>
          <a:blip r:embed="rId6" cstate="print"/>
          <a:stretch>
            <a:fillRect/>
          </a:stretch>
        </p:blipFill>
        <p:spPr>
          <a:xfrm>
            <a:off x="2791443" y="3785622"/>
            <a:ext cx="181610" cy="216014"/>
          </a:xfrm>
          <a:prstGeom prst="rect">
            <a:avLst/>
          </a:prstGeom>
        </p:spPr>
      </p:pic>
      <p:sp>
        <p:nvSpPr>
          <p:cNvPr id="33" name="bg object 33"/>
          <p:cNvSpPr/>
          <p:nvPr/>
        </p:nvSpPr>
        <p:spPr>
          <a:xfrm>
            <a:off x="2007274" y="4702723"/>
            <a:ext cx="1162685" cy="367665"/>
          </a:xfrm>
          <a:custGeom>
            <a:avLst/>
            <a:gdLst/>
            <a:ahLst/>
            <a:cxnLst/>
            <a:rect l="l" t="t" r="r" b="b"/>
            <a:pathLst>
              <a:path w="1162685" h="367664">
                <a:moveTo>
                  <a:pt x="149352" y="0"/>
                </a:moveTo>
                <a:lnTo>
                  <a:pt x="142532" y="2044"/>
                </a:lnTo>
                <a:lnTo>
                  <a:pt x="136652" y="12953"/>
                </a:lnTo>
                <a:lnTo>
                  <a:pt x="138696" y="19773"/>
                </a:lnTo>
                <a:lnTo>
                  <a:pt x="348843" y="132867"/>
                </a:lnTo>
                <a:lnTo>
                  <a:pt x="339509" y="202920"/>
                </a:lnTo>
                <a:lnTo>
                  <a:pt x="343839" y="208572"/>
                </a:lnTo>
                <a:lnTo>
                  <a:pt x="351485" y="209499"/>
                </a:lnTo>
                <a:lnTo>
                  <a:pt x="357022" y="209499"/>
                </a:lnTo>
                <a:lnTo>
                  <a:pt x="361848" y="205384"/>
                </a:lnTo>
                <a:lnTo>
                  <a:pt x="371703" y="131356"/>
                </a:lnTo>
                <a:lnTo>
                  <a:pt x="383730" y="103219"/>
                </a:lnTo>
                <a:lnTo>
                  <a:pt x="403559" y="80533"/>
                </a:lnTo>
                <a:lnTo>
                  <a:pt x="429301" y="64901"/>
                </a:lnTo>
                <a:lnTo>
                  <a:pt x="459066" y="57924"/>
                </a:lnTo>
                <a:lnTo>
                  <a:pt x="465213" y="57632"/>
                </a:lnTo>
                <a:lnTo>
                  <a:pt x="495939" y="59208"/>
                </a:lnTo>
                <a:lnTo>
                  <a:pt x="808977" y="96177"/>
                </a:lnTo>
                <a:lnTo>
                  <a:pt x="848915" y="118514"/>
                </a:lnTo>
                <a:lnTo>
                  <a:pt x="861326" y="162217"/>
                </a:lnTo>
                <a:lnTo>
                  <a:pt x="860526" y="167081"/>
                </a:lnTo>
                <a:lnTo>
                  <a:pt x="851951" y="187574"/>
                </a:lnTo>
                <a:lnTo>
                  <a:pt x="836828" y="203155"/>
                </a:lnTo>
                <a:lnTo>
                  <a:pt x="817114" y="212411"/>
                </a:lnTo>
                <a:lnTo>
                  <a:pt x="794766" y="213931"/>
                </a:lnTo>
                <a:lnTo>
                  <a:pt x="605383" y="191071"/>
                </a:lnTo>
                <a:lnTo>
                  <a:pt x="599821" y="195478"/>
                </a:lnTo>
                <a:lnTo>
                  <a:pt x="598322" y="207797"/>
                </a:lnTo>
                <a:lnTo>
                  <a:pt x="602716" y="213398"/>
                </a:lnTo>
                <a:lnTo>
                  <a:pt x="795350" y="236651"/>
                </a:lnTo>
                <a:lnTo>
                  <a:pt x="801865" y="236829"/>
                </a:lnTo>
                <a:lnTo>
                  <a:pt x="828467" y="232375"/>
                </a:lnTo>
                <a:lnTo>
                  <a:pt x="851817" y="219902"/>
                </a:lnTo>
                <a:lnTo>
                  <a:pt x="870066" y="200744"/>
                </a:lnTo>
                <a:lnTo>
                  <a:pt x="881367" y="176237"/>
                </a:lnTo>
                <a:lnTo>
                  <a:pt x="1049477" y="62306"/>
                </a:lnTo>
                <a:lnTo>
                  <a:pt x="1063225" y="55132"/>
                </a:lnTo>
                <a:lnTo>
                  <a:pt x="1077747" y="51673"/>
                </a:lnTo>
                <a:lnTo>
                  <a:pt x="1092993" y="51933"/>
                </a:lnTo>
                <a:lnTo>
                  <a:pt x="1131277" y="72880"/>
                </a:lnTo>
                <a:lnTo>
                  <a:pt x="1139850" y="99796"/>
                </a:lnTo>
                <a:lnTo>
                  <a:pt x="1137893" y="120575"/>
                </a:lnTo>
                <a:lnTo>
                  <a:pt x="1106055" y="167297"/>
                </a:lnTo>
                <a:lnTo>
                  <a:pt x="865619" y="330200"/>
                </a:lnTo>
                <a:lnTo>
                  <a:pt x="827011" y="342912"/>
                </a:lnTo>
                <a:lnTo>
                  <a:pt x="316433" y="344652"/>
                </a:lnTo>
                <a:lnTo>
                  <a:pt x="11531" y="212839"/>
                </a:lnTo>
                <a:lnTo>
                  <a:pt x="4914" y="215442"/>
                </a:lnTo>
                <a:lnTo>
                  <a:pt x="0" y="226847"/>
                </a:lnTo>
                <a:lnTo>
                  <a:pt x="2616" y="233451"/>
                </a:lnTo>
                <a:lnTo>
                  <a:pt x="311086" y="366814"/>
                </a:lnTo>
                <a:lnTo>
                  <a:pt x="312597" y="367131"/>
                </a:lnTo>
                <a:lnTo>
                  <a:pt x="826719" y="365379"/>
                </a:lnTo>
                <a:lnTo>
                  <a:pt x="867324" y="355884"/>
                </a:lnTo>
                <a:lnTo>
                  <a:pt x="1118654" y="185902"/>
                </a:lnTo>
                <a:lnTo>
                  <a:pt x="1154296" y="143082"/>
                </a:lnTo>
                <a:lnTo>
                  <a:pt x="1162316" y="99568"/>
                </a:lnTo>
                <a:lnTo>
                  <a:pt x="1158902" y="78411"/>
                </a:lnTo>
                <a:lnTo>
                  <a:pt x="1135243" y="44934"/>
                </a:lnTo>
                <a:lnTo>
                  <a:pt x="1095443" y="29590"/>
                </a:lnTo>
                <a:lnTo>
                  <a:pt x="1074956" y="29373"/>
                </a:lnTo>
                <a:lnTo>
                  <a:pt x="1055341" y="34088"/>
                </a:lnTo>
                <a:lnTo>
                  <a:pt x="1036878" y="43700"/>
                </a:lnTo>
                <a:lnTo>
                  <a:pt x="883843" y="147396"/>
                </a:lnTo>
                <a:lnTo>
                  <a:pt x="876551" y="120777"/>
                </a:lnTo>
                <a:lnTo>
                  <a:pt x="838948" y="82086"/>
                </a:lnTo>
                <a:lnTo>
                  <a:pt x="524256" y="38849"/>
                </a:lnTo>
                <a:lnTo>
                  <a:pt x="480664" y="35806"/>
                </a:lnTo>
                <a:lnTo>
                  <a:pt x="465124" y="35140"/>
                </a:lnTo>
                <a:lnTo>
                  <a:pt x="457530" y="35509"/>
                </a:lnTo>
                <a:lnTo>
                  <a:pt x="424551" y="42656"/>
                </a:lnTo>
                <a:lnTo>
                  <a:pt x="395328" y="58489"/>
                </a:lnTo>
                <a:lnTo>
                  <a:pt x="371530" y="81600"/>
                </a:lnTo>
                <a:lnTo>
                  <a:pt x="354825" y="110578"/>
                </a:lnTo>
                <a:lnTo>
                  <a:pt x="149352" y="0"/>
                </a:lnTo>
                <a:close/>
              </a:path>
            </a:pathLst>
          </a:custGeom>
          <a:solidFill>
            <a:srgbClr val="00AAA6"/>
          </a:solidFill>
        </p:spPr>
        <p:txBody>
          <a:bodyPr wrap="square" lIns="0" tIns="0" rIns="0" bIns="0" rtlCol="0"/>
          <a:lstStyle/>
          <a:p>
            <a:endParaRPr dirty="0">
              <a:solidFill>
                <a:prstClr val="black"/>
              </a:solidFill>
            </a:endParaRPr>
          </a:p>
        </p:txBody>
      </p:sp>
      <p:pic>
        <p:nvPicPr>
          <p:cNvPr id="34" name="bg object 34"/>
          <p:cNvPicPr/>
          <p:nvPr/>
        </p:nvPicPr>
        <p:blipFill>
          <a:blip r:embed="rId7" cstate="print"/>
          <a:stretch>
            <a:fillRect/>
          </a:stretch>
        </p:blipFill>
        <p:spPr>
          <a:xfrm>
            <a:off x="1749466" y="3092540"/>
            <a:ext cx="148817" cy="202323"/>
          </a:xfrm>
          <a:prstGeom prst="rect">
            <a:avLst/>
          </a:prstGeom>
        </p:spPr>
      </p:pic>
      <p:sp>
        <p:nvSpPr>
          <p:cNvPr id="35" name="bg object 35"/>
          <p:cNvSpPr/>
          <p:nvPr/>
        </p:nvSpPr>
        <p:spPr>
          <a:xfrm>
            <a:off x="1385824" y="3199409"/>
            <a:ext cx="622935" cy="436880"/>
          </a:xfrm>
          <a:custGeom>
            <a:avLst/>
            <a:gdLst/>
            <a:ahLst/>
            <a:cxnLst/>
            <a:rect l="l" t="t" r="r" b="b"/>
            <a:pathLst>
              <a:path w="622935" h="436879">
                <a:moveTo>
                  <a:pt x="58242" y="183896"/>
                </a:moveTo>
                <a:lnTo>
                  <a:pt x="9702" y="183896"/>
                </a:lnTo>
                <a:lnTo>
                  <a:pt x="9702" y="202946"/>
                </a:lnTo>
                <a:lnTo>
                  <a:pt x="9702" y="223266"/>
                </a:lnTo>
                <a:lnTo>
                  <a:pt x="9702" y="242316"/>
                </a:lnTo>
                <a:lnTo>
                  <a:pt x="29121" y="242316"/>
                </a:lnTo>
                <a:lnTo>
                  <a:pt x="29121" y="436626"/>
                </a:lnTo>
                <a:lnTo>
                  <a:pt x="48539" y="436626"/>
                </a:lnTo>
                <a:lnTo>
                  <a:pt x="48539" y="242316"/>
                </a:lnTo>
                <a:lnTo>
                  <a:pt x="58242" y="242316"/>
                </a:lnTo>
                <a:lnTo>
                  <a:pt x="58242" y="223266"/>
                </a:lnTo>
                <a:lnTo>
                  <a:pt x="29121" y="223266"/>
                </a:lnTo>
                <a:lnTo>
                  <a:pt x="29121" y="202946"/>
                </a:lnTo>
                <a:lnTo>
                  <a:pt x="58242" y="202946"/>
                </a:lnTo>
                <a:lnTo>
                  <a:pt x="58242" y="183896"/>
                </a:lnTo>
                <a:close/>
              </a:path>
              <a:path w="622935" h="436879">
                <a:moveTo>
                  <a:pt x="232968" y="116116"/>
                </a:moveTo>
                <a:lnTo>
                  <a:pt x="229158" y="97243"/>
                </a:lnTo>
                <a:lnTo>
                  <a:pt x="218744" y="81813"/>
                </a:lnTo>
                <a:lnTo>
                  <a:pt x="203301" y="71399"/>
                </a:lnTo>
                <a:lnTo>
                  <a:pt x="184429" y="67576"/>
                </a:lnTo>
                <a:lnTo>
                  <a:pt x="126187" y="67576"/>
                </a:lnTo>
                <a:lnTo>
                  <a:pt x="107315" y="71399"/>
                </a:lnTo>
                <a:lnTo>
                  <a:pt x="91884" y="81813"/>
                </a:lnTo>
                <a:lnTo>
                  <a:pt x="81470" y="97243"/>
                </a:lnTo>
                <a:lnTo>
                  <a:pt x="77647" y="116116"/>
                </a:lnTo>
                <a:lnTo>
                  <a:pt x="77647" y="222885"/>
                </a:lnTo>
                <a:lnTo>
                  <a:pt x="79946" y="234213"/>
                </a:lnTo>
                <a:lnTo>
                  <a:pt x="86194" y="243471"/>
                </a:lnTo>
                <a:lnTo>
                  <a:pt x="95453" y="249732"/>
                </a:lnTo>
                <a:lnTo>
                  <a:pt x="106768" y="252018"/>
                </a:lnTo>
                <a:lnTo>
                  <a:pt x="126187" y="252018"/>
                </a:lnTo>
                <a:lnTo>
                  <a:pt x="126187" y="232600"/>
                </a:lnTo>
                <a:lnTo>
                  <a:pt x="101422" y="232600"/>
                </a:lnTo>
                <a:lnTo>
                  <a:pt x="97053" y="228244"/>
                </a:lnTo>
                <a:lnTo>
                  <a:pt x="97053" y="116116"/>
                </a:lnTo>
                <a:lnTo>
                  <a:pt x="99352" y="104787"/>
                </a:lnTo>
                <a:lnTo>
                  <a:pt x="105600" y="95529"/>
                </a:lnTo>
                <a:lnTo>
                  <a:pt x="114871" y="89281"/>
                </a:lnTo>
                <a:lnTo>
                  <a:pt x="126187" y="86995"/>
                </a:lnTo>
                <a:lnTo>
                  <a:pt x="184429" y="86995"/>
                </a:lnTo>
                <a:lnTo>
                  <a:pt x="195757" y="89281"/>
                </a:lnTo>
                <a:lnTo>
                  <a:pt x="205016" y="95529"/>
                </a:lnTo>
                <a:lnTo>
                  <a:pt x="211264" y="104787"/>
                </a:lnTo>
                <a:lnTo>
                  <a:pt x="213550" y="116116"/>
                </a:lnTo>
                <a:lnTo>
                  <a:pt x="213550" y="228244"/>
                </a:lnTo>
                <a:lnTo>
                  <a:pt x="209194" y="232600"/>
                </a:lnTo>
                <a:lnTo>
                  <a:pt x="184429" y="232600"/>
                </a:lnTo>
                <a:lnTo>
                  <a:pt x="184429" y="252018"/>
                </a:lnTo>
                <a:lnTo>
                  <a:pt x="203847" y="252018"/>
                </a:lnTo>
                <a:lnTo>
                  <a:pt x="215176" y="249732"/>
                </a:lnTo>
                <a:lnTo>
                  <a:pt x="224434" y="243471"/>
                </a:lnTo>
                <a:lnTo>
                  <a:pt x="230682" y="234213"/>
                </a:lnTo>
                <a:lnTo>
                  <a:pt x="232968" y="222885"/>
                </a:lnTo>
                <a:lnTo>
                  <a:pt x="232968" y="116116"/>
                </a:lnTo>
                <a:close/>
              </a:path>
              <a:path w="622935" h="436879">
                <a:moveTo>
                  <a:pt x="232981" y="290842"/>
                </a:moveTo>
                <a:lnTo>
                  <a:pt x="231444" y="283298"/>
                </a:lnTo>
                <a:lnTo>
                  <a:pt x="227279" y="277126"/>
                </a:lnTo>
                <a:lnTo>
                  <a:pt x="221107" y="272961"/>
                </a:lnTo>
                <a:lnTo>
                  <a:pt x="213563" y="271424"/>
                </a:lnTo>
                <a:lnTo>
                  <a:pt x="213563" y="290842"/>
                </a:lnTo>
                <a:lnTo>
                  <a:pt x="213563" y="310261"/>
                </a:lnTo>
                <a:lnTo>
                  <a:pt x="97078" y="310261"/>
                </a:lnTo>
                <a:lnTo>
                  <a:pt x="97078" y="290842"/>
                </a:lnTo>
                <a:lnTo>
                  <a:pt x="213563" y="290842"/>
                </a:lnTo>
                <a:lnTo>
                  <a:pt x="213563" y="271424"/>
                </a:lnTo>
                <a:lnTo>
                  <a:pt x="165023" y="271424"/>
                </a:lnTo>
                <a:lnTo>
                  <a:pt x="165023" y="154940"/>
                </a:lnTo>
                <a:lnTo>
                  <a:pt x="145605" y="154940"/>
                </a:lnTo>
                <a:lnTo>
                  <a:pt x="145605" y="271424"/>
                </a:lnTo>
                <a:lnTo>
                  <a:pt x="97078" y="271424"/>
                </a:lnTo>
                <a:lnTo>
                  <a:pt x="89522" y="272961"/>
                </a:lnTo>
                <a:lnTo>
                  <a:pt x="83350" y="277126"/>
                </a:lnTo>
                <a:lnTo>
                  <a:pt x="79184" y="283298"/>
                </a:lnTo>
                <a:lnTo>
                  <a:pt x="77660" y="290842"/>
                </a:lnTo>
                <a:lnTo>
                  <a:pt x="77660" y="329666"/>
                </a:lnTo>
                <a:lnTo>
                  <a:pt x="145605" y="329666"/>
                </a:lnTo>
                <a:lnTo>
                  <a:pt x="145605" y="372579"/>
                </a:lnTo>
                <a:lnTo>
                  <a:pt x="77660" y="411403"/>
                </a:lnTo>
                <a:lnTo>
                  <a:pt x="77660" y="436448"/>
                </a:lnTo>
                <a:lnTo>
                  <a:pt x="97078" y="436448"/>
                </a:lnTo>
                <a:lnTo>
                  <a:pt x="97078" y="422668"/>
                </a:lnTo>
                <a:lnTo>
                  <a:pt x="145605" y="394931"/>
                </a:lnTo>
                <a:lnTo>
                  <a:pt x="145605" y="436448"/>
                </a:lnTo>
                <a:lnTo>
                  <a:pt x="165023" y="436448"/>
                </a:lnTo>
                <a:lnTo>
                  <a:pt x="165023" y="394931"/>
                </a:lnTo>
                <a:lnTo>
                  <a:pt x="213563" y="422668"/>
                </a:lnTo>
                <a:lnTo>
                  <a:pt x="213563" y="436448"/>
                </a:lnTo>
                <a:lnTo>
                  <a:pt x="232981" y="436448"/>
                </a:lnTo>
                <a:lnTo>
                  <a:pt x="232981" y="411403"/>
                </a:lnTo>
                <a:lnTo>
                  <a:pt x="204139" y="394931"/>
                </a:lnTo>
                <a:lnTo>
                  <a:pt x="165023" y="372579"/>
                </a:lnTo>
                <a:lnTo>
                  <a:pt x="165023" y="329666"/>
                </a:lnTo>
                <a:lnTo>
                  <a:pt x="232981" y="329666"/>
                </a:lnTo>
                <a:lnTo>
                  <a:pt x="232981" y="310261"/>
                </a:lnTo>
                <a:lnTo>
                  <a:pt x="232981" y="290842"/>
                </a:lnTo>
                <a:close/>
              </a:path>
              <a:path w="622935" h="436879">
                <a:moveTo>
                  <a:pt x="232981" y="0"/>
                </a:moveTo>
                <a:lnTo>
                  <a:pt x="0" y="0"/>
                </a:lnTo>
                <a:lnTo>
                  <a:pt x="0" y="19050"/>
                </a:lnTo>
                <a:lnTo>
                  <a:pt x="0" y="49530"/>
                </a:lnTo>
                <a:lnTo>
                  <a:pt x="0" y="135890"/>
                </a:lnTo>
                <a:lnTo>
                  <a:pt x="0" y="154940"/>
                </a:lnTo>
                <a:lnTo>
                  <a:pt x="64719" y="154940"/>
                </a:lnTo>
                <a:lnTo>
                  <a:pt x="64719" y="135890"/>
                </a:lnTo>
                <a:lnTo>
                  <a:pt x="19418" y="135890"/>
                </a:lnTo>
                <a:lnTo>
                  <a:pt x="19418" y="49530"/>
                </a:lnTo>
                <a:lnTo>
                  <a:pt x="19418" y="19050"/>
                </a:lnTo>
                <a:lnTo>
                  <a:pt x="213563" y="19050"/>
                </a:lnTo>
                <a:lnTo>
                  <a:pt x="213563" y="49530"/>
                </a:lnTo>
                <a:lnTo>
                  <a:pt x="232981" y="49530"/>
                </a:lnTo>
                <a:lnTo>
                  <a:pt x="232981" y="19050"/>
                </a:lnTo>
                <a:lnTo>
                  <a:pt x="232981" y="0"/>
                </a:lnTo>
                <a:close/>
              </a:path>
              <a:path w="622935" h="436879">
                <a:moveTo>
                  <a:pt x="622414" y="338543"/>
                </a:moveTo>
                <a:lnTo>
                  <a:pt x="602856" y="186334"/>
                </a:lnTo>
                <a:lnTo>
                  <a:pt x="585089" y="145745"/>
                </a:lnTo>
                <a:lnTo>
                  <a:pt x="550367" y="120624"/>
                </a:lnTo>
                <a:lnTo>
                  <a:pt x="549173" y="119989"/>
                </a:lnTo>
                <a:lnTo>
                  <a:pt x="549173" y="101219"/>
                </a:lnTo>
                <a:lnTo>
                  <a:pt x="529755" y="101219"/>
                </a:lnTo>
                <a:lnTo>
                  <a:pt x="529755" y="120624"/>
                </a:lnTo>
                <a:lnTo>
                  <a:pt x="529755" y="290969"/>
                </a:lnTo>
                <a:lnTo>
                  <a:pt x="347040" y="290969"/>
                </a:lnTo>
                <a:lnTo>
                  <a:pt x="347040" y="140970"/>
                </a:lnTo>
                <a:lnTo>
                  <a:pt x="347040" y="120624"/>
                </a:lnTo>
                <a:lnTo>
                  <a:pt x="529755" y="120624"/>
                </a:lnTo>
                <a:lnTo>
                  <a:pt x="529755" y="101219"/>
                </a:lnTo>
                <a:lnTo>
                  <a:pt x="327634" y="101219"/>
                </a:lnTo>
                <a:lnTo>
                  <a:pt x="327558" y="119989"/>
                </a:lnTo>
                <a:lnTo>
                  <a:pt x="307492" y="130390"/>
                </a:lnTo>
                <a:lnTo>
                  <a:pt x="291122" y="145656"/>
                </a:lnTo>
                <a:lnTo>
                  <a:pt x="279374" y="164719"/>
                </a:lnTo>
                <a:lnTo>
                  <a:pt x="273075" y="186728"/>
                </a:lnTo>
                <a:lnTo>
                  <a:pt x="253682" y="338543"/>
                </a:lnTo>
                <a:lnTo>
                  <a:pt x="253733" y="340347"/>
                </a:lnTo>
                <a:lnTo>
                  <a:pt x="257060" y="356806"/>
                </a:lnTo>
                <a:lnTo>
                  <a:pt x="266446" y="370725"/>
                </a:lnTo>
                <a:lnTo>
                  <a:pt x="280352" y="380111"/>
                </a:lnTo>
                <a:lnTo>
                  <a:pt x="297383" y="383552"/>
                </a:lnTo>
                <a:lnTo>
                  <a:pt x="302641" y="383552"/>
                </a:lnTo>
                <a:lnTo>
                  <a:pt x="321144" y="376313"/>
                </a:lnTo>
                <a:lnTo>
                  <a:pt x="321144" y="436803"/>
                </a:lnTo>
                <a:lnTo>
                  <a:pt x="340563" y="436803"/>
                </a:lnTo>
                <a:lnTo>
                  <a:pt x="340563" y="376313"/>
                </a:lnTo>
                <a:lnTo>
                  <a:pt x="340563" y="368376"/>
                </a:lnTo>
                <a:lnTo>
                  <a:pt x="350570" y="364159"/>
                </a:lnTo>
                <a:lnTo>
                  <a:pt x="395655" y="344322"/>
                </a:lnTo>
                <a:lnTo>
                  <a:pt x="416572" y="334848"/>
                </a:lnTo>
                <a:lnTo>
                  <a:pt x="418719" y="329095"/>
                </a:lnTo>
                <a:lnTo>
                  <a:pt x="414261" y="319341"/>
                </a:lnTo>
                <a:lnTo>
                  <a:pt x="408508" y="317195"/>
                </a:lnTo>
                <a:lnTo>
                  <a:pt x="368744" y="335076"/>
                </a:lnTo>
                <a:lnTo>
                  <a:pt x="336232" y="349135"/>
                </a:lnTo>
                <a:lnTo>
                  <a:pt x="310781" y="359524"/>
                </a:lnTo>
                <a:lnTo>
                  <a:pt x="297053" y="364159"/>
                </a:lnTo>
                <a:lnTo>
                  <a:pt x="287820" y="362191"/>
                </a:lnTo>
                <a:lnTo>
                  <a:pt x="280238" y="357085"/>
                </a:lnTo>
                <a:lnTo>
                  <a:pt x="275069" y="349554"/>
                </a:lnTo>
                <a:lnTo>
                  <a:pt x="273037" y="340347"/>
                </a:lnTo>
                <a:lnTo>
                  <a:pt x="292328" y="189255"/>
                </a:lnTo>
                <a:lnTo>
                  <a:pt x="296481" y="174078"/>
                </a:lnTo>
                <a:lnTo>
                  <a:pt x="304050" y="160642"/>
                </a:lnTo>
                <a:lnTo>
                  <a:pt x="314591" y="149415"/>
                </a:lnTo>
                <a:lnTo>
                  <a:pt x="327634" y="140970"/>
                </a:lnTo>
                <a:lnTo>
                  <a:pt x="327634" y="310388"/>
                </a:lnTo>
                <a:lnTo>
                  <a:pt x="549173" y="310388"/>
                </a:lnTo>
                <a:lnTo>
                  <a:pt x="549173" y="290969"/>
                </a:lnTo>
                <a:lnTo>
                  <a:pt x="549173" y="141122"/>
                </a:lnTo>
                <a:lnTo>
                  <a:pt x="561886" y="149606"/>
                </a:lnTo>
                <a:lnTo>
                  <a:pt x="572173" y="160769"/>
                </a:lnTo>
                <a:lnTo>
                  <a:pt x="579577" y="174117"/>
                </a:lnTo>
                <a:lnTo>
                  <a:pt x="583628" y="189001"/>
                </a:lnTo>
                <a:lnTo>
                  <a:pt x="603072" y="340347"/>
                </a:lnTo>
                <a:lnTo>
                  <a:pt x="601027" y="349554"/>
                </a:lnTo>
                <a:lnTo>
                  <a:pt x="595845" y="357085"/>
                </a:lnTo>
                <a:lnTo>
                  <a:pt x="588276" y="362191"/>
                </a:lnTo>
                <a:lnTo>
                  <a:pt x="579056" y="364159"/>
                </a:lnTo>
                <a:lnTo>
                  <a:pt x="565315" y="359524"/>
                </a:lnTo>
                <a:lnTo>
                  <a:pt x="539864" y="349135"/>
                </a:lnTo>
                <a:lnTo>
                  <a:pt x="507352" y="335076"/>
                </a:lnTo>
                <a:lnTo>
                  <a:pt x="467588" y="317195"/>
                </a:lnTo>
                <a:lnTo>
                  <a:pt x="461835" y="319341"/>
                </a:lnTo>
                <a:lnTo>
                  <a:pt x="457377" y="329095"/>
                </a:lnTo>
                <a:lnTo>
                  <a:pt x="459536" y="334848"/>
                </a:lnTo>
                <a:lnTo>
                  <a:pt x="468884" y="339115"/>
                </a:lnTo>
                <a:lnTo>
                  <a:pt x="515848" y="359956"/>
                </a:lnTo>
                <a:lnTo>
                  <a:pt x="534708" y="368033"/>
                </a:lnTo>
                <a:lnTo>
                  <a:pt x="534708" y="436803"/>
                </a:lnTo>
                <a:lnTo>
                  <a:pt x="554126" y="436803"/>
                </a:lnTo>
                <a:lnTo>
                  <a:pt x="554126" y="375983"/>
                </a:lnTo>
                <a:lnTo>
                  <a:pt x="565785" y="380365"/>
                </a:lnTo>
                <a:lnTo>
                  <a:pt x="572820" y="382612"/>
                </a:lnTo>
                <a:lnTo>
                  <a:pt x="576656" y="383438"/>
                </a:lnTo>
                <a:lnTo>
                  <a:pt x="578713" y="383552"/>
                </a:lnTo>
                <a:lnTo>
                  <a:pt x="595731" y="380111"/>
                </a:lnTo>
                <a:lnTo>
                  <a:pt x="601840" y="375983"/>
                </a:lnTo>
                <a:lnTo>
                  <a:pt x="609650" y="370725"/>
                </a:lnTo>
                <a:lnTo>
                  <a:pt x="614083" y="364159"/>
                </a:lnTo>
                <a:lnTo>
                  <a:pt x="619036" y="356806"/>
                </a:lnTo>
                <a:lnTo>
                  <a:pt x="622363" y="340347"/>
                </a:lnTo>
                <a:lnTo>
                  <a:pt x="622414" y="338543"/>
                </a:lnTo>
                <a:close/>
              </a:path>
            </a:pathLst>
          </a:custGeom>
          <a:solidFill>
            <a:srgbClr val="00AAA6"/>
          </a:solidFill>
        </p:spPr>
        <p:txBody>
          <a:bodyPr wrap="square" lIns="0" tIns="0" rIns="0" bIns="0" rtlCol="0"/>
          <a:lstStyle/>
          <a:p>
            <a:endParaRPr dirty="0">
              <a:solidFill>
                <a:prstClr val="black"/>
              </a:solidFill>
            </a:endParaRPr>
          </a:p>
        </p:txBody>
      </p:sp>
      <p:sp>
        <p:nvSpPr>
          <p:cNvPr id="36" name="bg object 36"/>
          <p:cNvSpPr/>
          <p:nvPr/>
        </p:nvSpPr>
        <p:spPr>
          <a:xfrm>
            <a:off x="543585" y="2543505"/>
            <a:ext cx="563245" cy="581660"/>
          </a:xfrm>
          <a:custGeom>
            <a:avLst/>
            <a:gdLst/>
            <a:ahLst/>
            <a:cxnLst/>
            <a:rect l="l" t="t" r="r" b="b"/>
            <a:pathLst>
              <a:path w="563244" h="581660">
                <a:moveTo>
                  <a:pt x="252387" y="158216"/>
                </a:moveTo>
                <a:lnTo>
                  <a:pt x="248043" y="153873"/>
                </a:lnTo>
                <a:lnTo>
                  <a:pt x="242684" y="153873"/>
                </a:lnTo>
                <a:lnTo>
                  <a:pt x="237324" y="153873"/>
                </a:lnTo>
                <a:lnTo>
                  <a:pt x="232981" y="158216"/>
                </a:lnTo>
                <a:lnTo>
                  <a:pt x="232981" y="168948"/>
                </a:lnTo>
                <a:lnTo>
                  <a:pt x="237324" y="173291"/>
                </a:lnTo>
                <a:lnTo>
                  <a:pt x="248043" y="173291"/>
                </a:lnTo>
                <a:lnTo>
                  <a:pt x="252387" y="168948"/>
                </a:lnTo>
                <a:lnTo>
                  <a:pt x="252387" y="158216"/>
                </a:lnTo>
                <a:close/>
              </a:path>
              <a:path w="563244" h="581660">
                <a:moveTo>
                  <a:pt x="291223" y="158229"/>
                </a:moveTo>
                <a:lnTo>
                  <a:pt x="286880" y="153885"/>
                </a:lnTo>
                <a:lnTo>
                  <a:pt x="276148" y="153885"/>
                </a:lnTo>
                <a:lnTo>
                  <a:pt x="271805" y="158229"/>
                </a:lnTo>
                <a:lnTo>
                  <a:pt x="271805" y="168948"/>
                </a:lnTo>
                <a:lnTo>
                  <a:pt x="276148" y="173291"/>
                </a:lnTo>
                <a:lnTo>
                  <a:pt x="286880" y="173291"/>
                </a:lnTo>
                <a:lnTo>
                  <a:pt x="291223" y="168948"/>
                </a:lnTo>
                <a:lnTo>
                  <a:pt x="291223" y="163588"/>
                </a:lnTo>
                <a:lnTo>
                  <a:pt x="291223" y="158229"/>
                </a:lnTo>
                <a:close/>
              </a:path>
              <a:path w="563244" h="581660">
                <a:moveTo>
                  <a:pt x="330047" y="158229"/>
                </a:moveTo>
                <a:lnTo>
                  <a:pt x="325704" y="153885"/>
                </a:lnTo>
                <a:lnTo>
                  <a:pt x="314972" y="153885"/>
                </a:lnTo>
                <a:lnTo>
                  <a:pt x="310629" y="158229"/>
                </a:lnTo>
                <a:lnTo>
                  <a:pt x="310629" y="168948"/>
                </a:lnTo>
                <a:lnTo>
                  <a:pt x="314972" y="173291"/>
                </a:lnTo>
                <a:lnTo>
                  <a:pt x="325704" y="173291"/>
                </a:lnTo>
                <a:lnTo>
                  <a:pt x="330047" y="168948"/>
                </a:lnTo>
                <a:lnTo>
                  <a:pt x="330047" y="163588"/>
                </a:lnTo>
                <a:lnTo>
                  <a:pt x="330047" y="158229"/>
                </a:lnTo>
                <a:close/>
              </a:path>
              <a:path w="563244" h="581660">
                <a:moveTo>
                  <a:pt x="563029" y="190728"/>
                </a:moveTo>
                <a:lnTo>
                  <a:pt x="563016" y="190220"/>
                </a:lnTo>
                <a:lnTo>
                  <a:pt x="557771" y="150964"/>
                </a:lnTo>
                <a:lnTo>
                  <a:pt x="545033" y="114122"/>
                </a:lnTo>
                <a:lnTo>
                  <a:pt x="543598" y="111696"/>
                </a:lnTo>
                <a:lnTo>
                  <a:pt x="543598" y="190728"/>
                </a:lnTo>
                <a:lnTo>
                  <a:pt x="536270" y="240461"/>
                </a:lnTo>
                <a:lnTo>
                  <a:pt x="519836" y="305981"/>
                </a:lnTo>
                <a:lnTo>
                  <a:pt x="500405" y="371983"/>
                </a:lnTo>
                <a:lnTo>
                  <a:pt x="484111" y="423227"/>
                </a:lnTo>
                <a:lnTo>
                  <a:pt x="476719" y="445465"/>
                </a:lnTo>
                <a:lnTo>
                  <a:pt x="476542" y="446519"/>
                </a:lnTo>
                <a:lnTo>
                  <a:pt x="476542" y="562140"/>
                </a:lnTo>
                <a:lnTo>
                  <a:pt x="291223" y="562140"/>
                </a:lnTo>
                <a:lnTo>
                  <a:pt x="291223" y="503250"/>
                </a:lnTo>
                <a:lnTo>
                  <a:pt x="313994" y="501357"/>
                </a:lnTo>
                <a:lnTo>
                  <a:pt x="336283" y="497509"/>
                </a:lnTo>
                <a:lnTo>
                  <a:pt x="357847" y="491731"/>
                </a:lnTo>
                <a:lnTo>
                  <a:pt x="378498" y="484047"/>
                </a:lnTo>
                <a:lnTo>
                  <a:pt x="381977" y="482549"/>
                </a:lnTo>
                <a:lnTo>
                  <a:pt x="384289" y="479044"/>
                </a:lnTo>
                <a:lnTo>
                  <a:pt x="384111" y="359752"/>
                </a:lnTo>
                <a:lnTo>
                  <a:pt x="419874" y="350481"/>
                </a:lnTo>
                <a:lnTo>
                  <a:pt x="424345" y="349389"/>
                </a:lnTo>
                <a:lnTo>
                  <a:pt x="428205" y="346329"/>
                </a:lnTo>
                <a:lnTo>
                  <a:pt x="432473" y="337908"/>
                </a:lnTo>
                <a:lnTo>
                  <a:pt x="432663" y="333006"/>
                </a:lnTo>
                <a:lnTo>
                  <a:pt x="430847" y="328574"/>
                </a:lnTo>
                <a:lnTo>
                  <a:pt x="393738" y="240461"/>
                </a:lnTo>
                <a:lnTo>
                  <a:pt x="393687" y="202095"/>
                </a:lnTo>
                <a:lnTo>
                  <a:pt x="388505" y="156146"/>
                </a:lnTo>
                <a:lnTo>
                  <a:pt x="373367" y="112534"/>
                </a:lnTo>
                <a:lnTo>
                  <a:pt x="349592" y="74358"/>
                </a:lnTo>
                <a:lnTo>
                  <a:pt x="318465" y="42672"/>
                </a:lnTo>
                <a:lnTo>
                  <a:pt x="317944" y="42265"/>
                </a:lnTo>
                <a:lnTo>
                  <a:pt x="310375" y="36715"/>
                </a:lnTo>
                <a:lnTo>
                  <a:pt x="355092" y="19380"/>
                </a:lnTo>
                <a:lnTo>
                  <a:pt x="390906" y="20802"/>
                </a:lnTo>
                <a:lnTo>
                  <a:pt x="456933" y="44094"/>
                </a:lnTo>
                <a:lnTo>
                  <a:pt x="509473" y="91935"/>
                </a:lnTo>
                <a:lnTo>
                  <a:pt x="538848" y="155321"/>
                </a:lnTo>
                <a:lnTo>
                  <a:pt x="543598" y="190728"/>
                </a:lnTo>
                <a:lnTo>
                  <a:pt x="543598" y="111696"/>
                </a:lnTo>
                <a:lnTo>
                  <a:pt x="498652" y="51054"/>
                </a:lnTo>
                <a:lnTo>
                  <a:pt x="466890" y="27419"/>
                </a:lnTo>
                <a:lnTo>
                  <a:pt x="431596" y="10807"/>
                </a:lnTo>
                <a:lnTo>
                  <a:pt x="393649" y="1574"/>
                </a:lnTo>
                <a:lnTo>
                  <a:pt x="353949" y="0"/>
                </a:lnTo>
                <a:lnTo>
                  <a:pt x="332625" y="2463"/>
                </a:lnTo>
                <a:lnTo>
                  <a:pt x="312013" y="7226"/>
                </a:lnTo>
                <a:lnTo>
                  <a:pt x="292430" y="14109"/>
                </a:lnTo>
                <a:lnTo>
                  <a:pt x="273799" y="23025"/>
                </a:lnTo>
                <a:lnTo>
                  <a:pt x="272846" y="23380"/>
                </a:lnTo>
                <a:lnTo>
                  <a:pt x="229577" y="56083"/>
                </a:lnTo>
                <a:lnTo>
                  <a:pt x="197434" y="97650"/>
                </a:lnTo>
                <a:lnTo>
                  <a:pt x="176695" y="147040"/>
                </a:lnTo>
                <a:lnTo>
                  <a:pt x="169341" y="202095"/>
                </a:lnTo>
                <a:lnTo>
                  <a:pt x="169278" y="240461"/>
                </a:lnTo>
                <a:lnTo>
                  <a:pt x="132156" y="328637"/>
                </a:lnTo>
                <a:lnTo>
                  <a:pt x="130365" y="333006"/>
                </a:lnTo>
                <a:lnTo>
                  <a:pt x="130568" y="337908"/>
                </a:lnTo>
                <a:lnTo>
                  <a:pt x="134823" y="346329"/>
                </a:lnTo>
                <a:lnTo>
                  <a:pt x="138684" y="349389"/>
                </a:lnTo>
                <a:lnTo>
                  <a:pt x="143243" y="350507"/>
                </a:lnTo>
                <a:lnTo>
                  <a:pt x="178930" y="359752"/>
                </a:lnTo>
                <a:lnTo>
                  <a:pt x="178803" y="479044"/>
                </a:lnTo>
                <a:lnTo>
                  <a:pt x="223431" y="496697"/>
                </a:lnTo>
                <a:lnTo>
                  <a:pt x="242468" y="500443"/>
                </a:lnTo>
                <a:lnTo>
                  <a:pt x="247510" y="496912"/>
                </a:lnTo>
                <a:lnTo>
                  <a:pt x="249364" y="486346"/>
                </a:lnTo>
                <a:lnTo>
                  <a:pt x="245846" y="481317"/>
                </a:lnTo>
                <a:lnTo>
                  <a:pt x="240563" y="480390"/>
                </a:lnTo>
                <a:lnTo>
                  <a:pt x="229527" y="478180"/>
                </a:lnTo>
                <a:lnTo>
                  <a:pt x="218770" y="475488"/>
                </a:lnTo>
                <a:lnTo>
                  <a:pt x="208330" y="472313"/>
                </a:lnTo>
                <a:lnTo>
                  <a:pt x="198247" y="468668"/>
                </a:lnTo>
                <a:lnTo>
                  <a:pt x="198361" y="347814"/>
                </a:lnTo>
                <a:lnTo>
                  <a:pt x="195364" y="343941"/>
                </a:lnTo>
                <a:lnTo>
                  <a:pt x="151561" y="332600"/>
                </a:lnTo>
                <a:lnTo>
                  <a:pt x="188493" y="244856"/>
                </a:lnTo>
                <a:lnTo>
                  <a:pt x="188760" y="243573"/>
                </a:lnTo>
                <a:lnTo>
                  <a:pt x="188760" y="202095"/>
                </a:lnTo>
                <a:lnTo>
                  <a:pt x="195224" y="152895"/>
                </a:lnTo>
                <a:lnTo>
                  <a:pt x="213474" y="108673"/>
                </a:lnTo>
                <a:lnTo>
                  <a:pt x="241795" y="71310"/>
                </a:lnTo>
                <a:lnTo>
                  <a:pt x="278485" y="42672"/>
                </a:lnTo>
                <a:lnTo>
                  <a:pt x="287921" y="46697"/>
                </a:lnTo>
                <a:lnTo>
                  <a:pt x="334873" y="87096"/>
                </a:lnTo>
                <a:lnTo>
                  <a:pt x="356247" y="122008"/>
                </a:lnTo>
                <a:lnTo>
                  <a:pt x="369633" y="160896"/>
                </a:lnTo>
                <a:lnTo>
                  <a:pt x="374269" y="202095"/>
                </a:lnTo>
                <a:lnTo>
                  <a:pt x="374269" y="243573"/>
                </a:lnTo>
                <a:lnTo>
                  <a:pt x="374535" y="244856"/>
                </a:lnTo>
                <a:lnTo>
                  <a:pt x="411480" y="332600"/>
                </a:lnTo>
                <a:lnTo>
                  <a:pt x="367665" y="343941"/>
                </a:lnTo>
                <a:lnTo>
                  <a:pt x="364667" y="347814"/>
                </a:lnTo>
                <a:lnTo>
                  <a:pt x="364871" y="468668"/>
                </a:lnTo>
                <a:lnTo>
                  <a:pt x="324612" y="480085"/>
                </a:lnTo>
                <a:lnTo>
                  <a:pt x="281787" y="484047"/>
                </a:lnTo>
                <a:lnTo>
                  <a:pt x="278371" y="484060"/>
                </a:lnTo>
                <a:lnTo>
                  <a:pt x="275374" y="485838"/>
                </a:lnTo>
                <a:lnTo>
                  <a:pt x="273646" y="488518"/>
                </a:lnTo>
                <a:lnTo>
                  <a:pt x="272503" y="490118"/>
                </a:lnTo>
                <a:lnTo>
                  <a:pt x="271919" y="491731"/>
                </a:lnTo>
                <a:lnTo>
                  <a:pt x="271805" y="562140"/>
                </a:lnTo>
                <a:lnTo>
                  <a:pt x="86487" y="562140"/>
                </a:lnTo>
                <a:lnTo>
                  <a:pt x="86487" y="446519"/>
                </a:lnTo>
                <a:lnTo>
                  <a:pt x="86309" y="445465"/>
                </a:lnTo>
                <a:lnTo>
                  <a:pt x="62611" y="371983"/>
                </a:lnTo>
                <a:lnTo>
                  <a:pt x="43192" y="305981"/>
                </a:lnTo>
                <a:lnTo>
                  <a:pt x="26758" y="240461"/>
                </a:lnTo>
                <a:lnTo>
                  <a:pt x="19431" y="190728"/>
                </a:lnTo>
                <a:lnTo>
                  <a:pt x="19469" y="190220"/>
                </a:lnTo>
                <a:lnTo>
                  <a:pt x="35674" y="122161"/>
                </a:lnTo>
                <a:lnTo>
                  <a:pt x="77457" y="65405"/>
                </a:lnTo>
                <a:lnTo>
                  <a:pt x="137909" y="29121"/>
                </a:lnTo>
                <a:lnTo>
                  <a:pt x="207937" y="19380"/>
                </a:lnTo>
                <a:lnTo>
                  <a:pt x="216369" y="20091"/>
                </a:lnTo>
                <a:lnTo>
                  <a:pt x="224764" y="21209"/>
                </a:lnTo>
                <a:lnTo>
                  <a:pt x="233070" y="22733"/>
                </a:lnTo>
                <a:lnTo>
                  <a:pt x="241261" y="24650"/>
                </a:lnTo>
                <a:lnTo>
                  <a:pt x="246443" y="26009"/>
                </a:lnTo>
                <a:lnTo>
                  <a:pt x="251752" y="22910"/>
                </a:lnTo>
                <a:lnTo>
                  <a:pt x="252666" y="19380"/>
                </a:lnTo>
                <a:lnTo>
                  <a:pt x="254457" y="12534"/>
                </a:lnTo>
                <a:lnTo>
                  <a:pt x="251358" y="7226"/>
                </a:lnTo>
                <a:lnTo>
                  <a:pt x="209092" y="0"/>
                </a:lnTo>
                <a:lnTo>
                  <a:pt x="169379" y="1574"/>
                </a:lnTo>
                <a:lnTo>
                  <a:pt x="131432" y="10807"/>
                </a:lnTo>
                <a:lnTo>
                  <a:pt x="96139" y="27419"/>
                </a:lnTo>
                <a:lnTo>
                  <a:pt x="64376" y="51054"/>
                </a:lnTo>
                <a:lnTo>
                  <a:pt x="37833" y="80530"/>
                </a:lnTo>
                <a:lnTo>
                  <a:pt x="17983" y="114122"/>
                </a:lnTo>
                <a:lnTo>
                  <a:pt x="5245" y="150964"/>
                </a:lnTo>
                <a:lnTo>
                  <a:pt x="12" y="190220"/>
                </a:lnTo>
                <a:lnTo>
                  <a:pt x="0" y="190728"/>
                </a:lnTo>
                <a:lnTo>
                  <a:pt x="6756" y="239496"/>
                </a:lnTo>
                <a:lnTo>
                  <a:pt x="22161" y="302780"/>
                </a:lnTo>
                <a:lnTo>
                  <a:pt x="40894" y="367538"/>
                </a:lnTo>
                <a:lnTo>
                  <a:pt x="57632" y="420687"/>
                </a:lnTo>
                <a:lnTo>
                  <a:pt x="67068" y="449186"/>
                </a:lnTo>
                <a:lnTo>
                  <a:pt x="67068" y="562140"/>
                </a:lnTo>
                <a:lnTo>
                  <a:pt x="4356" y="562140"/>
                </a:lnTo>
                <a:lnTo>
                  <a:pt x="0" y="566496"/>
                </a:lnTo>
                <a:lnTo>
                  <a:pt x="0" y="577215"/>
                </a:lnTo>
                <a:lnTo>
                  <a:pt x="4356" y="581558"/>
                </a:lnTo>
                <a:lnTo>
                  <a:pt x="558685" y="581558"/>
                </a:lnTo>
                <a:lnTo>
                  <a:pt x="563029" y="577215"/>
                </a:lnTo>
                <a:lnTo>
                  <a:pt x="563029" y="566496"/>
                </a:lnTo>
                <a:lnTo>
                  <a:pt x="558685" y="562140"/>
                </a:lnTo>
                <a:lnTo>
                  <a:pt x="495960" y="562140"/>
                </a:lnTo>
                <a:lnTo>
                  <a:pt x="495960" y="449186"/>
                </a:lnTo>
                <a:lnTo>
                  <a:pt x="505383" y="420687"/>
                </a:lnTo>
                <a:lnTo>
                  <a:pt x="522135" y="367538"/>
                </a:lnTo>
                <a:lnTo>
                  <a:pt x="540867" y="302780"/>
                </a:lnTo>
                <a:lnTo>
                  <a:pt x="556272" y="239496"/>
                </a:lnTo>
                <a:lnTo>
                  <a:pt x="563029" y="190728"/>
                </a:lnTo>
                <a:close/>
              </a:path>
            </a:pathLst>
          </a:custGeom>
          <a:solidFill>
            <a:srgbClr val="00AAA6"/>
          </a:solidFill>
        </p:spPr>
        <p:txBody>
          <a:bodyPr wrap="square" lIns="0" tIns="0" rIns="0" bIns="0" rtlCol="0"/>
          <a:lstStyle/>
          <a:p>
            <a:endParaRPr dirty="0">
              <a:solidFill>
                <a:prstClr val="black"/>
              </a:solidFill>
            </a:endParaRPr>
          </a:p>
        </p:txBody>
      </p:sp>
      <p:sp>
        <p:nvSpPr>
          <p:cNvPr id="37" name="bg object 37"/>
          <p:cNvSpPr/>
          <p:nvPr/>
        </p:nvSpPr>
        <p:spPr>
          <a:xfrm>
            <a:off x="1230937" y="1407389"/>
            <a:ext cx="293370" cy="293370"/>
          </a:xfrm>
          <a:custGeom>
            <a:avLst/>
            <a:gdLst/>
            <a:ahLst/>
            <a:cxnLst/>
            <a:rect l="l" t="t" r="r" b="b"/>
            <a:pathLst>
              <a:path w="293369" h="293369">
                <a:moveTo>
                  <a:pt x="146545" y="0"/>
                </a:moveTo>
                <a:lnTo>
                  <a:pt x="100273" y="7482"/>
                </a:lnTo>
                <a:lnTo>
                  <a:pt x="60051" y="28310"/>
                </a:lnTo>
                <a:lnTo>
                  <a:pt x="28310" y="60051"/>
                </a:lnTo>
                <a:lnTo>
                  <a:pt x="7482" y="100273"/>
                </a:lnTo>
                <a:lnTo>
                  <a:pt x="0" y="146545"/>
                </a:lnTo>
                <a:lnTo>
                  <a:pt x="7482" y="192817"/>
                </a:lnTo>
                <a:lnTo>
                  <a:pt x="28310" y="233039"/>
                </a:lnTo>
                <a:lnTo>
                  <a:pt x="60051" y="264779"/>
                </a:lnTo>
                <a:lnTo>
                  <a:pt x="100273" y="285607"/>
                </a:lnTo>
                <a:lnTo>
                  <a:pt x="146545" y="293090"/>
                </a:lnTo>
                <a:lnTo>
                  <a:pt x="192817" y="285607"/>
                </a:lnTo>
                <a:lnTo>
                  <a:pt x="223077" y="269938"/>
                </a:lnTo>
                <a:lnTo>
                  <a:pt x="146545" y="269938"/>
                </a:lnTo>
                <a:lnTo>
                  <a:pt x="98563" y="260225"/>
                </a:lnTo>
                <a:lnTo>
                  <a:pt x="59335" y="233754"/>
                </a:lnTo>
                <a:lnTo>
                  <a:pt x="32865" y="194527"/>
                </a:lnTo>
                <a:lnTo>
                  <a:pt x="23152" y="146545"/>
                </a:lnTo>
                <a:lnTo>
                  <a:pt x="32865" y="98563"/>
                </a:lnTo>
                <a:lnTo>
                  <a:pt x="59335" y="59335"/>
                </a:lnTo>
                <a:lnTo>
                  <a:pt x="98563" y="32865"/>
                </a:lnTo>
                <a:lnTo>
                  <a:pt x="146545" y="23152"/>
                </a:lnTo>
                <a:lnTo>
                  <a:pt x="223077" y="23152"/>
                </a:lnTo>
                <a:lnTo>
                  <a:pt x="192817" y="7482"/>
                </a:lnTo>
                <a:lnTo>
                  <a:pt x="146545" y="0"/>
                </a:lnTo>
                <a:close/>
              </a:path>
              <a:path w="293369" h="293369">
                <a:moveTo>
                  <a:pt x="223077" y="23152"/>
                </a:moveTo>
                <a:lnTo>
                  <a:pt x="146545" y="23152"/>
                </a:lnTo>
                <a:lnTo>
                  <a:pt x="194527" y="32865"/>
                </a:lnTo>
                <a:lnTo>
                  <a:pt x="233754" y="59335"/>
                </a:lnTo>
                <a:lnTo>
                  <a:pt x="260225" y="98563"/>
                </a:lnTo>
                <a:lnTo>
                  <a:pt x="269938" y="146545"/>
                </a:lnTo>
                <a:lnTo>
                  <a:pt x="260225" y="194527"/>
                </a:lnTo>
                <a:lnTo>
                  <a:pt x="233754" y="233754"/>
                </a:lnTo>
                <a:lnTo>
                  <a:pt x="194527" y="260225"/>
                </a:lnTo>
                <a:lnTo>
                  <a:pt x="146545" y="269938"/>
                </a:lnTo>
                <a:lnTo>
                  <a:pt x="223077" y="269938"/>
                </a:lnTo>
                <a:lnTo>
                  <a:pt x="233039" y="264779"/>
                </a:lnTo>
                <a:lnTo>
                  <a:pt x="264779" y="233039"/>
                </a:lnTo>
                <a:lnTo>
                  <a:pt x="285607" y="192817"/>
                </a:lnTo>
                <a:lnTo>
                  <a:pt x="293090" y="146545"/>
                </a:lnTo>
                <a:lnTo>
                  <a:pt x="285607" y="100273"/>
                </a:lnTo>
                <a:lnTo>
                  <a:pt x="264779" y="60051"/>
                </a:lnTo>
                <a:lnTo>
                  <a:pt x="233039" y="28310"/>
                </a:lnTo>
                <a:lnTo>
                  <a:pt x="223077" y="23152"/>
                </a:lnTo>
                <a:close/>
              </a:path>
            </a:pathLst>
          </a:custGeom>
          <a:solidFill>
            <a:srgbClr val="00AAA6"/>
          </a:solidFill>
        </p:spPr>
        <p:txBody>
          <a:bodyPr wrap="square" lIns="0" tIns="0" rIns="0" bIns="0" rtlCol="0"/>
          <a:lstStyle/>
          <a:p>
            <a:endParaRPr dirty="0">
              <a:solidFill>
                <a:prstClr val="black"/>
              </a:solidFill>
            </a:endParaRPr>
          </a:p>
        </p:txBody>
      </p:sp>
      <p:pic>
        <p:nvPicPr>
          <p:cNvPr id="38" name="bg object 38"/>
          <p:cNvPicPr/>
          <p:nvPr/>
        </p:nvPicPr>
        <p:blipFill>
          <a:blip r:embed="rId8" cstate="print"/>
          <a:stretch>
            <a:fillRect/>
          </a:stretch>
        </p:blipFill>
        <p:spPr>
          <a:xfrm>
            <a:off x="1304142" y="1483699"/>
            <a:ext cx="145287" cy="169303"/>
          </a:xfrm>
          <a:prstGeom prst="rect">
            <a:avLst/>
          </a:prstGeom>
        </p:spPr>
      </p:pic>
      <p:sp>
        <p:nvSpPr>
          <p:cNvPr id="39" name="bg object 39"/>
          <p:cNvSpPr/>
          <p:nvPr/>
        </p:nvSpPr>
        <p:spPr>
          <a:xfrm>
            <a:off x="1117295" y="1293736"/>
            <a:ext cx="520700" cy="520700"/>
          </a:xfrm>
          <a:custGeom>
            <a:avLst/>
            <a:gdLst/>
            <a:ahLst/>
            <a:cxnLst/>
            <a:rect l="l" t="t" r="r" b="b"/>
            <a:pathLst>
              <a:path w="520700" h="520700">
                <a:moveTo>
                  <a:pt x="124421" y="461149"/>
                </a:moveTo>
                <a:lnTo>
                  <a:pt x="123380" y="453898"/>
                </a:lnTo>
                <a:lnTo>
                  <a:pt x="112610" y="445820"/>
                </a:lnTo>
                <a:lnTo>
                  <a:pt x="107137" y="441337"/>
                </a:lnTo>
                <a:lnTo>
                  <a:pt x="97104" y="432346"/>
                </a:lnTo>
                <a:lnTo>
                  <a:pt x="89801" y="432727"/>
                </a:lnTo>
                <a:lnTo>
                  <a:pt x="81254" y="442290"/>
                </a:lnTo>
                <a:lnTo>
                  <a:pt x="108889" y="470903"/>
                </a:lnTo>
                <a:lnTo>
                  <a:pt x="111302" y="470903"/>
                </a:lnTo>
                <a:lnTo>
                  <a:pt x="114833" y="470903"/>
                </a:lnTo>
                <a:lnTo>
                  <a:pt x="118313" y="469303"/>
                </a:lnTo>
                <a:lnTo>
                  <a:pt x="124421" y="461149"/>
                </a:lnTo>
                <a:close/>
              </a:path>
              <a:path w="520700" h="520700">
                <a:moveTo>
                  <a:pt x="271754" y="5194"/>
                </a:moveTo>
                <a:lnTo>
                  <a:pt x="266573" y="0"/>
                </a:lnTo>
                <a:lnTo>
                  <a:pt x="260184" y="0"/>
                </a:lnTo>
                <a:lnTo>
                  <a:pt x="213474" y="4203"/>
                </a:lnTo>
                <a:lnTo>
                  <a:pt x="169481" y="16306"/>
                </a:lnTo>
                <a:lnTo>
                  <a:pt x="128955" y="35585"/>
                </a:lnTo>
                <a:lnTo>
                  <a:pt x="92646" y="61277"/>
                </a:lnTo>
                <a:lnTo>
                  <a:pt x="61264" y="92659"/>
                </a:lnTo>
                <a:lnTo>
                  <a:pt x="35572" y="128981"/>
                </a:lnTo>
                <a:lnTo>
                  <a:pt x="16306" y="169506"/>
                </a:lnTo>
                <a:lnTo>
                  <a:pt x="4191" y="213487"/>
                </a:lnTo>
                <a:lnTo>
                  <a:pt x="0" y="260197"/>
                </a:lnTo>
                <a:lnTo>
                  <a:pt x="3365" y="302387"/>
                </a:lnTo>
                <a:lnTo>
                  <a:pt x="13360" y="342938"/>
                </a:lnTo>
                <a:lnTo>
                  <a:pt x="29794" y="381304"/>
                </a:lnTo>
                <a:lnTo>
                  <a:pt x="52476" y="416941"/>
                </a:lnTo>
                <a:lnTo>
                  <a:pt x="58229" y="421525"/>
                </a:lnTo>
                <a:lnTo>
                  <a:pt x="61734" y="421525"/>
                </a:lnTo>
                <a:lnTo>
                  <a:pt x="64160" y="421525"/>
                </a:lnTo>
                <a:lnTo>
                  <a:pt x="66611" y="420763"/>
                </a:lnTo>
                <a:lnTo>
                  <a:pt x="73799" y="415340"/>
                </a:lnTo>
                <a:lnTo>
                  <a:pt x="74815" y="408076"/>
                </a:lnTo>
                <a:lnTo>
                  <a:pt x="70954" y="402971"/>
                </a:lnTo>
                <a:lnTo>
                  <a:pt x="50292" y="370509"/>
                </a:lnTo>
                <a:lnTo>
                  <a:pt x="35331" y="335572"/>
                </a:lnTo>
                <a:lnTo>
                  <a:pt x="26225" y="298627"/>
                </a:lnTo>
                <a:lnTo>
                  <a:pt x="23152" y="260197"/>
                </a:lnTo>
                <a:lnTo>
                  <a:pt x="27978" y="212496"/>
                </a:lnTo>
                <a:lnTo>
                  <a:pt x="41808" y="168021"/>
                </a:lnTo>
                <a:lnTo>
                  <a:pt x="63690" y="127762"/>
                </a:lnTo>
                <a:lnTo>
                  <a:pt x="92659" y="92671"/>
                </a:lnTo>
                <a:lnTo>
                  <a:pt x="127749" y="63703"/>
                </a:lnTo>
                <a:lnTo>
                  <a:pt x="168008" y="41821"/>
                </a:lnTo>
                <a:lnTo>
                  <a:pt x="212471" y="27978"/>
                </a:lnTo>
                <a:lnTo>
                  <a:pt x="260184" y="23152"/>
                </a:lnTo>
                <a:lnTo>
                  <a:pt x="266573" y="23152"/>
                </a:lnTo>
                <a:lnTo>
                  <a:pt x="271754" y="17970"/>
                </a:lnTo>
                <a:lnTo>
                  <a:pt x="271754" y="5194"/>
                </a:lnTo>
                <a:close/>
              </a:path>
              <a:path w="520700" h="520700">
                <a:moveTo>
                  <a:pt x="520382" y="260210"/>
                </a:moveTo>
                <a:lnTo>
                  <a:pt x="516407" y="215201"/>
                </a:lnTo>
                <a:lnTo>
                  <a:pt x="504825" y="172034"/>
                </a:lnTo>
                <a:lnTo>
                  <a:pt x="486181" y="131660"/>
                </a:lnTo>
                <a:lnTo>
                  <a:pt x="460997" y="94983"/>
                </a:lnTo>
                <a:lnTo>
                  <a:pt x="429806" y="62953"/>
                </a:lnTo>
                <a:lnTo>
                  <a:pt x="393128" y="36487"/>
                </a:lnTo>
                <a:lnTo>
                  <a:pt x="387604" y="33248"/>
                </a:lnTo>
                <a:lnTo>
                  <a:pt x="380504" y="35013"/>
                </a:lnTo>
                <a:lnTo>
                  <a:pt x="373964" y="46012"/>
                </a:lnTo>
                <a:lnTo>
                  <a:pt x="375767" y="53111"/>
                </a:lnTo>
                <a:lnTo>
                  <a:pt x="381254" y="56375"/>
                </a:lnTo>
                <a:lnTo>
                  <a:pt x="420776" y="85953"/>
                </a:lnTo>
                <a:lnTo>
                  <a:pt x="452970" y="122580"/>
                </a:lnTo>
                <a:lnTo>
                  <a:pt x="476999" y="164820"/>
                </a:lnTo>
                <a:lnTo>
                  <a:pt x="492036" y="211175"/>
                </a:lnTo>
                <a:lnTo>
                  <a:pt x="497230" y="260210"/>
                </a:lnTo>
                <a:lnTo>
                  <a:pt x="492404" y="307924"/>
                </a:lnTo>
                <a:lnTo>
                  <a:pt x="478561" y="352386"/>
                </a:lnTo>
                <a:lnTo>
                  <a:pt x="456679" y="392645"/>
                </a:lnTo>
                <a:lnTo>
                  <a:pt x="427710" y="427736"/>
                </a:lnTo>
                <a:lnTo>
                  <a:pt x="392620" y="456704"/>
                </a:lnTo>
                <a:lnTo>
                  <a:pt x="352361" y="478586"/>
                </a:lnTo>
                <a:lnTo>
                  <a:pt x="307886" y="492417"/>
                </a:lnTo>
                <a:lnTo>
                  <a:pt x="260184" y="497230"/>
                </a:lnTo>
                <a:lnTo>
                  <a:pt x="232244" y="495630"/>
                </a:lnTo>
                <a:lnTo>
                  <a:pt x="205028" y="490829"/>
                </a:lnTo>
                <a:lnTo>
                  <a:pt x="178600" y="482841"/>
                </a:lnTo>
                <a:lnTo>
                  <a:pt x="153073" y="471690"/>
                </a:lnTo>
                <a:lnTo>
                  <a:pt x="147396" y="468807"/>
                </a:lnTo>
                <a:lnTo>
                  <a:pt x="140423" y="471106"/>
                </a:lnTo>
                <a:lnTo>
                  <a:pt x="134620" y="482511"/>
                </a:lnTo>
                <a:lnTo>
                  <a:pt x="136893" y="489470"/>
                </a:lnTo>
                <a:lnTo>
                  <a:pt x="142608" y="492379"/>
                </a:lnTo>
                <a:lnTo>
                  <a:pt x="170624" y="504596"/>
                </a:lnTo>
                <a:lnTo>
                  <a:pt x="199644" y="513359"/>
                </a:lnTo>
                <a:lnTo>
                  <a:pt x="229527" y="518629"/>
                </a:lnTo>
                <a:lnTo>
                  <a:pt x="260184" y="520382"/>
                </a:lnTo>
                <a:lnTo>
                  <a:pt x="306895" y="516191"/>
                </a:lnTo>
                <a:lnTo>
                  <a:pt x="350875" y="504088"/>
                </a:lnTo>
                <a:lnTo>
                  <a:pt x="391401" y="484809"/>
                </a:lnTo>
                <a:lnTo>
                  <a:pt x="427723" y="459117"/>
                </a:lnTo>
                <a:lnTo>
                  <a:pt x="459105" y="427748"/>
                </a:lnTo>
                <a:lnTo>
                  <a:pt x="484797" y="391426"/>
                </a:lnTo>
                <a:lnTo>
                  <a:pt x="504075" y="350901"/>
                </a:lnTo>
                <a:lnTo>
                  <a:pt x="516178" y="306920"/>
                </a:lnTo>
                <a:lnTo>
                  <a:pt x="520382" y="260210"/>
                </a:lnTo>
                <a:close/>
              </a:path>
            </a:pathLst>
          </a:custGeom>
          <a:solidFill>
            <a:srgbClr val="00AAA6"/>
          </a:solidFill>
        </p:spPr>
        <p:txBody>
          <a:bodyPr wrap="square" lIns="0" tIns="0" rIns="0" bIns="0" rtlCol="0"/>
          <a:lstStyle/>
          <a:p>
            <a:endParaRPr dirty="0">
              <a:solidFill>
                <a:prstClr val="black"/>
              </a:solidFill>
            </a:endParaRPr>
          </a:p>
        </p:txBody>
      </p:sp>
      <p:pic>
        <p:nvPicPr>
          <p:cNvPr id="40" name="bg object 40"/>
          <p:cNvPicPr/>
          <p:nvPr/>
        </p:nvPicPr>
        <p:blipFill>
          <a:blip r:embed="rId9" cstate="print"/>
          <a:stretch>
            <a:fillRect/>
          </a:stretch>
        </p:blipFill>
        <p:spPr>
          <a:xfrm>
            <a:off x="1164917" y="1340684"/>
            <a:ext cx="425231" cy="426580"/>
          </a:xfrm>
          <a:prstGeom prst="rect">
            <a:avLst/>
          </a:prstGeom>
        </p:spPr>
      </p:pic>
      <p:sp>
        <p:nvSpPr>
          <p:cNvPr id="41" name="bg object 41"/>
          <p:cNvSpPr/>
          <p:nvPr/>
        </p:nvSpPr>
        <p:spPr>
          <a:xfrm>
            <a:off x="1002569" y="1178995"/>
            <a:ext cx="749935" cy="749935"/>
          </a:xfrm>
          <a:custGeom>
            <a:avLst/>
            <a:gdLst/>
            <a:ahLst/>
            <a:cxnLst/>
            <a:rect l="l" t="t" r="r" b="b"/>
            <a:pathLst>
              <a:path w="749935" h="749935">
                <a:moveTo>
                  <a:pt x="347324" y="697255"/>
                </a:moveTo>
                <a:lnTo>
                  <a:pt x="310807" y="697255"/>
                </a:lnTo>
                <a:lnTo>
                  <a:pt x="374916" y="749858"/>
                </a:lnTo>
                <a:lnTo>
                  <a:pt x="411429" y="719899"/>
                </a:lnTo>
                <a:lnTo>
                  <a:pt x="374916" y="719899"/>
                </a:lnTo>
                <a:lnTo>
                  <a:pt x="347324" y="697255"/>
                </a:lnTo>
                <a:close/>
              </a:path>
              <a:path w="749935" h="749935">
                <a:moveTo>
                  <a:pt x="231419" y="28549"/>
                </a:moveTo>
                <a:lnTo>
                  <a:pt x="192468" y="101777"/>
                </a:lnTo>
                <a:lnTo>
                  <a:pt x="109918" y="109931"/>
                </a:lnTo>
                <a:lnTo>
                  <a:pt x="101777" y="192468"/>
                </a:lnTo>
                <a:lnTo>
                  <a:pt x="28524" y="231432"/>
                </a:lnTo>
                <a:lnTo>
                  <a:pt x="52616" y="310819"/>
                </a:lnTo>
                <a:lnTo>
                  <a:pt x="0" y="374929"/>
                </a:lnTo>
                <a:lnTo>
                  <a:pt x="52616" y="439051"/>
                </a:lnTo>
                <a:lnTo>
                  <a:pt x="28524" y="518439"/>
                </a:lnTo>
                <a:lnTo>
                  <a:pt x="101777" y="557390"/>
                </a:lnTo>
                <a:lnTo>
                  <a:pt x="109918" y="639927"/>
                </a:lnTo>
                <a:lnTo>
                  <a:pt x="192468" y="648080"/>
                </a:lnTo>
                <a:lnTo>
                  <a:pt x="231419" y="721321"/>
                </a:lnTo>
                <a:lnTo>
                  <a:pt x="310807" y="697255"/>
                </a:lnTo>
                <a:lnTo>
                  <a:pt x="347324" y="697255"/>
                </a:lnTo>
                <a:lnTo>
                  <a:pt x="342913" y="693635"/>
                </a:lnTo>
                <a:lnTo>
                  <a:pt x="242900" y="693635"/>
                </a:lnTo>
                <a:lnTo>
                  <a:pt x="207060" y="626262"/>
                </a:lnTo>
                <a:lnTo>
                  <a:pt x="131102" y="618756"/>
                </a:lnTo>
                <a:lnTo>
                  <a:pt x="123596" y="542785"/>
                </a:lnTo>
                <a:lnTo>
                  <a:pt x="56222" y="506945"/>
                </a:lnTo>
                <a:lnTo>
                  <a:pt x="78359" y="433920"/>
                </a:lnTo>
                <a:lnTo>
                  <a:pt x="29959" y="374929"/>
                </a:lnTo>
                <a:lnTo>
                  <a:pt x="78359" y="315937"/>
                </a:lnTo>
                <a:lnTo>
                  <a:pt x="56222" y="242925"/>
                </a:lnTo>
                <a:lnTo>
                  <a:pt x="123596" y="207086"/>
                </a:lnTo>
                <a:lnTo>
                  <a:pt x="131102" y="131114"/>
                </a:lnTo>
                <a:lnTo>
                  <a:pt x="207060" y="123609"/>
                </a:lnTo>
                <a:lnTo>
                  <a:pt x="242900" y="56235"/>
                </a:lnTo>
                <a:lnTo>
                  <a:pt x="342906" y="56235"/>
                </a:lnTo>
                <a:lnTo>
                  <a:pt x="347300" y="52628"/>
                </a:lnTo>
                <a:lnTo>
                  <a:pt x="310807" y="52628"/>
                </a:lnTo>
                <a:lnTo>
                  <a:pt x="231419" y="28549"/>
                </a:lnTo>
                <a:close/>
              </a:path>
              <a:path w="749935" h="749935">
                <a:moveTo>
                  <a:pt x="531225" y="697255"/>
                </a:moveTo>
                <a:lnTo>
                  <a:pt x="439026" y="697255"/>
                </a:lnTo>
                <a:lnTo>
                  <a:pt x="518426" y="721321"/>
                </a:lnTo>
                <a:lnTo>
                  <a:pt x="531225" y="697255"/>
                </a:lnTo>
                <a:close/>
              </a:path>
              <a:path w="749935" h="749935">
                <a:moveTo>
                  <a:pt x="433920" y="671487"/>
                </a:moveTo>
                <a:lnTo>
                  <a:pt x="374916" y="719899"/>
                </a:lnTo>
                <a:lnTo>
                  <a:pt x="411429" y="719899"/>
                </a:lnTo>
                <a:lnTo>
                  <a:pt x="439026" y="697255"/>
                </a:lnTo>
                <a:lnTo>
                  <a:pt x="531225" y="697255"/>
                </a:lnTo>
                <a:lnTo>
                  <a:pt x="533150" y="693635"/>
                </a:lnTo>
                <a:lnTo>
                  <a:pt x="506933" y="693635"/>
                </a:lnTo>
                <a:lnTo>
                  <a:pt x="433920" y="671487"/>
                </a:lnTo>
                <a:close/>
              </a:path>
              <a:path w="749935" h="749935">
                <a:moveTo>
                  <a:pt x="315925" y="671487"/>
                </a:moveTo>
                <a:lnTo>
                  <a:pt x="242900" y="693635"/>
                </a:lnTo>
                <a:lnTo>
                  <a:pt x="342913" y="693635"/>
                </a:lnTo>
                <a:lnTo>
                  <a:pt x="315925" y="671487"/>
                </a:lnTo>
                <a:close/>
              </a:path>
              <a:path w="749935" h="749935">
                <a:moveTo>
                  <a:pt x="533155" y="56235"/>
                </a:moveTo>
                <a:lnTo>
                  <a:pt x="506933" y="56235"/>
                </a:lnTo>
                <a:lnTo>
                  <a:pt x="542772" y="123621"/>
                </a:lnTo>
                <a:lnTo>
                  <a:pt x="618744" y="131114"/>
                </a:lnTo>
                <a:lnTo>
                  <a:pt x="626224" y="207086"/>
                </a:lnTo>
                <a:lnTo>
                  <a:pt x="693623" y="242925"/>
                </a:lnTo>
                <a:lnTo>
                  <a:pt x="671461" y="315937"/>
                </a:lnTo>
                <a:lnTo>
                  <a:pt x="719886" y="374929"/>
                </a:lnTo>
                <a:lnTo>
                  <a:pt x="671461" y="433920"/>
                </a:lnTo>
                <a:lnTo>
                  <a:pt x="693623" y="506945"/>
                </a:lnTo>
                <a:lnTo>
                  <a:pt x="626224" y="542785"/>
                </a:lnTo>
                <a:lnTo>
                  <a:pt x="618744" y="618756"/>
                </a:lnTo>
                <a:lnTo>
                  <a:pt x="542772" y="626262"/>
                </a:lnTo>
                <a:lnTo>
                  <a:pt x="506933" y="693635"/>
                </a:lnTo>
                <a:lnTo>
                  <a:pt x="533150" y="693635"/>
                </a:lnTo>
                <a:lnTo>
                  <a:pt x="557377" y="648080"/>
                </a:lnTo>
                <a:lnTo>
                  <a:pt x="639927" y="639927"/>
                </a:lnTo>
                <a:lnTo>
                  <a:pt x="648055" y="557390"/>
                </a:lnTo>
                <a:lnTo>
                  <a:pt x="721309" y="518439"/>
                </a:lnTo>
                <a:lnTo>
                  <a:pt x="697217" y="439051"/>
                </a:lnTo>
                <a:lnTo>
                  <a:pt x="749846" y="374929"/>
                </a:lnTo>
                <a:lnTo>
                  <a:pt x="697217" y="310819"/>
                </a:lnTo>
                <a:lnTo>
                  <a:pt x="721309" y="231432"/>
                </a:lnTo>
                <a:lnTo>
                  <a:pt x="648055" y="192468"/>
                </a:lnTo>
                <a:lnTo>
                  <a:pt x="639927" y="109931"/>
                </a:lnTo>
                <a:lnTo>
                  <a:pt x="557377" y="101803"/>
                </a:lnTo>
                <a:lnTo>
                  <a:pt x="533155" y="56235"/>
                </a:lnTo>
                <a:close/>
              </a:path>
              <a:path w="749935" h="749935">
                <a:moveTo>
                  <a:pt x="342906" y="56235"/>
                </a:moveTo>
                <a:lnTo>
                  <a:pt x="242900" y="56235"/>
                </a:lnTo>
                <a:lnTo>
                  <a:pt x="315925" y="78384"/>
                </a:lnTo>
                <a:lnTo>
                  <a:pt x="342906" y="56235"/>
                </a:lnTo>
                <a:close/>
              </a:path>
              <a:path w="749935" h="749935">
                <a:moveTo>
                  <a:pt x="411404" y="29959"/>
                </a:moveTo>
                <a:lnTo>
                  <a:pt x="374916" y="29959"/>
                </a:lnTo>
                <a:lnTo>
                  <a:pt x="433895" y="78384"/>
                </a:lnTo>
                <a:lnTo>
                  <a:pt x="506933" y="56235"/>
                </a:lnTo>
                <a:lnTo>
                  <a:pt x="533155" y="56235"/>
                </a:lnTo>
                <a:lnTo>
                  <a:pt x="531238" y="52628"/>
                </a:lnTo>
                <a:lnTo>
                  <a:pt x="439013" y="52628"/>
                </a:lnTo>
                <a:lnTo>
                  <a:pt x="411404" y="29959"/>
                </a:lnTo>
                <a:close/>
              </a:path>
              <a:path w="749935" h="749935">
                <a:moveTo>
                  <a:pt x="374916" y="0"/>
                </a:moveTo>
                <a:lnTo>
                  <a:pt x="310807" y="52628"/>
                </a:lnTo>
                <a:lnTo>
                  <a:pt x="347300" y="52628"/>
                </a:lnTo>
                <a:lnTo>
                  <a:pt x="374916" y="29959"/>
                </a:lnTo>
                <a:lnTo>
                  <a:pt x="411404" y="29959"/>
                </a:lnTo>
                <a:lnTo>
                  <a:pt x="374916" y="0"/>
                </a:lnTo>
                <a:close/>
              </a:path>
              <a:path w="749935" h="749935">
                <a:moveTo>
                  <a:pt x="518439" y="28549"/>
                </a:moveTo>
                <a:lnTo>
                  <a:pt x="439013" y="52628"/>
                </a:lnTo>
                <a:lnTo>
                  <a:pt x="531238" y="52628"/>
                </a:lnTo>
                <a:lnTo>
                  <a:pt x="518439" y="28549"/>
                </a:lnTo>
                <a:close/>
              </a:path>
            </a:pathLst>
          </a:custGeom>
          <a:solidFill>
            <a:srgbClr val="00AAA6"/>
          </a:solidFill>
        </p:spPr>
        <p:txBody>
          <a:bodyPr wrap="square" lIns="0" tIns="0" rIns="0" bIns="0" rtlCol="0"/>
          <a:lstStyle/>
          <a:p>
            <a:endParaRPr dirty="0">
              <a:solidFill>
                <a:prstClr val="black"/>
              </a:solidFill>
            </a:endParaRPr>
          </a:p>
        </p:txBody>
      </p:sp>
      <p:sp>
        <p:nvSpPr>
          <p:cNvPr id="42" name="bg object 42"/>
          <p:cNvSpPr/>
          <p:nvPr/>
        </p:nvSpPr>
        <p:spPr>
          <a:xfrm>
            <a:off x="2136521" y="2093112"/>
            <a:ext cx="942975" cy="851535"/>
          </a:xfrm>
          <a:custGeom>
            <a:avLst/>
            <a:gdLst/>
            <a:ahLst/>
            <a:cxnLst/>
            <a:rect l="l" t="t" r="r" b="b"/>
            <a:pathLst>
              <a:path w="942975" h="851535">
                <a:moveTo>
                  <a:pt x="273621" y="836041"/>
                </a:moveTo>
                <a:lnTo>
                  <a:pt x="263118" y="778891"/>
                </a:lnTo>
                <a:lnTo>
                  <a:pt x="236893" y="736917"/>
                </a:lnTo>
                <a:lnTo>
                  <a:pt x="202844" y="706678"/>
                </a:lnTo>
                <a:lnTo>
                  <a:pt x="168897" y="684720"/>
                </a:lnTo>
                <a:lnTo>
                  <a:pt x="157949" y="678027"/>
                </a:lnTo>
                <a:lnTo>
                  <a:pt x="147955" y="671537"/>
                </a:lnTo>
                <a:lnTo>
                  <a:pt x="114173" y="627253"/>
                </a:lnTo>
                <a:lnTo>
                  <a:pt x="86410" y="573366"/>
                </a:lnTo>
                <a:lnTo>
                  <a:pt x="60007" y="518083"/>
                </a:lnTo>
                <a:lnTo>
                  <a:pt x="44932" y="481939"/>
                </a:lnTo>
                <a:lnTo>
                  <a:pt x="35585" y="386651"/>
                </a:lnTo>
                <a:lnTo>
                  <a:pt x="31902" y="318084"/>
                </a:lnTo>
                <a:lnTo>
                  <a:pt x="30416" y="262559"/>
                </a:lnTo>
                <a:lnTo>
                  <a:pt x="30581" y="259930"/>
                </a:lnTo>
                <a:lnTo>
                  <a:pt x="31178" y="258826"/>
                </a:lnTo>
                <a:lnTo>
                  <a:pt x="34213" y="258419"/>
                </a:lnTo>
                <a:lnTo>
                  <a:pt x="57061" y="273494"/>
                </a:lnTo>
                <a:lnTo>
                  <a:pt x="69596" y="308787"/>
                </a:lnTo>
                <a:lnTo>
                  <a:pt x="74879" y="349465"/>
                </a:lnTo>
                <a:lnTo>
                  <a:pt x="75958" y="380657"/>
                </a:lnTo>
                <a:lnTo>
                  <a:pt x="75958" y="389051"/>
                </a:lnTo>
                <a:lnTo>
                  <a:pt x="82753" y="395859"/>
                </a:lnTo>
                <a:lnTo>
                  <a:pt x="99695" y="303580"/>
                </a:lnTo>
                <a:lnTo>
                  <a:pt x="82613" y="257022"/>
                </a:lnTo>
                <a:lnTo>
                  <a:pt x="34213" y="228003"/>
                </a:lnTo>
                <a:lnTo>
                  <a:pt x="29248" y="228320"/>
                </a:lnTo>
                <a:lnTo>
                  <a:pt x="0" y="254088"/>
                </a:lnTo>
                <a:lnTo>
                  <a:pt x="0" y="262559"/>
                </a:lnTo>
                <a:lnTo>
                  <a:pt x="876" y="301828"/>
                </a:lnTo>
                <a:lnTo>
                  <a:pt x="3289" y="355739"/>
                </a:lnTo>
                <a:lnTo>
                  <a:pt x="6845" y="412864"/>
                </a:lnTo>
                <a:lnTo>
                  <a:pt x="11163" y="461733"/>
                </a:lnTo>
                <a:lnTo>
                  <a:pt x="31407" y="528510"/>
                </a:lnTo>
                <a:lnTo>
                  <a:pt x="58724" y="586092"/>
                </a:lnTo>
                <a:lnTo>
                  <a:pt x="88099" y="642962"/>
                </a:lnTo>
                <a:lnTo>
                  <a:pt x="109855" y="678459"/>
                </a:lnTo>
                <a:lnTo>
                  <a:pt x="140157" y="702767"/>
                </a:lnTo>
                <a:lnTo>
                  <a:pt x="153149" y="710730"/>
                </a:lnTo>
                <a:lnTo>
                  <a:pt x="184137" y="730631"/>
                </a:lnTo>
                <a:lnTo>
                  <a:pt x="213220" y="755992"/>
                </a:lnTo>
                <a:lnTo>
                  <a:pt x="234784" y="790041"/>
                </a:lnTo>
                <a:lnTo>
                  <a:pt x="243217" y="836041"/>
                </a:lnTo>
                <a:lnTo>
                  <a:pt x="243217" y="844435"/>
                </a:lnTo>
                <a:lnTo>
                  <a:pt x="250024" y="851242"/>
                </a:lnTo>
                <a:lnTo>
                  <a:pt x="258419" y="851242"/>
                </a:lnTo>
                <a:lnTo>
                  <a:pt x="266814" y="851242"/>
                </a:lnTo>
                <a:lnTo>
                  <a:pt x="273621" y="844435"/>
                </a:lnTo>
                <a:lnTo>
                  <a:pt x="273621" y="836041"/>
                </a:lnTo>
                <a:close/>
              </a:path>
              <a:path w="942975" h="851535">
                <a:moveTo>
                  <a:pt x="456031" y="714438"/>
                </a:moveTo>
                <a:lnTo>
                  <a:pt x="444652" y="665784"/>
                </a:lnTo>
                <a:lnTo>
                  <a:pt x="415772" y="621588"/>
                </a:lnTo>
                <a:lnTo>
                  <a:pt x="377266" y="583374"/>
                </a:lnTo>
                <a:lnTo>
                  <a:pt x="337007" y="552627"/>
                </a:lnTo>
                <a:lnTo>
                  <a:pt x="302844" y="530860"/>
                </a:lnTo>
                <a:lnTo>
                  <a:pt x="282663" y="519595"/>
                </a:lnTo>
                <a:lnTo>
                  <a:pt x="261708" y="499668"/>
                </a:lnTo>
                <a:lnTo>
                  <a:pt x="224485" y="467093"/>
                </a:lnTo>
                <a:lnTo>
                  <a:pt x="192112" y="442150"/>
                </a:lnTo>
                <a:lnTo>
                  <a:pt x="140868" y="413905"/>
                </a:lnTo>
                <a:lnTo>
                  <a:pt x="121615" y="410413"/>
                </a:lnTo>
                <a:lnTo>
                  <a:pt x="109474" y="411657"/>
                </a:lnTo>
                <a:lnTo>
                  <a:pt x="76936" y="445274"/>
                </a:lnTo>
                <a:lnTo>
                  <a:pt x="75984" y="453656"/>
                </a:lnTo>
                <a:lnTo>
                  <a:pt x="76314" y="461073"/>
                </a:lnTo>
                <a:lnTo>
                  <a:pt x="123748" y="518287"/>
                </a:lnTo>
                <a:lnTo>
                  <a:pt x="156883" y="556298"/>
                </a:lnTo>
                <a:lnTo>
                  <a:pt x="189712" y="590600"/>
                </a:lnTo>
                <a:lnTo>
                  <a:pt x="209715" y="603618"/>
                </a:lnTo>
                <a:lnTo>
                  <a:pt x="287235" y="655726"/>
                </a:lnTo>
                <a:lnTo>
                  <a:pt x="296684" y="653910"/>
                </a:lnTo>
                <a:lnTo>
                  <a:pt x="306108" y="640016"/>
                </a:lnTo>
                <a:lnTo>
                  <a:pt x="304292" y="630555"/>
                </a:lnTo>
                <a:lnTo>
                  <a:pt x="226860" y="578510"/>
                </a:lnTo>
                <a:lnTo>
                  <a:pt x="206197" y="565061"/>
                </a:lnTo>
                <a:lnTo>
                  <a:pt x="193294" y="551472"/>
                </a:lnTo>
                <a:lnTo>
                  <a:pt x="169608" y="524713"/>
                </a:lnTo>
                <a:lnTo>
                  <a:pt x="139344" y="489712"/>
                </a:lnTo>
                <a:lnTo>
                  <a:pt x="106718" y="451446"/>
                </a:lnTo>
                <a:lnTo>
                  <a:pt x="107111" y="449199"/>
                </a:lnTo>
                <a:lnTo>
                  <a:pt x="107962" y="446455"/>
                </a:lnTo>
                <a:lnTo>
                  <a:pt x="112026" y="442061"/>
                </a:lnTo>
                <a:lnTo>
                  <a:pt x="116001" y="440829"/>
                </a:lnTo>
                <a:lnTo>
                  <a:pt x="121615" y="440829"/>
                </a:lnTo>
                <a:lnTo>
                  <a:pt x="149237" y="450811"/>
                </a:lnTo>
                <a:lnTo>
                  <a:pt x="186613" y="475932"/>
                </a:lnTo>
                <a:lnTo>
                  <a:pt x="226796" y="508990"/>
                </a:lnTo>
                <a:lnTo>
                  <a:pt x="263994" y="543902"/>
                </a:lnTo>
                <a:lnTo>
                  <a:pt x="265315" y="544855"/>
                </a:lnTo>
                <a:lnTo>
                  <a:pt x="323354" y="580212"/>
                </a:lnTo>
                <a:lnTo>
                  <a:pt x="370154" y="617499"/>
                </a:lnTo>
                <a:lnTo>
                  <a:pt x="409244" y="663422"/>
                </a:lnTo>
                <a:lnTo>
                  <a:pt x="425627" y="714438"/>
                </a:lnTo>
                <a:lnTo>
                  <a:pt x="425018" y="734428"/>
                </a:lnTo>
                <a:lnTo>
                  <a:pt x="423418" y="749617"/>
                </a:lnTo>
                <a:lnTo>
                  <a:pt x="421119" y="761720"/>
                </a:lnTo>
                <a:lnTo>
                  <a:pt x="415518" y="784047"/>
                </a:lnTo>
                <a:lnTo>
                  <a:pt x="412940" y="797458"/>
                </a:lnTo>
                <a:lnTo>
                  <a:pt x="411111" y="814260"/>
                </a:lnTo>
                <a:lnTo>
                  <a:pt x="410425" y="836041"/>
                </a:lnTo>
                <a:lnTo>
                  <a:pt x="410425" y="844435"/>
                </a:lnTo>
                <a:lnTo>
                  <a:pt x="417233" y="851242"/>
                </a:lnTo>
                <a:lnTo>
                  <a:pt x="425627" y="851242"/>
                </a:lnTo>
                <a:lnTo>
                  <a:pt x="434022" y="851242"/>
                </a:lnTo>
                <a:lnTo>
                  <a:pt x="440829" y="844435"/>
                </a:lnTo>
                <a:lnTo>
                  <a:pt x="440829" y="836041"/>
                </a:lnTo>
                <a:lnTo>
                  <a:pt x="441413" y="816940"/>
                </a:lnTo>
                <a:lnTo>
                  <a:pt x="442976" y="802309"/>
                </a:lnTo>
                <a:lnTo>
                  <a:pt x="445223" y="790575"/>
                </a:lnTo>
                <a:lnTo>
                  <a:pt x="450811" y="768248"/>
                </a:lnTo>
                <a:lnTo>
                  <a:pt x="453440" y="754468"/>
                </a:lnTo>
                <a:lnTo>
                  <a:pt x="455307" y="737108"/>
                </a:lnTo>
                <a:lnTo>
                  <a:pt x="456031" y="714438"/>
                </a:lnTo>
                <a:close/>
              </a:path>
              <a:path w="942975" h="851535">
                <a:moveTo>
                  <a:pt x="623239" y="204419"/>
                </a:moveTo>
                <a:lnTo>
                  <a:pt x="616432" y="197612"/>
                </a:lnTo>
                <a:lnTo>
                  <a:pt x="592836" y="197612"/>
                </a:lnTo>
                <a:lnTo>
                  <a:pt x="592836" y="228015"/>
                </a:lnTo>
                <a:lnTo>
                  <a:pt x="592836" y="288823"/>
                </a:lnTo>
                <a:lnTo>
                  <a:pt x="508431" y="288823"/>
                </a:lnTo>
                <a:lnTo>
                  <a:pt x="501637" y="295617"/>
                </a:lnTo>
                <a:lnTo>
                  <a:pt x="501637" y="380022"/>
                </a:lnTo>
                <a:lnTo>
                  <a:pt x="440829" y="380022"/>
                </a:lnTo>
                <a:lnTo>
                  <a:pt x="440829" y="295617"/>
                </a:lnTo>
                <a:lnTo>
                  <a:pt x="434022" y="288823"/>
                </a:lnTo>
                <a:lnTo>
                  <a:pt x="349618" y="288823"/>
                </a:lnTo>
                <a:lnTo>
                  <a:pt x="349618" y="228015"/>
                </a:lnTo>
                <a:lnTo>
                  <a:pt x="434022" y="228015"/>
                </a:lnTo>
                <a:lnTo>
                  <a:pt x="440829" y="221208"/>
                </a:lnTo>
                <a:lnTo>
                  <a:pt x="440829" y="136804"/>
                </a:lnTo>
                <a:lnTo>
                  <a:pt x="501637" y="136804"/>
                </a:lnTo>
                <a:lnTo>
                  <a:pt x="501637" y="221208"/>
                </a:lnTo>
                <a:lnTo>
                  <a:pt x="508431" y="228015"/>
                </a:lnTo>
                <a:lnTo>
                  <a:pt x="592836" y="228015"/>
                </a:lnTo>
                <a:lnTo>
                  <a:pt x="592836" y="197612"/>
                </a:lnTo>
                <a:lnTo>
                  <a:pt x="532028" y="197612"/>
                </a:lnTo>
                <a:lnTo>
                  <a:pt x="532028" y="136804"/>
                </a:lnTo>
                <a:lnTo>
                  <a:pt x="532028" y="113207"/>
                </a:lnTo>
                <a:lnTo>
                  <a:pt x="525233" y="106413"/>
                </a:lnTo>
                <a:lnTo>
                  <a:pt x="417233" y="106413"/>
                </a:lnTo>
                <a:lnTo>
                  <a:pt x="410425" y="113207"/>
                </a:lnTo>
                <a:lnTo>
                  <a:pt x="410425" y="197612"/>
                </a:lnTo>
                <a:lnTo>
                  <a:pt x="326034" y="197612"/>
                </a:lnTo>
                <a:lnTo>
                  <a:pt x="319227" y="204419"/>
                </a:lnTo>
                <a:lnTo>
                  <a:pt x="319227" y="312420"/>
                </a:lnTo>
                <a:lnTo>
                  <a:pt x="326034" y="319214"/>
                </a:lnTo>
                <a:lnTo>
                  <a:pt x="410425" y="319214"/>
                </a:lnTo>
                <a:lnTo>
                  <a:pt x="410425" y="403618"/>
                </a:lnTo>
                <a:lnTo>
                  <a:pt x="417233" y="410425"/>
                </a:lnTo>
                <a:lnTo>
                  <a:pt x="525233" y="410425"/>
                </a:lnTo>
                <a:lnTo>
                  <a:pt x="532028" y="403618"/>
                </a:lnTo>
                <a:lnTo>
                  <a:pt x="532028" y="380022"/>
                </a:lnTo>
                <a:lnTo>
                  <a:pt x="532028" y="319214"/>
                </a:lnTo>
                <a:lnTo>
                  <a:pt x="616432" y="319214"/>
                </a:lnTo>
                <a:lnTo>
                  <a:pt x="623239" y="312420"/>
                </a:lnTo>
                <a:lnTo>
                  <a:pt x="623239" y="204419"/>
                </a:lnTo>
                <a:close/>
              </a:path>
              <a:path w="942975" h="851535">
                <a:moveTo>
                  <a:pt x="729640" y="258406"/>
                </a:moveTo>
                <a:lnTo>
                  <a:pt x="725474" y="212026"/>
                </a:lnTo>
                <a:lnTo>
                  <a:pt x="713447" y="168338"/>
                </a:lnTo>
                <a:lnTo>
                  <a:pt x="699223" y="138430"/>
                </a:lnTo>
                <a:lnTo>
                  <a:pt x="699223" y="258406"/>
                </a:lnTo>
                <a:lnTo>
                  <a:pt x="694588" y="304304"/>
                </a:lnTo>
                <a:lnTo>
                  <a:pt x="681278" y="347078"/>
                </a:lnTo>
                <a:lnTo>
                  <a:pt x="660234" y="385800"/>
                </a:lnTo>
                <a:lnTo>
                  <a:pt x="632371" y="419569"/>
                </a:lnTo>
                <a:lnTo>
                  <a:pt x="598614" y="447433"/>
                </a:lnTo>
                <a:lnTo>
                  <a:pt x="559892" y="468477"/>
                </a:lnTo>
                <a:lnTo>
                  <a:pt x="517118" y="481787"/>
                </a:lnTo>
                <a:lnTo>
                  <a:pt x="471220" y="486422"/>
                </a:lnTo>
                <a:lnTo>
                  <a:pt x="425323" y="481787"/>
                </a:lnTo>
                <a:lnTo>
                  <a:pt x="382562" y="468477"/>
                </a:lnTo>
                <a:lnTo>
                  <a:pt x="343827" y="447433"/>
                </a:lnTo>
                <a:lnTo>
                  <a:pt x="310070" y="419569"/>
                </a:lnTo>
                <a:lnTo>
                  <a:pt x="282206" y="385800"/>
                </a:lnTo>
                <a:lnTo>
                  <a:pt x="261162" y="347078"/>
                </a:lnTo>
                <a:lnTo>
                  <a:pt x="247865" y="304304"/>
                </a:lnTo>
                <a:lnTo>
                  <a:pt x="243217" y="258406"/>
                </a:lnTo>
                <a:lnTo>
                  <a:pt x="247865" y="212521"/>
                </a:lnTo>
                <a:lnTo>
                  <a:pt x="261162" y="169748"/>
                </a:lnTo>
                <a:lnTo>
                  <a:pt x="282206" y="131025"/>
                </a:lnTo>
                <a:lnTo>
                  <a:pt x="310070" y="97256"/>
                </a:lnTo>
                <a:lnTo>
                  <a:pt x="343827" y="69392"/>
                </a:lnTo>
                <a:lnTo>
                  <a:pt x="382562" y="48348"/>
                </a:lnTo>
                <a:lnTo>
                  <a:pt x="425323" y="35052"/>
                </a:lnTo>
                <a:lnTo>
                  <a:pt x="471220" y="30403"/>
                </a:lnTo>
                <a:lnTo>
                  <a:pt x="517118" y="35052"/>
                </a:lnTo>
                <a:lnTo>
                  <a:pt x="559892" y="48348"/>
                </a:lnTo>
                <a:lnTo>
                  <a:pt x="598614" y="69392"/>
                </a:lnTo>
                <a:lnTo>
                  <a:pt x="632371" y="97256"/>
                </a:lnTo>
                <a:lnTo>
                  <a:pt x="660234" y="131025"/>
                </a:lnTo>
                <a:lnTo>
                  <a:pt x="681278" y="169748"/>
                </a:lnTo>
                <a:lnTo>
                  <a:pt x="694588" y="212521"/>
                </a:lnTo>
                <a:lnTo>
                  <a:pt x="699223" y="258406"/>
                </a:lnTo>
                <a:lnTo>
                  <a:pt x="699223" y="138430"/>
                </a:lnTo>
                <a:lnTo>
                  <a:pt x="668782" y="92011"/>
                </a:lnTo>
                <a:lnTo>
                  <a:pt x="637616" y="60845"/>
                </a:lnTo>
                <a:lnTo>
                  <a:pt x="601548" y="35331"/>
                </a:lnTo>
                <a:lnTo>
                  <a:pt x="591185" y="30403"/>
                </a:lnTo>
                <a:lnTo>
                  <a:pt x="561301" y="16192"/>
                </a:lnTo>
                <a:lnTo>
                  <a:pt x="517613" y="4178"/>
                </a:lnTo>
                <a:lnTo>
                  <a:pt x="471220" y="0"/>
                </a:lnTo>
                <a:lnTo>
                  <a:pt x="424840" y="4178"/>
                </a:lnTo>
                <a:lnTo>
                  <a:pt x="381152" y="16192"/>
                </a:lnTo>
                <a:lnTo>
                  <a:pt x="340906" y="35331"/>
                </a:lnTo>
                <a:lnTo>
                  <a:pt x="304825" y="60845"/>
                </a:lnTo>
                <a:lnTo>
                  <a:pt x="273659" y="92011"/>
                </a:lnTo>
                <a:lnTo>
                  <a:pt x="248145" y="128092"/>
                </a:lnTo>
                <a:lnTo>
                  <a:pt x="228993" y="168338"/>
                </a:lnTo>
                <a:lnTo>
                  <a:pt x="216979" y="212026"/>
                </a:lnTo>
                <a:lnTo>
                  <a:pt x="212801" y="258406"/>
                </a:lnTo>
                <a:lnTo>
                  <a:pt x="216979" y="304800"/>
                </a:lnTo>
                <a:lnTo>
                  <a:pt x="228993" y="348488"/>
                </a:lnTo>
                <a:lnTo>
                  <a:pt x="248145" y="388734"/>
                </a:lnTo>
                <a:lnTo>
                  <a:pt x="273659" y="424815"/>
                </a:lnTo>
                <a:lnTo>
                  <a:pt x="304825" y="455980"/>
                </a:lnTo>
                <a:lnTo>
                  <a:pt x="340906" y="481495"/>
                </a:lnTo>
                <a:lnTo>
                  <a:pt x="381152" y="500634"/>
                </a:lnTo>
                <a:lnTo>
                  <a:pt x="424840" y="512660"/>
                </a:lnTo>
                <a:lnTo>
                  <a:pt x="471220" y="516826"/>
                </a:lnTo>
                <a:lnTo>
                  <a:pt x="517613" y="512660"/>
                </a:lnTo>
                <a:lnTo>
                  <a:pt x="561301" y="500634"/>
                </a:lnTo>
                <a:lnTo>
                  <a:pt x="591185" y="486422"/>
                </a:lnTo>
                <a:lnTo>
                  <a:pt x="601548" y="481495"/>
                </a:lnTo>
                <a:lnTo>
                  <a:pt x="637616" y="455980"/>
                </a:lnTo>
                <a:lnTo>
                  <a:pt x="668782" y="424815"/>
                </a:lnTo>
                <a:lnTo>
                  <a:pt x="694309" y="388734"/>
                </a:lnTo>
                <a:lnTo>
                  <a:pt x="713447" y="348488"/>
                </a:lnTo>
                <a:lnTo>
                  <a:pt x="725474" y="304800"/>
                </a:lnTo>
                <a:lnTo>
                  <a:pt x="729640" y="258406"/>
                </a:lnTo>
                <a:close/>
              </a:path>
              <a:path w="942975" h="851535">
                <a:moveTo>
                  <a:pt x="866457" y="453644"/>
                </a:moveTo>
                <a:lnTo>
                  <a:pt x="849807" y="419176"/>
                </a:lnTo>
                <a:lnTo>
                  <a:pt x="820839" y="410413"/>
                </a:lnTo>
                <a:lnTo>
                  <a:pt x="801573" y="413905"/>
                </a:lnTo>
                <a:lnTo>
                  <a:pt x="750316" y="442150"/>
                </a:lnTo>
                <a:lnTo>
                  <a:pt x="717956" y="467106"/>
                </a:lnTo>
                <a:lnTo>
                  <a:pt x="680720" y="499668"/>
                </a:lnTo>
                <a:lnTo>
                  <a:pt x="659790" y="519595"/>
                </a:lnTo>
                <a:lnTo>
                  <a:pt x="639610" y="530860"/>
                </a:lnTo>
                <a:lnTo>
                  <a:pt x="605447" y="552627"/>
                </a:lnTo>
                <a:lnTo>
                  <a:pt x="565175" y="583374"/>
                </a:lnTo>
                <a:lnTo>
                  <a:pt x="526669" y="621588"/>
                </a:lnTo>
                <a:lnTo>
                  <a:pt x="497801" y="665784"/>
                </a:lnTo>
                <a:lnTo>
                  <a:pt x="486422" y="714438"/>
                </a:lnTo>
                <a:lnTo>
                  <a:pt x="487133" y="737108"/>
                </a:lnTo>
                <a:lnTo>
                  <a:pt x="489013" y="754468"/>
                </a:lnTo>
                <a:lnTo>
                  <a:pt x="491629" y="768248"/>
                </a:lnTo>
                <a:lnTo>
                  <a:pt x="497230" y="790575"/>
                </a:lnTo>
                <a:lnTo>
                  <a:pt x="499478" y="802309"/>
                </a:lnTo>
                <a:lnTo>
                  <a:pt x="501040" y="816940"/>
                </a:lnTo>
                <a:lnTo>
                  <a:pt x="501624" y="836041"/>
                </a:lnTo>
                <a:lnTo>
                  <a:pt x="501624" y="844435"/>
                </a:lnTo>
                <a:lnTo>
                  <a:pt x="508431" y="851242"/>
                </a:lnTo>
                <a:lnTo>
                  <a:pt x="516826" y="851242"/>
                </a:lnTo>
                <a:lnTo>
                  <a:pt x="525221" y="851242"/>
                </a:lnTo>
                <a:lnTo>
                  <a:pt x="532028" y="844435"/>
                </a:lnTo>
                <a:lnTo>
                  <a:pt x="532028" y="836041"/>
                </a:lnTo>
                <a:lnTo>
                  <a:pt x="531329" y="814260"/>
                </a:lnTo>
                <a:lnTo>
                  <a:pt x="529501" y="797458"/>
                </a:lnTo>
                <a:lnTo>
                  <a:pt x="526923" y="784047"/>
                </a:lnTo>
                <a:lnTo>
                  <a:pt x="521335" y="761720"/>
                </a:lnTo>
                <a:lnTo>
                  <a:pt x="519036" y="749617"/>
                </a:lnTo>
                <a:lnTo>
                  <a:pt x="517436" y="734428"/>
                </a:lnTo>
                <a:lnTo>
                  <a:pt x="516826" y="714438"/>
                </a:lnTo>
                <a:lnTo>
                  <a:pt x="533196" y="663422"/>
                </a:lnTo>
                <a:lnTo>
                  <a:pt x="572287" y="617499"/>
                </a:lnTo>
                <a:lnTo>
                  <a:pt x="619086" y="580212"/>
                </a:lnTo>
                <a:lnTo>
                  <a:pt x="658558" y="555078"/>
                </a:lnTo>
                <a:lnTo>
                  <a:pt x="678459" y="543902"/>
                </a:lnTo>
                <a:lnTo>
                  <a:pt x="715632" y="508977"/>
                </a:lnTo>
                <a:lnTo>
                  <a:pt x="755802" y="475919"/>
                </a:lnTo>
                <a:lnTo>
                  <a:pt x="793191" y="450811"/>
                </a:lnTo>
                <a:lnTo>
                  <a:pt x="820839" y="440829"/>
                </a:lnTo>
                <a:lnTo>
                  <a:pt x="826376" y="440829"/>
                </a:lnTo>
                <a:lnTo>
                  <a:pt x="830326" y="442023"/>
                </a:lnTo>
                <a:lnTo>
                  <a:pt x="834390" y="446316"/>
                </a:lnTo>
                <a:lnTo>
                  <a:pt x="835317" y="449072"/>
                </a:lnTo>
                <a:lnTo>
                  <a:pt x="835748" y="451446"/>
                </a:lnTo>
                <a:lnTo>
                  <a:pt x="803097" y="489712"/>
                </a:lnTo>
                <a:lnTo>
                  <a:pt x="772833" y="524700"/>
                </a:lnTo>
                <a:lnTo>
                  <a:pt x="749147" y="551472"/>
                </a:lnTo>
                <a:lnTo>
                  <a:pt x="736244" y="565061"/>
                </a:lnTo>
                <a:lnTo>
                  <a:pt x="715568" y="578510"/>
                </a:lnTo>
                <a:lnTo>
                  <a:pt x="638162" y="630555"/>
                </a:lnTo>
                <a:lnTo>
                  <a:pt x="636333" y="640016"/>
                </a:lnTo>
                <a:lnTo>
                  <a:pt x="645769" y="653910"/>
                </a:lnTo>
                <a:lnTo>
                  <a:pt x="655218" y="655726"/>
                </a:lnTo>
                <a:lnTo>
                  <a:pt x="732713" y="603618"/>
                </a:lnTo>
                <a:lnTo>
                  <a:pt x="752754" y="590600"/>
                </a:lnTo>
                <a:lnTo>
                  <a:pt x="785558" y="556298"/>
                </a:lnTo>
                <a:lnTo>
                  <a:pt x="818692" y="518287"/>
                </a:lnTo>
                <a:lnTo>
                  <a:pt x="864895" y="464070"/>
                </a:lnTo>
                <a:lnTo>
                  <a:pt x="866140" y="461060"/>
                </a:lnTo>
                <a:lnTo>
                  <a:pt x="866457" y="453644"/>
                </a:lnTo>
                <a:close/>
              </a:path>
              <a:path w="942975" h="851535">
                <a:moveTo>
                  <a:pt x="942454" y="254088"/>
                </a:moveTo>
                <a:lnTo>
                  <a:pt x="913206" y="228320"/>
                </a:lnTo>
                <a:lnTo>
                  <a:pt x="908240" y="228003"/>
                </a:lnTo>
                <a:lnTo>
                  <a:pt x="883081" y="234111"/>
                </a:lnTo>
                <a:lnTo>
                  <a:pt x="859815" y="257022"/>
                </a:lnTo>
                <a:lnTo>
                  <a:pt x="842721" y="303580"/>
                </a:lnTo>
                <a:lnTo>
                  <a:pt x="836079" y="380657"/>
                </a:lnTo>
                <a:lnTo>
                  <a:pt x="836079" y="389051"/>
                </a:lnTo>
                <a:lnTo>
                  <a:pt x="842873" y="395859"/>
                </a:lnTo>
                <a:lnTo>
                  <a:pt x="859675" y="395859"/>
                </a:lnTo>
                <a:lnTo>
                  <a:pt x="866470" y="389051"/>
                </a:lnTo>
                <a:lnTo>
                  <a:pt x="866470" y="380657"/>
                </a:lnTo>
                <a:lnTo>
                  <a:pt x="867549" y="349465"/>
                </a:lnTo>
                <a:lnTo>
                  <a:pt x="872820" y="308787"/>
                </a:lnTo>
                <a:lnTo>
                  <a:pt x="885367" y="273494"/>
                </a:lnTo>
                <a:lnTo>
                  <a:pt x="908240" y="258419"/>
                </a:lnTo>
                <a:lnTo>
                  <a:pt x="909472" y="258419"/>
                </a:lnTo>
                <a:lnTo>
                  <a:pt x="911275" y="258826"/>
                </a:lnTo>
                <a:lnTo>
                  <a:pt x="911872" y="259930"/>
                </a:lnTo>
                <a:lnTo>
                  <a:pt x="912037" y="260908"/>
                </a:lnTo>
                <a:lnTo>
                  <a:pt x="910551" y="318084"/>
                </a:lnTo>
                <a:lnTo>
                  <a:pt x="906856" y="386651"/>
                </a:lnTo>
                <a:lnTo>
                  <a:pt x="902131" y="448005"/>
                </a:lnTo>
                <a:lnTo>
                  <a:pt x="882459" y="518058"/>
                </a:lnTo>
                <a:lnTo>
                  <a:pt x="856056" y="573341"/>
                </a:lnTo>
                <a:lnTo>
                  <a:pt x="828281" y="627227"/>
                </a:lnTo>
                <a:lnTo>
                  <a:pt x="802894" y="665264"/>
                </a:lnTo>
                <a:lnTo>
                  <a:pt x="773557" y="684720"/>
                </a:lnTo>
                <a:lnTo>
                  <a:pt x="739597" y="706678"/>
                </a:lnTo>
                <a:lnTo>
                  <a:pt x="705561" y="736917"/>
                </a:lnTo>
                <a:lnTo>
                  <a:pt x="679335" y="778891"/>
                </a:lnTo>
                <a:lnTo>
                  <a:pt x="668832" y="836041"/>
                </a:lnTo>
                <a:lnTo>
                  <a:pt x="668832" y="844435"/>
                </a:lnTo>
                <a:lnTo>
                  <a:pt x="675640" y="851242"/>
                </a:lnTo>
                <a:lnTo>
                  <a:pt x="684034" y="851242"/>
                </a:lnTo>
                <a:lnTo>
                  <a:pt x="692429" y="851242"/>
                </a:lnTo>
                <a:lnTo>
                  <a:pt x="699236" y="844435"/>
                </a:lnTo>
                <a:lnTo>
                  <a:pt x="699236" y="836041"/>
                </a:lnTo>
                <a:lnTo>
                  <a:pt x="707669" y="790041"/>
                </a:lnTo>
                <a:lnTo>
                  <a:pt x="729221" y="755992"/>
                </a:lnTo>
                <a:lnTo>
                  <a:pt x="758304" y="730631"/>
                </a:lnTo>
                <a:lnTo>
                  <a:pt x="789305" y="710730"/>
                </a:lnTo>
                <a:lnTo>
                  <a:pt x="802284" y="702767"/>
                </a:lnTo>
                <a:lnTo>
                  <a:pt x="814044" y="694982"/>
                </a:lnTo>
                <a:lnTo>
                  <a:pt x="854367" y="642912"/>
                </a:lnTo>
                <a:lnTo>
                  <a:pt x="883742" y="586041"/>
                </a:lnTo>
                <a:lnTo>
                  <a:pt x="911047" y="528485"/>
                </a:lnTo>
                <a:lnTo>
                  <a:pt x="926566" y="490905"/>
                </a:lnTo>
                <a:lnTo>
                  <a:pt x="935609" y="412864"/>
                </a:lnTo>
                <a:lnTo>
                  <a:pt x="939165" y="355739"/>
                </a:lnTo>
                <a:lnTo>
                  <a:pt x="941565" y="301828"/>
                </a:lnTo>
                <a:lnTo>
                  <a:pt x="942454" y="262559"/>
                </a:lnTo>
                <a:lnTo>
                  <a:pt x="942454" y="254088"/>
                </a:lnTo>
                <a:close/>
              </a:path>
            </a:pathLst>
          </a:custGeom>
          <a:solidFill>
            <a:srgbClr val="00AAA6"/>
          </a:solidFill>
        </p:spPr>
        <p:txBody>
          <a:bodyPr wrap="square" lIns="0" tIns="0" rIns="0" bIns="0" rtlCol="0"/>
          <a:lstStyle/>
          <a:p>
            <a:endParaRPr dirty="0">
              <a:solidFill>
                <a:prstClr val="black"/>
              </a:solidFill>
            </a:endParaRPr>
          </a:p>
        </p:txBody>
      </p:sp>
      <p:pic>
        <p:nvPicPr>
          <p:cNvPr id="43" name="bg object 43"/>
          <p:cNvPicPr/>
          <p:nvPr/>
        </p:nvPicPr>
        <p:blipFill>
          <a:blip r:embed="rId10" cstate="print"/>
          <a:stretch>
            <a:fillRect/>
          </a:stretch>
        </p:blipFill>
        <p:spPr>
          <a:xfrm>
            <a:off x="2243385" y="1964223"/>
            <a:ext cx="171030" cy="171018"/>
          </a:xfrm>
          <a:prstGeom prst="rect">
            <a:avLst/>
          </a:prstGeom>
        </p:spPr>
      </p:pic>
      <p:sp>
        <p:nvSpPr>
          <p:cNvPr id="44" name="bg object 44"/>
          <p:cNvSpPr/>
          <p:nvPr/>
        </p:nvSpPr>
        <p:spPr>
          <a:xfrm>
            <a:off x="1889201" y="1684019"/>
            <a:ext cx="495300" cy="451484"/>
          </a:xfrm>
          <a:custGeom>
            <a:avLst/>
            <a:gdLst/>
            <a:ahLst/>
            <a:cxnLst/>
            <a:rect l="l" t="t" r="r" b="b"/>
            <a:pathLst>
              <a:path w="495300" h="451485">
                <a:moveTo>
                  <a:pt x="61645" y="173101"/>
                </a:moveTo>
                <a:lnTo>
                  <a:pt x="45516" y="152552"/>
                </a:lnTo>
                <a:lnTo>
                  <a:pt x="45516" y="170040"/>
                </a:lnTo>
                <a:lnTo>
                  <a:pt x="45516" y="176149"/>
                </a:lnTo>
                <a:lnTo>
                  <a:pt x="43027" y="178650"/>
                </a:lnTo>
                <a:lnTo>
                  <a:pt x="36906" y="178650"/>
                </a:lnTo>
                <a:lnTo>
                  <a:pt x="34417" y="176149"/>
                </a:lnTo>
                <a:lnTo>
                  <a:pt x="34417" y="170040"/>
                </a:lnTo>
                <a:lnTo>
                  <a:pt x="36906" y="167551"/>
                </a:lnTo>
                <a:lnTo>
                  <a:pt x="43027" y="167551"/>
                </a:lnTo>
                <a:lnTo>
                  <a:pt x="45516" y="170040"/>
                </a:lnTo>
                <a:lnTo>
                  <a:pt x="45516" y="152552"/>
                </a:lnTo>
                <a:lnTo>
                  <a:pt x="18288" y="173101"/>
                </a:lnTo>
                <a:lnTo>
                  <a:pt x="19989" y="181533"/>
                </a:lnTo>
                <a:lnTo>
                  <a:pt x="24638" y="188417"/>
                </a:lnTo>
                <a:lnTo>
                  <a:pt x="31534" y="193065"/>
                </a:lnTo>
                <a:lnTo>
                  <a:pt x="39966" y="194779"/>
                </a:lnTo>
                <a:lnTo>
                  <a:pt x="48399" y="193065"/>
                </a:lnTo>
                <a:lnTo>
                  <a:pt x="55295" y="188417"/>
                </a:lnTo>
                <a:lnTo>
                  <a:pt x="59944" y="181533"/>
                </a:lnTo>
                <a:lnTo>
                  <a:pt x="60528" y="178650"/>
                </a:lnTo>
                <a:lnTo>
                  <a:pt x="61645" y="173101"/>
                </a:lnTo>
                <a:close/>
              </a:path>
              <a:path w="495300" h="451485">
                <a:moveTo>
                  <a:pt x="107492" y="173101"/>
                </a:moveTo>
                <a:lnTo>
                  <a:pt x="106362" y="167551"/>
                </a:lnTo>
                <a:lnTo>
                  <a:pt x="105778" y="164655"/>
                </a:lnTo>
                <a:lnTo>
                  <a:pt x="101130" y="157772"/>
                </a:lnTo>
                <a:lnTo>
                  <a:pt x="94246" y="153123"/>
                </a:lnTo>
                <a:lnTo>
                  <a:pt x="91363" y="152552"/>
                </a:lnTo>
                <a:lnTo>
                  <a:pt x="91363" y="170040"/>
                </a:lnTo>
                <a:lnTo>
                  <a:pt x="91363" y="176149"/>
                </a:lnTo>
                <a:lnTo>
                  <a:pt x="88874" y="178650"/>
                </a:lnTo>
                <a:lnTo>
                  <a:pt x="82753" y="178650"/>
                </a:lnTo>
                <a:lnTo>
                  <a:pt x="80264" y="176149"/>
                </a:lnTo>
                <a:lnTo>
                  <a:pt x="80264" y="170040"/>
                </a:lnTo>
                <a:lnTo>
                  <a:pt x="82753" y="167551"/>
                </a:lnTo>
                <a:lnTo>
                  <a:pt x="88874" y="167551"/>
                </a:lnTo>
                <a:lnTo>
                  <a:pt x="91363" y="170040"/>
                </a:lnTo>
                <a:lnTo>
                  <a:pt x="91363" y="152552"/>
                </a:lnTo>
                <a:lnTo>
                  <a:pt x="64135" y="173101"/>
                </a:lnTo>
                <a:lnTo>
                  <a:pt x="65836" y="181533"/>
                </a:lnTo>
                <a:lnTo>
                  <a:pt x="70485" y="188417"/>
                </a:lnTo>
                <a:lnTo>
                  <a:pt x="77381" y="193065"/>
                </a:lnTo>
                <a:lnTo>
                  <a:pt x="85813" y="194779"/>
                </a:lnTo>
                <a:lnTo>
                  <a:pt x="94246" y="193065"/>
                </a:lnTo>
                <a:lnTo>
                  <a:pt x="101130" y="188417"/>
                </a:lnTo>
                <a:lnTo>
                  <a:pt x="105778" y="181533"/>
                </a:lnTo>
                <a:lnTo>
                  <a:pt x="106362" y="178650"/>
                </a:lnTo>
                <a:lnTo>
                  <a:pt x="107492" y="173101"/>
                </a:lnTo>
                <a:close/>
              </a:path>
              <a:path w="495300" h="451485">
                <a:moveTo>
                  <a:pt x="153327" y="173101"/>
                </a:moveTo>
                <a:lnTo>
                  <a:pt x="137198" y="152552"/>
                </a:lnTo>
                <a:lnTo>
                  <a:pt x="137198" y="170040"/>
                </a:lnTo>
                <a:lnTo>
                  <a:pt x="137198" y="176149"/>
                </a:lnTo>
                <a:lnTo>
                  <a:pt x="134708" y="178650"/>
                </a:lnTo>
                <a:lnTo>
                  <a:pt x="128587" y="178650"/>
                </a:lnTo>
                <a:lnTo>
                  <a:pt x="126098" y="176149"/>
                </a:lnTo>
                <a:lnTo>
                  <a:pt x="126098" y="170040"/>
                </a:lnTo>
                <a:lnTo>
                  <a:pt x="128587" y="167551"/>
                </a:lnTo>
                <a:lnTo>
                  <a:pt x="134708" y="167551"/>
                </a:lnTo>
                <a:lnTo>
                  <a:pt x="137198" y="170040"/>
                </a:lnTo>
                <a:lnTo>
                  <a:pt x="137198" y="152552"/>
                </a:lnTo>
                <a:lnTo>
                  <a:pt x="109969" y="173101"/>
                </a:lnTo>
                <a:lnTo>
                  <a:pt x="111683" y="181533"/>
                </a:lnTo>
                <a:lnTo>
                  <a:pt x="116332" y="188417"/>
                </a:lnTo>
                <a:lnTo>
                  <a:pt x="123215" y="193065"/>
                </a:lnTo>
                <a:lnTo>
                  <a:pt x="131648" y="194779"/>
                </a:lnTo>
                <a:lnTo>
                  <a:pt x="140093" y="193065"/>
                </a:lnTo>
                <a:lnTo>
                  <a:pt x="146977" y="188417"/>
                </a:lnTo>
                <a:lnTo>
                  <a:pt x="151625" y="181533"/>
                </a:lnTo>
                <a:lnTo>
                  <a:pt x="152209" y="178650"/>
                </a:lnTo>
                <a:lnTo>
                  <a:pt x="153327" y="173101"/>
                </a:lnTo>
                <a:close/>
              </a:path>
              <a:path w="495300" h="451485">
                <a:moveTo>
                  <a:pt x="341922" y="168643"/>
                </a:moveTo>
                <a:lnTo>
                  <a:pt x="338302" y="165023"/>
                </a:lnTo>
                <a:lnTo>
                  <a:pt x="160020" y="165023"/>
                </a:lnTo>
                <a:lnTo>
                  <a:pt x="156413" y="168643"/>
                </a:lnTo>
                <a:lnTo>
                  <a:pt x="156413" y="177546"/>
                </a:lnTo>
                <a:lnTo>
                  <a:pt x="160020" y="181152"/>
                </a:lnTo>
                <a:lnTo>
                  <a:pt x="333857" y="181152"/>
                </a:lnTo>
                <a:lnTo>
                  <a:pt x="338302" y="181152"/>
                </a:lnTo>
                <a:lnTo>
                  <a:pt x="341922" y="177546"/>
                </a:lnTo>
                <a:lnTo>
                  <a:pt x="341922" y="168643"/>
                </a:lnTo>
                <a:close/>
              </a:path>
              <a:path w="495300" h="451485">
                <a:moveTo>
                  <a:pt x="403961" y="156933"/>
                </a:moveTo>
                <a:lnTo>
                  <a:pt x="397675" y="150609"/>
                </a:lnTo>
                <a:lnTo>
                  <a:pt x="392557" y="150609"/>
                </a:lnTo>
                <a:lnTo>
                  <a:pt x="382562" y="160616"/>
                </a:lnTo>
                <a:lnTo>
                  <a:pt x="372567" y="150609"/>
                </a:lnTo>
                <a:lnTo>
                  <a:pt x="367449" y="150609"/>
                </a:lnTo>
                <a:lnTo>
                  <a:pt x="361149" y="156933"/>
                </a:lnTo>
                <a:lnTo>
                  <a:pt x="361149" y="162039"/>
                </a:lnTo>
                <a:lnTo>
                  <a:pt x="371144" y="172046"/>
                </a:lnTo>
                <a:lnTo>
                  <a:pt x="361162" y="182029"/>
                </a:lnTo>
                <a:lnTo>
                  <a:pt x="361162" y="187134"/>
                </a:lnTo>
                <a:lnTo>
                  <a:pt x="365874" y="191871"/>
                </a:lnTo>
                <a:lnTo>
                  <a:pt x="367957" y="192646"/>
                </a:lnTo>
                <a:lnTo>
                  <a:pt x="370014" y="192646"/>
                </a:lnTo>
                <a:lnTo>
                  <a:pt x="372071" y="192646"/>
                </a:lnTo>
                <a:lnTo>
                  <a:pt x="374142" y="191871"/>
                </a:lnTo>
                <a:lnTo>
                  <a:pt x="382549" y="183464"/>
                </a:lnTo>
                <a:lnTo>
                  <a:pt x="390969" y="191871"/>
                </a:lnTo>
                <a:lnTo>
                  <a:pt x="393052" y="192646"/>
                </a:lnTo>
                <a:lnTo>
                  <a:pt x="395109" y="192646"/>
                </a:lnTo>
                <a:lnTo>
                  <a:pt x="397167" y="192646"/>
                </a:lnTo>
                <a:lnTo>
                  <a:pt x="399237" y="191871"/>
                </a:lnTo>
                <a:lnTo>
                  <a:pt x="403961" y="187134"/>
                </a:lnTo>
                <a:lnTo>
                  <a:pt x="403961" y="182029"/>
                </a:lnTo>
                <a:lnTo>
                  <a:pt x="393966" y="172034"/>
                </a:lnTo>
                <a:lnTo>
                  <a:pt x="403961" y="162039"/>
                </a:lnTo>
                <a:lnTo>
                  <a:pt x="403961" y="156933"/>
                </a:lnTo>
                <a:close/>
              </a:path>
              <a:path w="495300" h="451485">
                <a:moveTo>
                  <a:pt x="447763" y="438721"/>
                </a:moveTo>
                <a:lnTo>
                  <a:pt x="444144" y="435102"/>
                </a:lnTo>
                <a:lnTo>
                  <a:pt x="16129" y="435102"/>
                </a:lnTo>
                <a:lnTo>
                  <a:pt x="16129" y="215900"/>
                </a:lnTo>
                <a:lnTo>
                  <a:pt x="420204" y="215900"/>
                </a:lnTo>
                <a:lnTo>
                  <a:pt x="420204" y="230708"/>
                </a:lnTo>
                <a:lnTo>
                  <a:pt x="423824" y="234315"/>
                </a:lnTo>
                <a:lnTo>
                  <a:pt x="428269" y="234315"/>
                </a:lnTo>
                <a:lnTo>
                  <a:pt x="432714" y="234315"/>
                </a:lnTo>
                <a:lnTo>
                  <a:pt x="436333" y="230708"/>
                </a:lnTo>
                <a:lnTo>
                  <a:pt x="436333" y="215900"/>
                </a:lnTo>
                <a:lnTo>
                  <a:pt x="436346" y="199478"/>
                </a:lnTo>
                <a:lnTo>
                  <a:pt x="436346" y="147320"/>
                </a:lnTo>
                <a:lnTo>
                  <a:pt x="436346" y="146723"/>
                </a:lnTo>
                <a:lnTo>
                  <a:pt x="436346" y="130810"/>
                </a:lnTo>
                <a:lnTo>
                  <a:pt x="420230" y="130810"/>
                </a:lnTo>
                <a:lnTo>
                  <a:pt x="420230" y="147320"/>
                </a:lnTo>
                <a:lnTo>
                  <a:pt x="420230" y="199390"/>
                </a:lnTo>
                <a:lnTo>
                  <a:pt x="16141" y="199390"/>
                </a:lnTo>
                <a:lnTo>
                  <a:pt x="16141" y="147320"/>
                </a:lnTo>
                <a:lnTo>
                  <a:pt x="420230" y="147320"/>
                </a:lnTo>
                <a:lnTo>
                  <a:pt x="420230" y="130810"/>
                </a:lnTo>
                <a:lnTo>
                  <a:pt x="12" y="130810"/>
                </a:lnTo>
                <a:lnTo>
                  <a:pt x="12" y="147320"/>
                </a:lnTo>
                <a:lnTo>
                  <a:pt x="12" y="199390"/>
                </a:lnTo>
                <a:lnTo>
                  <a:pt x="12" y="203073"/>
                </a:lnTo>
                <a:lnTo>
                  <a:pt x="0" y="451231"/>
                </a:lnTo>
                <a:lnTo>
                  <a:pt x="439699" y="451231"/>
                </a:lnTo>
                <a:lnTo>
                  <a:pt x="444144" y="451231"/>
                </a:lnTo>
                <a:lnTo>
                  <a:pt x="447763" y="447624"/>
                </a:lnTo>
                <a:lnTo>
                  <a:pt x="447763" y="438721"/>
                </a:lnTo>
                <a:close/>
              </a:path>
              <a:path w="495300" h="451485">
                <a:moveTo>
                  <a:pt x="494931" y="16611"/>
                </a:moveTo>
                <a:lnTo>
                  <a:pt x="478790" y="16611"/>
                </a:lnTo>
                <a:lnTo>
                  <a:pt x="478790" y="72237"/>
                </a:lnTo>
                <a:lnTo>
                  <a:pt x="494931" y="72237"/>
                </a:lnTo>
                <a:lnTo>
                  <a:pt x="494931" y="16611"/>
                </a:lnTo>
                <a:close/>
              </a:path>
              <a:path w="495300" h="451485">
                <a:moveTo>
                  <a:pt x="494931" y="0"/>
                </a:moveTo>
                <a:lnTo>
                  <a:pt x="41224" y="0"/>
                </a:lnTo>
                <a:lnTo>
                  <a:pt x="41224" y="16510"/>
                </a:lnTo>
                <a:lnTo>
                  <a:pt x="41224" y="72390"/>
                </a:lnTo>
                <a:lnTo>
                  <a:pt x="41224" y="88900"/>
                </a:lnTo>
                <a:lnTo>
                  <a:pt x="478790" y="88900"/>
                </a:lnTo>
                <a:lnTo>
                  <a:pt x="478790" y="233362"/>
                </a:lnTo>
                <a:lnTo>
                  <a:pt x="482409" y="236969"/>
                </a:lnTo>
                <a:lnTo>
                  <a:pt x="486854" y="236969"/>
                </a:lnTo>
                <a:lnTo>
                  <a:pt x="491299" y="236969"/>
                </a:lnTo>
                <a:lnTo>
                  <a:pt x="494919" y="233362"/>
                </a:lnTo>
                <a:lnTo>
                  <a:pt x="494919" y="88900"/>
                </a:lnTo>
                <a:lnTo>
                  <a:pt x="494931" y="72390"/>
                </a:lnTo>
                <a:lnTo>
                  <a:pt x="491439" y="72390"/>
                </a:lnTo>
                <a:lnTo>
                  <a:pt x="491299" y="72250"/>
                </a:lnTo>
                <a:lnTo>
                  <a:pt x="482409" y="72250"/>
                </a:lnTo>
                <a:lnTo>
                  <a:pt x="482257" y="72390"/>
                </a:lnTo>
                <a:lnTo>
                  <a:pt x="57340" y="72390"/>
                </a:lnTo>
                <a:lnTo>
                  <a:pt x="57340" y="16510"/>
                </a:lnTo>
                <a:lnTo>
                  <a:pt x="494931" y="16510"/>
                </a:lnTo>
                <a:lnTo>
                  <a:pt x="494931" y="0"/>
                </a:lnTo>
                <a:close/>
              </a:path>
            </a:pathLst>
          </a:custGeom>
          <a:solidFill>
            <a:srgbClr val="00AAA6"/>
          </a:solidFill>
        </p:spPr>
        <p:txBody>
          <a:bodyPr wrap="square" lIns="0" tIns="0" rIns="0" bIns="0" rtlCol="0"/>
          <a:lstStyle/>
          <a:p>
            <a:endParaRPr dirty="0">
              <a:solidFill>
                <a:prstClr val="black"/>
              </a:solidFill>
            </a:endParaRPr>
          </a:p>
        </p:txBody>
      </p:sp>
      <p:pic>
        <p:nvPicPr>
          <p:cNvPr id="45" name="bg object 45"/>
          <p:cNvPicPr/>
          <p:nvPr/>
        </p:nvPicPr>
        <p:blipFill>
          <a:blip r:embed="rId11" cstate="print"/>
          <a:stretch>
            <a:fillRect/>
          </a:stretch>
        </p:blipFill>
        <p:spPr>
          <a:xfrm>
            <a:off x="1930411" y="1706199"/>
            <a:ext cx="355392" cy="93907"/>
          </a:xfrm>
          <a:prstGeom prst="rect">
            <a:avLst/>
          </a:prstGeom>
        </p:spPr>
      </p:pic>
      <p:sp>
        <p:nvSpPr>
          <p:cNvPr id="46" name="bg object 46"/>
          <p:cNvSpPr/>
          <p:nvPr/>
        </p:nvSpPr>
        <p:spPr>
          <a:xfrm>
            <a:off x="1931250" y="1705406"/>
            <a:ext cx="419734" cy="335915"/>
          </a:xfrm>
          <a:custGeom>
            <a:avLst/>
            <a:gdLst/>
            <a:ahLst/>
            <a:cxnLst/>
            <a:rect l="l" t="t" r="r" b="b"/>
            <a:pathLst>
              <a:path w="419735" h="335914">
                <a:moveTo>
                  <a:pt x="109245" y="226263"/>
                </a:moveTo>
                <a:lnTo>
                  <a:pt x="0" y="226263"/>
                </a:lnTo>
                <a:lnTo>
                  <a:pt x="0" y="241503"/>
                </a:lnTo>
                <a:lnTo>
                  <a:pt x="0" y="318973"/>
                </a:lnTo>
                <a:lnTo>
                  <a:pt x="0" y="335483"/>
                </a:lnTo>
                <a:lnTo>
                  <a:pt x="109245" y="335483"/>
                </a:lnTo>
                <a:lnTo>
                  <a:pt x="109245" y="319062"/>
                </a:lnTo>
                <a:lnTo>
                  <a:pt x="109245" y="242074"/>
                </a:lnTo>
                <a:lnTo>
                  <a:pt x="93116" y="242074"/>
                </a:lnTo>
                <a:lnTo>
                  <a:pt x="93116" y="318973"/>
                </a:lnTo>
                <a:lnTo>
                  <a:pt x="16116" y="318973"/>
                </a:lnTo>
                <a:lnTo>
                  <a:pt x="16116" y="241503"/>
                </a:lnTo>
                <a:lnTo>
                  <a:pt x="109245" y="241503"/>
                </a:lnTo>
                <a:lnTo>
                  <a:pt x="109245" y="226263"/>
                </a:lnTo>
                <a:close/>
              </a:path>
              <a:path w="419735" h="335914">
                <a:moveTo>
                  <a:pt x="257149" y="321373"/>
                </a:moveTo>
                <a:lnTo>
                  <a:pt x="253530" y="317754"/>
                </a:lnTo>
                <a:lnTo>
                  <a:pt x="153555" y="317754"/>
                </a:lnTo>
                <a:lnTo>
                  <a:pt x="149948" y="321373"/>
                </a:lnTo>
                <a:lnTo>
                  <a:pt x="149948" y="330276"/>
                </a:lnTo>
                <a:lnTo>
                  <a:pt x="153555" y="333883"/>
                </a:lnTo>
                <a:lnTo>
                  <a:pt x="249085" y="333883"/>
                </a:lnTo>
                <a:lnTo>
                  <a:pt x="253530" y="333883"/>
                </a:lnTo>
                <a:lnTo>
                  <a:pt x="257149" y="330276"/>
                </a:lnTo>
                <a:lnTo>
                  <a:pt x="257149" y="321373"/>
                </a:lnTo>
                <a:close/>
              </a:path>
              <a:path w="419735" h="335914">
                <a:moveTo>
                  <a:pt x="257149" y="288150"/>
                </a:moveTo>
                <a:lnTo>
                  <a:pt x="253530" y="284530"/>
                </a:lnTo>
                <a:lnTo>
                  <a:pt x="153555" y="284530"/>
                </a:lnTo>
                <a:lnTo>
                  <a:pt x="149948" y="288150"/>
                </a:lnTo>
                <a:lnTo>
                  <a:pt x="149948" y="297053"/>
                </a:lnTo>
                <a:lnTo>
                  <a:pt x="153555" y="300659"/>
                </a:lnTo>
                <a:lnTo>
                  <a:pt x="249085" y="300659"/>
                </a:lnTo>
                <a:lnTo>
                  <a:pt x="253530" y="300659"/>
                </a:lnTo>
                <a:lnTo>
                  <a:pt x="257149" y="297053"/>
                </a:lnTo>
                <a:lnTo>
                  <a:pt x="257149" y="288150"/>
                </a:lnTo>
                <a:close/>
              </a:path>
              <a:path w="419735" h="335914">
                <a:moveTo>
                  <a:pt x="257149" y="254914"/>
                </a:moveTo>
                <a:lnTo>
                  <a:pt x="253530" y="251294"/>
                </a:lnTo>
                <a:lnTo>
                  <a:pt x="153555" y="251294"/>
                </a:lnTo>
                <a:lnTo>
                  <a:pt x="149948" y="254914"/>
                </a:lnTo>
                <a:lnTo>
                  <a:pt x="149948" y="263817"/>
                </a:lnTo>
                <a:lnTo>
                  <a:pt x="153555" y="267423"/>
                </a:lnTo>
                <a:lnTo>
                  <a:pt x="249085" y="267423"/>
                </a:lnTo>
                <a:lnTo>
                  <a:pt x="253530" y="267423"/>
                </a:lnTo>
                <a:lnTo>
                  <a:pt x="257149" y="263817"/>
                </a:lnTo>
                <a:lnTo>
                  <a:pt x="257149" y="254914"/>
                </a:lnTo>
                <a:close/>
              </a:path>
              <a:path w="419735" h="335914">
                <a:moveTo>
                  <a:pt x="419112" y="6299"/>
                </a:moveTo>
                <a:lnTo>
                  <a:pt x="412826" y="0"/>
                </a:lnTo>
                <a:lnTo>
                  <a:pt x="407708" y="0"/>
                </a:lnTo>
                <a:lnTo>
                  <a:pt x="397192" y="10528"/>
                </a:lnTo>
                <a:lnTo>
                  <a:pt x="386689" y="0"/>
                </a:lnTo>
                <a:lnTo>
                  <a:pt x="381571" y="0"/>
                </a:lnTo>
                <a:lnTo>
                  <a:pt x="375285" y="6299"/>
                </a:lnTo>
                <a:lnTo>
                  <a:pt x="375285" y="11417"/>
                </a:lnTo>
                <a:lnTo>
                  <a:pt x="385787" y="21945"/>
                </a:lnTo>
                <a:lnTo>
                  <a:pt x="375285" y="32448"/>
                </a:lnTo>
                <a:lnTo>
                  <a:pt x="375285" y="37566"/>
                </a:lnTo>
                <a:lnTo>
                  <a:pt x="379996" y="42278"/>
                </a:lnTo>
                <a:lnTo>
                  <a:pt x="382079" y="43065"/>
                </a:lnTo>
                <a:lnTo>
                  <a:pt x="384136" y="43065"/>
                </a:lnTo>
                <a:lnTo>
                  <a:pt x="386194" y="43065"/>
                </a:lnTo>
                <a:lnTo>
                  <a:pt x="388264" y="42278"/>
                </a:lnTo>
                <a:lnTo>
                  <a:pt x="397192" y="33350"/>
                </a:lnTo>
                <a:lnTo>
                  <a:pt x="406120" y="42278"/>
                </a:lnTo>
                <a:lnTo>
                  <a:pt x="408203" y="43065"/>
                </a:lnTo>
                <a:lnTo>
                  <a:pt x="410260" y="43065"/>
                </a:lnTo>
                <a:lnTo>
                  <a:pt x="412318" y="43065"/>
                </a:lnTo>
                <a:lnTo>
                  <a:pt x="414388" y="42278"/>
                </a:lnTo>
                <a:lnTo>
                  <a:pt x="419112" y="37566"/>
                </a:lnTo>
                <a:lnTo>
                  <a:pt x="419112" y="32448"/>
                </a:lnTo>
                <a:lnTo>
                  <a:pt x="408597" y="21932"/>
                </a:lnTo>
                <a:lnTo>
                  <a:pt x="419112" y="11417"/>
                </a:lnTo>
                <a:lnTo>
                  <a:pt x="419112" y="6299"/>
                </a:lnTo>
                <a:close/>
              </a:path>
            </a:pathLst>
          </a:custGeom>
          <a:solidFill>
            <a:srgbClr val="00AAA6"/>
          </a:solidFill>
        </p:spPr>
        <p:txBody>
          <a:bodyPr wrap="square" lIns="0" tIns="0" rIns="0" bIns="0" rtlCol="0"/>
          <a:lstStyle/>
          <a:p>
            <a:endParaRPr dirty="0">
              <a:solidFill>
                <a:prstClr val="black"/>
              </a:solidFill>
            </a:endParaRPr>
          </a:p>
        </p:txBody>
      </p:sp>
      <p:pic>
        <p:nvPicPr>
          <p:cNvPr id="47" name="bg object 47"/>
          <p:cNvPicPr/>
          <p:nvPr/>
        </p:nvPicPr>
        <p:blipFill>
          <a:blip r:embed="rId12" cstate="print"/>
          <a:stretch>
            <a:fillRect/>
          </a:stretch>
        </p:blipFill>
        <p:spPr>
          <a:xfrm>
            <a:off x="1319552" y="4871413"/>
            <a:ext cx="149656" cy="149644"/>
          </a:xfrm>
          <a:prstGeom prst="rect">
            <a:avLst/>
          </a:prstGeom>
        </p:spPr>
      </p:pic>
      <p:sp>
        <p:nvSpPr>
          <p:cNvPr id="48" name="bg object 48"/>
          <p:cNvSpPr/>
          <p:nvPr/>
        </p:nvSpPr>
        <p:spPr>
          <a:xfrm>
            <a:off x="1139952" y="4586160"/>
            <a:ext cx="614680" cy="667385"/>
          </a:xfrm>
          <a:custGeom>
            <a:avLst/>
            <a:gdLst/>
            <a:ahLst/>
            <a:cxnLst/>
            <a:rect l="l" t="t" r="r" b="b"/>
            <a:pathLst>
              <a:path w="614680" h="667385">
                <a:moveTo>
                  <a:pt x="419049" y="360070"/>
                </a:moveTo>
                <a:lnTo>
                  <a:pt x="417639" y="338505"/>
                </a:lnTo>
                <a:lnTo>
                  <a:pt x="413435" y="317411"/>
                </a:lnTo>
                <a:lnTo>
                  <a:pt x="406527" y="297065"/>
                </a:lnTo>
                <a:lnTo>
                  <a:pt x="397002" y="277761"/>
                </a:lnTo>
                <a:lnTo>
                  <a:pt x="371106" y="292735"/>
                </a:lnTo>
                <a:lnTo>
                  <a:pt x="378891" y="308521"/>
                </a:lnTo>
                <a:lnTo>
                  <a:pt x="384530" y="325170"/>
                </a:lnTo>
                <a:lnTo>
                  <a:pt x="387959" y="342430"/>
                </a:lnTo>
                <a:lnTo>
                  <a:pt x="389115" y="360070"/>
                </a:lnTo>
                <a:lnTo>
                  <a:pt x="382244" y="402590"/>
                </a:lnTo>
                <a:lnTo>
                  <a:pt x="363093" y="439572"/>
                </a:lnTo>
                <a:lnTo>
                  <a:pt x="333921" y="468744"/>
                </a:lnTo>
                <a:lnTo>
                  <a:pt x="296951" y="487895"/>
                </a:lnTo>
                <a:lnTo>
                  <a:pt x="254419" y="494779"/>
                </a:lnTo>
                <a:lnTo>
                  <a:pt x="211899" y="487895"/>
                </a:lnTo>
                <a:lnTo>
                  <a:pt x="174929" y="468744"/>
                </a:lnTo>
                <a:lnTo>
                  <a:pt x="145757" y="439572"/>
                </a:lnTo>
                <a:lnTo>
                  <a:pt x="126619" y="402590"/>
                </a:lnTo>
                <a:lnTo>
                  <a:pt x="119735" y="360070"/>
                </a:lnTo>
                <a:lnTo>
                  <a:pt x="126619" y="317538"/>
                </a:lnTo>
                <a:lnTo>
                  <a:pt x="145757" y="280568"/>
                </a:lnTo>
                <a:lnTo>
                  <a:pt x="174929" y="251396"/>
                </a:lnTo>
                <a:lnTo>
                  <a:pt x="211899" y="232257"/>
                </a:lnTo>
                <a:lnTo>
                  <a:pt x="254419" y="225386"/>
                </a:lnTo>
                <a:lnTo>
                  <a:pt x="272072" y="226542"/>
                </a:lnTo>
                <a:lnTo>
                  <a:pt x="289331" y="229971"/>
                </a:lnTo>
                <a:lnTo>
                  <a:pt x="305981" y="235610"/>
                </a:lnTo>
                <a:lnTo>
                  <a:pt x="321767" y="243395"/>
                </a:lnTo>
                <a:lnTo>
                  <a:pt x="336740" y="217487"/>
                </a:lnTo>
                <a:lnTo>
                  <a:pt x="317436" y="207962"/>
                </a:lnTo>
                <a:lnTo>
                  <a:pt x="297091" y="201066"/>
                </a:lnTo>
                <a:lnTo>
                  <a:pt x="275983" y="196875"/>
                </a:lnTo>
                <a:lnTo>
                  <a:pt x="254419" y="195465"/>
                </a:lnTo>
                <a:lnTo>
                  <a:pt x="210705" y="201345"/>
                </a:lnTo>
                <a:lnTo>
                  <a:pt x="171399" y="217970"/>
                </a:lnTo>
                <a:lnTo>
                  <a:pt x="138074" y="243725"/>
                </a:lnTo>
                <a:lnTo>
                  <a:pt x="112306" y="277050"/>
                </a:lnTo>
                <a:lnTo>
                  <a:pt x="95694" y="316357"/>
                </a:lnTo>
                <a:lnTo>
                  <a:pt x="89801" y="360070"/>
                </a:lnTo>
                <a:lnTo>
                  <a:pt x="95694" y="403783"/>
                </a:lnTo>
                <a:lnTo>
                  <a:pt x="112306" y="443090"/>
                </a:lnTo>
                <a:lnTo>
                  <a:pt x="138074" y="476427"/>
                </a:lnTo>
                <a:lnTo>
                  <a:pt x="171399" y="502183"/>
                </a:lnTo>
                <a:lnTo>
                  <a:pt x="210705" y="518807"/>
                </a:lnTo>
                <a:lnTo>
                  <a:pt x="254419" y="524700"/>
                </a:lnTo>
                <a:lnTo>
                  <a:pt x="298132" y="518807"/>
                </a:lnTo>
                <a:lnTo>
                  <a:pt x="337451" y="502183"/>
                </a:lnTo>
                <a:lnTo>
                  <a:pt x="370776" y="476427"/>
                </a:lnTo>
                <a:lnTo>
                  <a:pt x="396544" y="443090"/>
                </a:lnTo>
                <a:lnTo>
                  <a:pt x="413156" y="403783"/>
                </a:lnTo>
                <a:lnTo>
                  <a:pt x="419049" y="360070"/>
                </a:lnTo>
                <a:close/>
              </a:path>
              <a:path w="614680" h="667385">
                <a:moveTo>
                  <a:pt x="508825" y="360070"/>
                </a:moveTo>
                <a:lnTo>
                  <a:pt x="505764" y="320370"/>
                </a:lnTo>
                <a:lnTo>
                  <a:pt x="496684" y="282067"/>
                </a:lnTo>
                <a:lnTo>
                  <a:pt x="481749" y="245668"/>
                </a:lnTo>
                <a:lnTo>
                  <a:pt x="461124" y="211721"/>
                </a:lnTo>
                <a:lnTo>
                  <a:pt x="436829" y="229196"/>
                </a:lnTo>
                <a:lnTo>
                  <a:pt x="455015" y="259143"/>
                </a:lnTo>
                <a:lnTo>
                  <a:pt x="468185" y="291249"/>
                </a:lnTo>
                <a:lnTo>
                  <a:pt x="476199" y="325043"/>
                </a:lnTo>
                <a:lnTo>
                  <a:pt x="478904" y="360070"/>
                </a:lnTo>
                <a:lnTo>
                  <a:pt x="474345" y="405257"/>
                </a:lnTo>
                <a:lnTo>
                  <a:pt x="461238" y="447370"/>
                </a:lnTo>
                <a:lnTo>
                  <a:pt x="440512" y="485508"/>
                </a:lnTo>
                <a:lnTo>
                  <a:pt x="413080" y="518744"/>
                </a:lnTo>
                <a:lnTo>
                  <a:pt x="379844" y="546176"/>
                </a:lnTo>
                <a:lnTo>
                  <a:pt x="341718" y="566902"/>
                </a:lnTo>
                <a:lnTo>
                  <a:pt x="299605" y="580009"/>
                </a:lnTo>
                <a:lnTo>
                  <a:pt x="254419" y="584568"/>
                </a:lnTo>
                <a:lnTo>
                  <a:pt x="209245" y="580009"/>
                </a:lnTo>
                <a:lnTo>
                  <a:pt x="167132" y="566902"/>
                </a:lnTo>
                <a:lnTo>
                  <a:pt x="129006" y="546176"/>
                </a:lnTo>
                <a:lnTo>
                  <a:pt x="95770" y="518744"/>
                </a:lnTo>
                <a:lnTo>
                  <a:pt x="68326" y="485508"/>
                </a:lnTo>
                <a:lnTo>
                  <a:pt x="47612" y="447370"/>
                </a:lnTo>
                <a:lnTo>
                  <a:pt x="34505" y="405257"/>
                </a:lnTo>
                <a:lnTo>
                  <a:pt x="29933" y="360070"/>
                </a:lnTo>
                <a:lnTo>
                  <a:pt x="34505" y="314883"/>
                </a:lnTo>
                <a:lnTo>
                  <a:pt x="47612" y="272770"/>
                </a:lnTo>
                <a:lnTo>
                  <a:pt x="68326" y="234645"/>
                </a:lnTo>
                <a:lnTo>
                  <a:pt x="95770" y="201409"/>
                </a:lnTo>
                <a:lnTo>
                  <a:pt x="129006" y="173977"/>
                </a:lnTo>
                <a:lnTo>
                  <a:pt x="167132" y="153263"/>
                </a:lnTo>
                <a:lnTo>
                  <a:pt x="209245" y="140157"/>
                </a:lnTo>
                <a:lnTo>
                  <a:pt x="254419" y="135585"/>
                </a:lnTo>
                <a:lnTo>
                  <a:pt x="289445" y="138290"/>
                </a:lnTo>
                <a:lnTo>
                  <a:pt x="323253" y="146304"/>
                </a:lnTo>
                <a:lnTo>
                  <a:pt x="355358" y="159473"/>
                </a:lnTo>
                <a:lnTo>
                  <a:pt x="385305" y="177673"/>
                </a:lnTo>
                <a:lnTo>
                  <a:pt x="402767" y="153365"/>
                </a:lnTo>
                <a:lnTo>
                  <a:pt x="368820" y="132740"/>
                </a:lnTo>
                <a:lnTo>
                  <a:pt x="332422" y="117817"/>
                </a:lnTo>
                <a:lnTo>
                  <a:pt x="294119" y="108737"/>
                </a:lnTo>
                <a:lnTo>
                  <a:pt x="254419" y="105664"/>
                </a:lnTo>
                <a:lnTo>
                  <a:pt x="208749" y="109778"/>
                </a:lnTo>
                <a:lnTo>
                  <a:pt x="165735" y="121615"/>
                </a:lnTo>
                <a:lnTo>
                  <a:pt x="126111" y="140449"/>
                </a:lnTo>
                <a:lnTo>
                  <a:pt x="90601" y="165569"/>
                </a:lnTo>
                <a:lnTo>
                  <a:pt x="59918" y="196253"/>
                </a:lnTo>
                <a:lnTo>
                  <a:pt x="34785" y="231762"/>
                </a:lnTo>
                <a:lnTo>
                  <a:pt x="15951" y="271386"/>
                </a:lnTo>
                <a:lnTo>
                  <a:pt x="4114" y="314401"/>
                </a:lnTo>
                <a:lnTo>
                  <a:pt x="0" y="360070"/>
                </a:lnTo>
                <a:lnTo>
                  <a:pt x="5067" y="410705"/>
                </a:lnTo>
                <a:lnTo>
                  <a:pt x="19596" y="457936"/>
                </a:lnTo>
                <a:lnTo>
                  <a:pt x="42595" y="500773"/>
                </a:lnTo>
                <a:lnTo>
                  <a:pt x="73037" y="538238"/>
                </a:lnTo>
                <a:lnTo>
                  <a:pt x="2286" y="651446"/>
                </a:lnTo>
                <a:lnTo>
                  <a:pt x="27660" y="667321"/>
                </a:lnTo>
                <a:lnTo>
                  <a:pt x="95605" y="558622"/>
                </a:lnTo>
                <a:lnTo>
                  <a:pt x="130352" y="582079"/>
                </a:lnTo>
                <a:lnTo>
                  <a:pt x="168833" y="599655"/>
                </a:lnTo>
                <a:lnTo>
                  <a:pt x="210400" y="610679"/>
                </a:lnTo>
                <a:lnTo>
                  <a:pt x="254419" y="614489"/>
                </a:lnTo>
                <a:lnTo>
                  <a:pt x="298450" y="610679"/>
                </a:lnTo>
                <a:lnTo>
                  <a:pt x="340017" y="599655"/>
                </a:lnTo>
                <a:lnTo>
                  <a:pt x="378498" y="582079"/>
                </a:lnTo>
                <a:lnTo>
                  <a:pt x="413245" y="558622"/>
                </a:lnTo>
                <a:lnTo>
                  <a:pt x="481177" y="667321"/>
                </a:lnTo>
                <a:lnTo>
                  <a:pt x="506564" y="651446"/>
                </a:lnTo>
                <a:lnTo>
                  <a:pt x="435800" y="538238"/>
                </a:lnTo>
                <a:lnTo>
                  <a:pt x="466255" y="500773"/>
                </a:lnTo>
                <a:lnTo>
                  <a:pt x="489242" y="457936"/>
                </a:lnTo>
                <a:lnTo>
                  <a:pt x="503770" y="410705"/>
                </a:lnTo>
                <a:lnTo>
                  <a:pt x="508825" y="360070"/>
                </a:lnTo>
                <a:close/>
              </a:path>
              <a:path w="614680" h="667385">
                <a:moveTo>
                  <a:pt x="614489" y="91897"/>
                </a:moveTo>
                <a:lnTo>
                  <a:pt x="611619" y="81508"/>
                </a:lnTo>
                <a:lnTo>
                  <a:pt x="607491" y="77482"/>
                </a:lnTo>
                <a:lnTo>
                  <a:pt x="569353" y="67957"/>
                </a:lnTo>
                <a:lnTo>
                  <a:pt x="569353" y="98806"/>
                </a:lnTo>
                <a:lnTo>
                  <a:pt x="517601" y="150571"/>
                </a:lnTo>
                <a:lnTo>
                  <a:pt x="463943" y="150571"/>
                </a:lnTo>
                <a:lnTo>
                  <a:pt x="463943" y="96888"/>
                </a:lnTo>
                <a:lnTo>
                  <a:pt x="515696" y="45148"/>
                </a:lnTo>
                <a:lnTo>
                  <a:pt x="524294" y="79552"/>
                </a:lnTo>
                <a:lnTo>
                  <a:pt x="524408" y="79717"/>
                </a:lnTo>
                <a:lnTo>
                  <a:pt x="524725" y="80822"/>
                </a:lnTo>
                <a:lnTo>
                  <a:pt x="525094" y="81724"/>
                </a:lnTo>
                <a:lnTo>
                  <a:pt x="525716" y="82931"/>
                </a:lnTo>
                <a:lnTo>
                  <a:pt x="525818" y="83159"/>
                </a:lnTo>
                <a:lnTo>
                  <a:pt x="531901" y="88950"/>
                </a:lnTo>
                <a:lnTo>
                  <a:pt x="532777" y="89408"/>
                </a:lnTo>
                <a:lnTo>
                  <a:pt x="533692" y="89776"/>
                </a:lnTo>
                <a:lnTo>
                  <a:pt x="534797" y="90093"/>
                </a:lnTo>
                <a:lnTo>
                  <a:pt x="534949" y="90208"/>
                </a:lnTo>
                <a:lnTo>
                  <a:pt x="569353" y="98806"/>
                </a:lnTo>
                <a:lnTo>
                  <a:pt x="569353" y="67957"/>
                </a:lnTo>
                <a:lnTo>
                  <a:pt x="568032" y="67627"/>
                </a:lnTo>
                <a:lnTo>
                  <a:pt x="589203" y="46469"/>
                </a:lnTo>
                <a:lnTo>
                  <a:pt x="600087" y="35585"/>
                </a:lnTo>
                <a:lnTo>
                  <a:pt x="600087" y="26098"/>
                </a:lnTo>
                <a:lnTo>
                  <a:pt x="588403" y="14427"/>
                </a:lnTo>
                <a:lnTo>
                  <a:pt x="578929" y="14427"/>
                </a:lnTo>
                <a:lnTo>
                  <a:pt x="546874" y="46469"/>
                </a:lnTo>
                <a:lnTo>
                  <a:pt x="546544" y="45148"/>
                </a:lnTo>
                <a:lnTo>
                  <a:pt x="537019" y="7010"/>
                </a:lnTo>
                <a:lnTo>
                  <a:pt x="532980" y="2895"/>
                </a:lnTo>
                <a:lnTo>
                  <a:pt x="522605" y="0"/>
                </a:lnTo>
                <a:lnTo>
                  <a:pt x="517029" y="1485"/>
                </a:lnTo>
                <a:lnTo>
                  <a:pt x="435584" y="82931"/>
                </a:lnTo>
                <a:lnTo>
                  <a:pt x="434022" y="86690"/>
                </a:lnTo>
                <a:lnTo>
                  <a:pt x="434009" y="159346"/>
                </a:lnTo>
                <a:lnTo>
                  <a:pt x="237998" y="355333"/>
                </a:lnTo>
                <a:lnTo>
                  <a:pt x="237998" y="364820"/>
                </a:lnTo>
                <a:lnTo>
                  <a:pt x="246761" y="373583"/>
                </a:lnTo>
                <a:lnTo>
                  <a:pt x="250596" y="375043"/>
                </a:lnTo>
                <a:lnTo>
                  <a:pt x="258254" y="375043"/>
                </a:lnTo>
                <a:lnTo>
                  <a:pt x="262077" y="373583"/>
                </a:lnTo>
                <a:lnTo>
                  <a:pt x="455168" y="180492"/>
                </a:lnTo>
                <a:lnTo>
                  <a:pt x="527773" y="180492"/>
                </a:lnTo>
                <a:lnTo>
                  <a:pt x="531583" y="178917"/>
                </a:lnTo>
                <a:lnTo>
                  <a:pt x="559930" y="150571"/>
                </a:lnTo>
                <a:lnTo>
                  <a:pt x="613029" y="97472"/>
                </a:lnTo>
                <a:lnTo>
                  <a:pt x="614489" y="91897"/>
                </a:lnTo>
                <a:close/>
              </a:path>
            </a:pathLst>
          </a:custGeom>
          <a:solidFill>
            <a:srgbClr val="00AAA6"/>
          </a:solidFill>
        </p:spPr>
        <p:txBody>
          <a:bodyPr wrap="square" lIns="0" tIns="0" rIns="0" bIns="0" rtlCol="0"/>
          <a:lstStyle/>
          <a:p>
            <a:endParaRPr dirty="0">
              <a:solidFill>
                <a:prstClr val="black"/>
              </a:solidFill>
            </a:endParaRPr>
          </a:p>
        </p:txBody>
      </p:sp>
      <p:sp>
        <p:nvSpPr>
          <p:cNvPr id="49" name="bg object 49"/>
          <p:cNvSpPr/>
          <p:nvPr/>
        </p:nvSpPr>
        <p:spPr>
          <a:xfrm>
            <a:off x="2014943" y="5047411"/>
            <a:ext cx="29209" cy="131445"/>
          </a:xfrm>
          <a:custGeom>
            <a:avLst/>
            <a:gdLst/>
            <a:ahLst/>
            <a:cxnLst/>
            <a:rect l="l" t="t" r="r" b="b"/>
            <a:pathLst>
              <a:path w="29210" h="131445">
                <a:moveTo>
                  <a:pt x="29171" y="0"/>
                </a:moveTo>
                <a:lnTo>
                  <a:pt x="0" y="0"/>
                </a:lnTo>
                <a:lnTo>
                  <a:pt x="0" y="131292"/>
                </a:lnTo>
                <a:lnTo>
                  <a:pt x="29171" y="131292"/>
                </a:lnTo>
                <a:lnTo>
                  <a:pt x="29171" y="0"/>
                </a:lnTo>
                <a:close/>
              </a:path>
            </a:pathLst>
          </a:custGeom>
          <a:solidFill>
            <a:srgbClr val="00AAA6"/>
          </a:solidFill>
        </p:spPr>
        <p:txBody>
          <a:bodyPr wrap="square" lIns="0" tIns="0" rIns="0" bIns="0" rtlCol="0"/>
          <a:lstStyle/>
          <a:p>
            <a:endParaRPr dirty="0">
              <a:solidFill>
                <a:prstClr val="black"/>
              </a:solidFill>
            </a:endParaRPr>
          </a:p>
        </p:txBody>
      </p:sp>
      <p:sp>
        <p:nvSpPr>
          <p:cNvPr id="50" name="bg object 50"/>
          <p:cNvSpPr/>
          <p:nvPr/>
        </p:nvSpPr>
        <p:spPr>
          <a:xfrm>
            <a:off x="1785777" y="5139225"/>
            <a:ext cx="109855" cy="109855"/>
          </a:xfrm>
          <a:custGeom>
            <a:avLst/>
            <a:gdLst/>
            <a:ahLst/>
            <a:cxnLst/>
            <a:rect l="l" t="t" r="r" b="b"/>
            <a:pathLst>
              <a:path w="109855" h="109854">
                <a:moveTo>
                  <a:pt x="20637" y="0"/>
                </a:moveTo>
                <a:lnTo>
                  <a:pt x="0" y="20624"/>
                </a:lnTo>
                <a:lnTo>
                  <a:pt x="89001" y="109626"/>
                </a:lnTo>
                <a:lnTo>
                  <a:pt x="109639" y="89001"/>
                </a:lnTo>
                <a:lnTo>
                  <a:pt x="20637" y="0"/>
                </a:lnTo>
                <a:close/>
              </a:path>
            </a:pathLst>
          </a:custGeom>
          <a:solidFill>
            <a:srgbClr val="00AAA6"/>
          </a:solidFill>
        </p:spPr>
        <p:txBody>
          <a:bodyPr wrap="square" lIns="0" tIns="0" rIns="0" bIns="0" rtlCol="0"/>
          <a:lstStyle/>
          <a:p>
            <a:endParaRPr dirty="0">
              <a:solidFill>
                <a:prstClr val="black"/>
              </a:solidFill>
            </a:endParaRPr>
          </a:p>
        </p:txBody>
      </p:sp>
      <p:sp>
        <p:nvSpPr>
          <p:cNvPr id="51" name="bg object 51"/>
          <p:cNvSpPr/>
          <p:nvPr/>
        </p:nvSpPr>
        <p:spPr>
          <a:xfrm>
            <a:off x="1693964" y="5368378"/>
            <a:ext cx="131445" cy="29209"/>
          </a:xfrm>
          <a:custGeom>
            <a:avLst/>
            <a:gdLst/>
            <a:ahLst/>
            <a:cxnLst/>
            <a:rect l="l" t="t" r="r" b="b"/>
            <a:pathLst>
              <a:path w="131444" h="29210">
                <a:moveTo>
                  <a:pt x="131305" y="0"/>
                </a:moveTo>
                <a:lnTo>
                  <a:pt x="0" y="0"/>
                </a:lnTo>
                <a:lnTo>
                  <a:pt x="0" y="29171"/>
                </a:lnTo>
                <a:lnTo>
                  <a:pt x="131305" y="29171"/>
                </a:lnTo>
                <a:lnTo>
                  <a:pt x="131305" y="0"/>
                </a:lnTo>
                <a:close/>
              </a:path>
            </a:pathLst>
          </a:custGeom>
          <a:solidFill>
            <a:srgbClr val="00AAA6"/>
          </a:solidFill>
        </p:spPr>
        <p:txBody>
          <a:bodyPr wrap="square" lIns="0" tIns="0" rIns="0" bIns="0" rtlCol="0"/>
          <a:lstStyle/>
          <a:p>
            <a:endParaRPr dirty="0">
              <a:solidFill>
                <a:prstClr val="black"/>
              </a:solidFill>
            </a:endParaRPr>
          </a:p>
        </p:txBody>
      </p:sp>
      <p:sp>
        <p:nvSpPr>
          <p:cNvPr id="52" name="bg object 52"/>
          <p:cNvSpPr/>
          <p:nvPr/>
        </p:nvSpPr>
        <p:spPr>
          <a:xfrm>
            <a:off x="1785777" y="5517079"/>
            <a:ext cx="109855" cy="109855"/>
          </a:xfrm>
          <a:custGeom>
            <a:avLst/>
            <a:gdLst/>
            <a:ahLst/>
            <a:cxnLst/>
            <a:rect l="l" t="t" r="r" b="b"/>
            <a:pathLst>
              <a:path w="109855" h="109854">
                <a:moveTo>
                  <a:pt x="89001" y="0"/>
                </a:moveTo>
                <a:lnTo>
                  <a:pt x="0" y="89001"/>
                </a:lnTo>
                <a:lnTo>
                  <a:pt x="20624" y="109626"/>
                </a:lnTo>
                <a:lnTo>
                  <a:pt x="109639" y="20624"/>
                </a:lnTo>
                <a:lnTo>
                  <a:pt x="89001" y="0"/>
                </a:lnTo>
                <a:close/>
              </a:path>
            </a:pathLst>
          </a:custGeom>
          <a:solidFill>
            <a:srgbClr val="00AAA6"/>
          </a:solidFill>
        </p:spPr>
        <p:txBody>
          <a:bodyPr wrap="square" lIns="0" tIns="0" rIns="0" bIns="0" rtlCol="0"/>
          <a:lstStyle/>
          <a:p>
            <a:endParaRPr dirty="0">
              <a:solidFill>
                <a:prstClr val="black"/>
              </a:solidFill>
            </a:endParaRPr>
          </a:p>
        </p:txBody>
      </p:sp>
      <p:pic>
        <p:nvPicPr>
          <p:cNvPr id="53" name="bg object 53"/>
          <p:cNvPicPr/>
          <p:nvPr/>
        </p:nvPicPr>
        <p:blipFill>
          <a:blip r:embed="rId13" cstate="print"/>
          <a:stretch>
            <a:fillRect/>
          </a:stretch>
        </p:blipFill>
        <p:spPr>
          <a:xfrm>
            <a:off x="1941982" y="5601817"/>
            <a:ext cx="102120" cy="131284"/>
          </a:xfrm>
          <a:prstGeom prst="rect">
            <a:avLst/>
          </a:prstGeom>
        </p:spPr>
      </p:pic>
      <p:sp>
        <p:nvSpPr>
          <p:cNvPr id="54" name="bg object 54"/>
          <p:cNvSpPr/>
          <p:nvPr/>
        </p:nvSpPr>
        <p:spPr>
          <a:xfrm>
            <a:off x="1781327" y="5134774"/>
            <a:ext cx="262890" cy="452755"/>
          </a:xfrm>
          <a:custGeom>
            <a:avLst/>
            <a:gdLst/>
            <a:ahLst/>
            <a:cxnLst/>
            <a:rect l="l" t="t" r="r" b="b"/>
            <a:pathLst>
              <a:path w="262889" h="452754">
                <a:moveTo>
                  <a:pt x="65074" y="339839"/>
                </a:moveTo>
                <a:lnTo>
                  <a:pt x="53911" y="312889"/>
                </a:lnTo>
                <a:lnTo>
                  <a:pt x="0" y="335216"/>
                </a:lnTo>
                <a:lnTo>
                  <a:pt x="11163" y="362178"/>
                </a:lnTo>
                <a:lnTo>
                  <a:pt x="65074" y="339839"/>
                </a:lnTo>
                <a:close/>
              </a:path>
              <a:path w="262889" h="452754">
                <a:moveTo>
                  <a:pt x="65074" y="156552"/>
                </a:moveTo>
                <a:lnTo>
                  <a:pt x="11163" y="134213"/>
                </a:lnTo>
                <a:lnTo>
                  <a:pt x="0" y="161175"/>
                </a:lnTo>
                <a:lnTo>
                  <a:pt x="53911" y="183502"/>
                </a:lnTo>
                <a:lnTo>
                  <a:pt x="65074" y="156552"/>
                </a:lnTo>
                <a:close/>
              </a:path>
              <a:path w="262889" h="452754">
                <a:moveTo>
                  <a:pt x="183502" y="53911"/>
                </a:moveTo>
                <a:lnTo>
                  <a:pt x="161163" y="0"/>
                </a:lnTo>
                <a:lnTo>
                  <a:pt x="134213" y="11163"/>
                </a:lnTo>
                <a:lnTo>
                  <a:pt x="156552" y="65074"/>
                </a:lnTo>
                <a:lnTo>
                  <a:pt x="183502" y="53911"/>
                </a:lnTo>
                <a:close/>
              </a:path>
              <a:path w="262889" h="452754">
                <a:moveTo>
                  <a:pt x="262775" y="87718"/>
                </a:moveTo>
                <a:lnTo>
                  <a:pt x="248196" y="87718"/>
                </a:lnTo>
                <a:lnTo>
                  <a:pt x="197523" y="95910"/>
                </a:lnTo>
                <a:lnTo>
                  <a:pt x="153466" y="118719"/>
                </a:lnTo>
                <a:lnTo>
                  <a:pt x="118706" y="153479"/>
                </a:lnTo>
                <a:lnTo>
                  <a:pt x="95897" y="197523"/>
                </a:lnTo>
                <a:lnTo>
                  <a:pt x="87706" y="248196"/>
                </a:lnTo>
                <a:lnTo>
                  <a:pt x="90830" y="279882"/>
                </a:lnTo>
                <a:lnTo>
                  <a:pt x="100177" y="309841"/>
                </a:lnTo>
                <a:lnTo>
                  <a:pt x="115709" y="337972"/>
                </a:lnTo>
                <a:lnTo>
                  <a:pt x="137375" y="364172"/>
                </a:lnTo>
                <a:lnTo>
                  <a:pt x="147434" y="376707"/>
                </a:lnTo>
                <a:lnTo>
                  <a:pt x="154724" y="390880"/>
                </a:lnTo>
                <a:lnTo>
                  <a:pt x="159156" y="406476"/>
                </a:lnTo>
                <a:lnTo>
                  <a:pt x="160655" y="423278"/>
                </a:lnTo>
                <a:lnTo>
                  <a:pt x="160655" y="452450"/>
                </a:lnTo>
                <a:lnTo>
                  <a:pt x="189839" y="452450"/>
                </a:lnTo>
                <a:lnTo>
                  <a:pt x="189839" y="423278"/>
                </a:lnTo>
                <a:lnTo>
                  <a:pt x="187807" y="400773"/>
                </a:lnTo>
                <a:lnTo>
                  <a:pt x="181775" y="379831"/>
                </a:lnTo>
                <a:lnTo>
                  <a:pt x="171881" y="360730"/>
                </a:lnTo>
                <a:lnTo>
                  <a:pt x="158203" y="343750"/>
                </a:lnTo>
                <a:lnTo>
                  <a:pt x="140182" y="322008"/>
                </a:lnTo>
                <a:lnTo>
                  <a:pt x="127266" y="298780"/>
                </a:lnTo>
                <a:lnTo>
                  <a:pt x="119481" y="274142"/>
                </a:lnTo>
                <a:lnTo>
                  <a:pt x="116890" y="248196"/>
                </a:lnTo>
                <a:lnTo>
                  <a:pt x="127215" y="197142"/>
                </a:lnTo>
                <a:lnTo>
                  <a:pt x="155384" y="155397"/>
                </a:lnTo>
                <a:lnTo>
                  <a:pt x="197129" y="127228"/>
                </a:lnTo>
                <a:lnTo>
                  <a:pt x="248196" y="116890"/>
                </a:lnTo>
                <a:lnTo>
                  <a:pt x="262775" y="116890"/>
                </a:lnTo>
                <a:lnTo>
                  <a:pt x="262775" y="87718"/>
                </a:lnTo>
                <a:close/>
              </a:path>
            </a:pathLst>
          </a:custGeom>
          <a:solidFill>
            <a:srgbClr val="00AAA6"/>
          </a:solidFill>
        </p:spPr>
        <p:txBody>
          <a:bodyPr wrap="square" lIns="0" tIns="0" rIns="0" bIns="0" rtlCol="0"/>
          <a:lstStyle/>
          <a:p>
            <a:endParaRPr dirty="0">
              <a:solidFill>
                <a:prstClr val="black"/>
              </a:solidFill>
            </a:endParaRPr>
          </a:p>
        </p:txBody>
      </p:sp>
      <p:sp>
        <p:nvSpPr>
          <p:cNvPr id="55" name="bg object 55"/>
          <p:cNvSpPr/>
          <p:nvPr/>
        </p:nvSpPr>
        <p:spPr>
          <a:xfrm>
            <a:off x="2029510" y="5324614"/>
            <a:ext cx="262890" cy="408940"/>
          </a:xfrm>
          <a:custGeom>
            <a:avLst/>
            <a:gdLst/>
            <a:ahLst/>
            <a:cxnLst/>
            <a:rect l="l" t="t" r="r" b="b"/>
            <a:pathLst>
              <a:path w="262889" h="408939">
                <a:moveTo>
                  <a:pt x="145910" y="218833"/>
                </a:moveTo>
                <a:lnTo>
                  <a:pt x="116725" y="218833"/>
                </a:lnTo>
                <a:lnTo>
                  <a:pt x="116725" y="408495"/>
                </a:lnTo>
                <a:lnTo>
                  <a:pt x="145910" y="408495"/>
                </a:lnTo>
                <a:lnTo>
                  <a:pt x="145910" y="218833"/>
                </a:lnTo>
                <a:close/>
              </a:path>
              <a:path w="262889" h="408939">
                <a:moveTo>
                  <a:pt x="262610" y="87541"/>
                </a:moveTo>
                <a:lnTo>
                  <a:pt x="257733" y="50393"/>
                </a:lnTo>
                <a:lnTo>
                  <a:pt x="243522" y="22910"/>
                </a:lnTo>
                <a:lnTo>
                  <a:pt x="220624" y="5854"/>
                </a:lnTo>
                <a:lnTo>
                  <a:pt x="189661" y="0"/>
                </a:lnTo>
                <a:lnTo>
                  <a:pt x="72948" y="0"/>
                </a:lnTo>
                <a:lnTo>
                  <a:pt x="41998" y="5854"/>
                </a:lnTo>
                <a:lnTo>
                  <a:pt x="19088" y="22910"/>
                </a:lnTo>
                <a:lnTo>
                  <a:pt x="4876" y="50393"/>
                </a:lnTo>
                <a:lnTo>
                  <a:pt x="0" y="87541"/>
                </a:lnTo>
                <a:lnTo>
                  <a:pt x="0" y="189661"/>
                </a:lnTo>
                <a:lnTo>
                  <a:pt x="4597" y="212356"/>
                </a:lnTo>
                <a:lnTo>
                  <a:pt x="17119" y="230911"/>
                </a:lnTo>
                <a:lnTo>
                  <a:pt x="35674" y="243433"/>
                </a:lnTo>
                <a:lnTo>
                  <a:pt x="58369" y="248018"/>
                </a:lnTo>
                <a:lnTo>
                  <a:pt x="58369" y="408495"/>
                </a:lnTo>
                <a:lnTo>
                  <a:pt x="87541" y="408495"/>
                </a:lnTo>
                <a:lnTo>
                  <a:pt x="87541" y="87541"/>
                </a:lnTo>
                <a:lnTo>
                  <a:pt x="58369" y="87541"/>
                </a:lnTo>
                <a:lnTo>
                  <a:pt x="58369" y="218846"/>
                </a:lnTo>
                <a:lnTo>
                  <a:pt x="47015" y="216547"/>
                </a:lnTo>
                <a:lnTo>
                  <a:pt x="37744" y="210286"/>
                </a:lnTo>
                <a:lnTo>
                  <a:pt x="31483" y="201015"/>
                </a:lnTo>
                <a:lnTo>
                  <a:pt x="29184" y="189661"/>
                </a:lnTo>
                <a:lnTo>
                  <a:pt x="29184" y="87541"/>
                </a:lnTo>
                <a:lnTo>
                  <a:pt x="34505" y="53797"/>
                </a:lnTo>
                <a:lnTo>
                  <a:pt x="47015" y="36474"/>
                </a:lnTo>
                <a:lnTo>
                  <a:pt x="61544" y="30086"/>
                </a:lnTo>
                <a:lnTo>
                  <a:pt x="72948" y="29171"/>
                </a:lnTo>
                <a:lnTo>
                  <a:pt x="189661" y="29171"/>
                </a:lnTo>
                <a:lnTo>
                  <a:pt x="201066" y="30086"/>
                </a:lnTo>
                <a:lnTo>
                  <a:pt x="215607" y="36474"/>
                </a:lnTo>
                <a:lnTo>
                  <a:pt x="228117" y="53797"/>
                </a:lnTo>
                <a:lnTo>
                  <a:pt x="233426" y="87541"/>
                </a:lnTo>
                <a:lnTo>
                  <a:pt x="233426" y="189661"/>
                </a:lnTo>
                <a:lnTo>
                  <a:pt x="231140" y="201015"/>
                </a:lnTo>
                <a:lnTo>
                  <a:pt x="224878" y="210286"/>
                </a:lnTo>
                <a:lnTo>
                  <a:pt x="215607" y="216547"/>
                </a:lnTo>
                <a:lnTo>
                  <a:pt x="204254" y="218846"/>
                </a:lnTo>
                <a:lnTo>
                  <a:pt x="204254" y="87541"/>
                </a:lnTo>
                <a:lnTo>
                  <a:pt x="175082" y="87541"/>
                </a:lnTo>
                <a:lnTo>
                  <a:pt x="175082" y="408495"/>
                </a:lnTo>
                <a:lnTo>
                  <a:pt x="204254" y="408495"/>
                </a:lnTo>
                <a:lnTo>
                  <a:pt x="204254" y="248018"/>
                </a:lnTo>
                <a:lnTo>
                  <a:pt x="226949" y="243433"/>
                </a:lnTo>
                <a:lnTo>
                  <a:pt x="245503" y="230911"/>
                </a:lnTo>
                <a:lnTo>
                  <a:pt x="258025" y="212356"/>
                </a:lnTo>
                <a:lnTo>
                  <a:pt x="262610" y="189661"/>
                </a:lnTo>
                <a:lnTo>
                  <a:pt x="262610" y="87541"/>
                </a:lnTo>
                <a:close/>
              </a:path>
            </a:pathLst>
          </a:custGeom>
          <a:solidFill>
            <a:srgbClr val="00AAA6"/>
          </a:solidFill>
        </p:spPr>
        <p:txBody>
          <a:bodyPr wrap="square" lIns="0" tIns="0" rIns="0" bIns="0" rtlCol="0"/>
          <a:lstStyle/>
          <a:p>
            <a:endParaRPr dirty="0">
              <a:solidFill>
                <a:prstClr val="black"/>
              </a:solidFill>
            </a:endParaRPr>
          </a:p>
        </p:txBody>
      </p:sp>
      <p:pic>
        <p:nvPicPr>
          <p:cNvPr id="56" name="bg object 56"/>
          <p:cNvPicPr/>
          <p:nvPr/>
        </p:nvPicPr>
        <p:blipFill>
          <a:blip r:embed="rId14" cstate="print"/>
          <a:stretch>
            <a:fillRect/>
          </a:stretch>
        </p:blipFill>
        <p:spPr>
          <a:xfrm>
            <a:off x="2087888" y="5164101"/>
            <a:ext cx="145821" cy="145910"/>
          </a:xfrm>
          <a:prstGeom prst="rect">
            <a:avLst/>
          </a:prstGeom>
        </p:spPr>
      </p:pic>
      <p:sp>
        <p:nvSpPr>
          <p:cNvPr id="57" name="bg object 57"/>
          <p:cNvSpPr/>
          <p:nvPr/>
        </p:nvSpPr>
        <p:spPr>
          <a:xfrm>
            <a:off x="0" y="3795877"/>
            <a:ext cx="732790" cy="857885"/>
          </a:xfrm>
          <a:custGeom>
            <a:avLst/>
            <a:gdLst/>
            <a:ahLst/>
            <a:cxnLst/>
            <a:rect l="l" t="t" r="r" b="b"/>
            <a:pathLst>
              <a:path w="732790" h="857885">
                <a:moveTo>
                  <a:pt x="156121" y="683260"/>
                </a:moveTo>
                <a:lnTo>
                  <a:pt x="35547" y="683260"/>
                </a:lnTo>
                <a:lnTo>
                  <a:pt x="9499" y="677989"/>
                </a:lnTo>
                <a:lnTo>
                  <a:pt x="0" y="671576"/>
                </a:lnTo>
                <a:lnTo>
                  <a:pt x="0" y="702856"/>
                </a:lnTo>
                <a:lnTo>
                  <a:pt x="35547" y="710057"/>
                </a:lnTo>
                <a:lnTo>
                  <a:pt x="102527" y="710057"/>
                </a:lnTo>
                <a:lnTo>
                  <a:pt x="102527" y="857427"/>
                </a:lnTo>
                <a:lnTo>
                  <a:pt x="129324" y="857427"/>
                </a:lnTo>
                <a:lnTo>
                  <a:pt x="129324" y="710057"/>
                </a:lnTo>
                <a:lnTo>
                  <a:pt x="156121" y="710057"/>
                </a:lnTo>
                <a:lnTo>
                  <a:pt x="156121" y="683260"/>
                </a:lnTo>
                <a:close/>
              </a:path>
              <a:path w="732790" h="857885">
                <a:moveTo>
                  <a:pt x="236499" y="294728"/>
                </a:moveTo>
                <a:lnTo>
                  <a:pt x="209702" y="294728"/>
                </a:lnTo>
                <a:lnTo>
                  <a:pt x="209702" y="321525"/>
                </a:lnTo>
                <a:lnTo>
                  <a:pt x="236499" y="321525"/>
                </a:lnTo>
                <a:lnTo>
                  <a:pt x="236499" y="294728"/>
                </a:lnTo>
                <a:close/>
              </a:path>
              <a:path w="732790" h="857885">
                <a:moveTo>
                  <a:pt x="236499" y="0"/>
                </a:moveTo>
                <a:lnTo>
                  <a:pt x="188988" y="3822"/>
                </a:lnTo>
                <a:lnTo>
                  <a:pt x="143891" y="14897"/>
                </a:lnTo>
                <a:lnTo>
                  <a:pt x="101790" y="32613"/>
                </a:lnTo>
                <a:lnTo>
                  <a:pt x="63296" y="56388"/>
                </a:lnTo>
                <a:lnTo>
                  <a:pt x="29006" y="85598"/>
                </a:lnTo>
                <a:lnTo>
                  <a:pt x="0" y="119126"/>
                </a:lnTo>
                <a:lnTo>
                  <a:pt x="0" y="170535"/>
                </a:lnTo>
                <a:lnTo>
                  <a:pt x="5194" y="159600"/>
                </a:lnTo>
                <a:lnTo>
                  <a:pt x="31648" y="122199"/>
                </a:lnTo>
                <a:lnTo>
                  <a:pt x="63969" y="89877"/>
                </a:lnTo>
                <a:lnTo>
                  <a:pt x="101371" y="63411"/>
                </a:lnTo>
                <a:lnTo>
                  <a:pt x="143103" y="43573"/>
                </a:lnTo>
                <a:lnTo>
                  <a:pt x="188404" y="31102"/>
                </a:lnTo>
                <a:lnTo>
                  <a:pt x="236499" y="26784"/>
                </a:lnTo>
                <a:lnTo>
                  <a:pt x="236499" y="0"/>
                </a:lnTo>
                <a:close/>
              </a:path>
              <a:path w="732790" h="857885">
                <a:moveTo>
                  <a:pt x="236512" y="348310"/>
                </a:moveTo>
                <a:lnTo>
                  <a:pt x="209715" y="348310"/>
                </a:lnTo>
                <a:lnTo>
                  <a:pt x="209715" y="375107"/>
                </a:lnTo>
                <a:lnTo>
                  <a:pt x="236512" y="375107"/>
                </a:lnTo>
                <a:lnTo>
                  <a:pt x="236512" y="348310"/>
                </a:lnTo>
                <a:close/>
              </a:path>
              <a:path w="732790" h="857885">
                <a:moveTo>
                  <a:pt x="531241" y="267957"/>
                </a:moveTo>
                <a:lnTo>
                  <a:pt x="523036" y="217195"/>
                </a:lnTo>
                <a:lnTo>
                  <a:pt x="500189" y="173062"/>
                </a:lnTo>
                <a:lnTo>
                  <a:pt x="465366" y="138239"/>
                </a:lnTo>
                <a:lnTo>
                  <a:pt x="421233" y="115379"/>
                </a:lnTo>
                <a:lnTo>
                  <a:pt x="370471" y="107175"/>
                </a:lnTo>
                <a:lnTo>
                  <a:pt x="319709" y="115379"/>
                </a:lnTo>
                <a:lnTo>
                  <a:pt x="275590" y="138226"/>
                </a:lnTo>
                <a:lnTo>
                  <a:pt x="240766" y="173050"/>
                </a:lnTo>
                <a:lnTo>
                  <a:pt x="217919" y="217182"/>
                </a:lnTo>
                <a:lnTo>
                  <a:pt x="209702" y="267944"/>
                </a:lnTo>
                <a:lnTo>
                  <a:pt x="236499" y="267944"/>
                </a:lnTo>
                <a:lnTo>
                  <a:pt x="243344" y="225640"/>
                </a:lnTo>
                <a:lnTo>
                  <a:pt x="262382" y="188874"/>
                </a:lnTo>
                <a:lnTo>
                  <a:pt x="291401" y="159854"/>
                </a:lnTo>
                <a:lnTo>
                  <a:pt x="328180" y="140804"/>
                </a:lnTo>
                <a:lnTo>
                  <a:pt x="370471" y="133972"/>
                </a:lnTo>
                <a:lnTo>
                  <a:pt x="412775" y="140804"/>
                </a:lnTo>
                <a:lnTo>
                  <a:pt x="449541" y="159854"/>
                </a:lnTo>
                <a:lnTo>
                  <a:pt x="478561" y="188874"/>
                </a:lnTo>
                <a:lnTo>
                  <a:pt x="497598" y="225653"/>
                </a:lnTo>
                <a:lnTo>
                  <a:pt x="504444" y="267957"/>
                </a:lnTo>
                <a:lnTo>
                  <a:pt x="504444" y="321538"/>
                </a:lnTo>
                <a:lnTo>
                  <a:pt x="499630" y="376732"/>
                </a:lnTo>
                <a:lnTo>
                  <a:pt x="486981" y="426910"/>
                </a:lnTo>
                <a:lnTo>
                  <a:pt x="469252" y="473468"/>
                </a:lnTo>
                <a:lnTo>
                  <a:pt x="429780" y="560451"/>
                </a:lnTo>
                <a:lnTo>
                  <a:pt x="413207" y="603427"/>
                </a:lnTo>
                <a:lnTo>
                  <a:pt x="401624" y="648309"/>
                </a:lnTo>
                <a:lnTo>
                  <a:pt x="397268" y="696658"/>
                </a:lnTo>
                <a:lnTo>
                  <a:pt x="397268" y="857427"/>
                </a:lnTo>
                <a:lnTo>
                  <a:pt x="424065" y="857427"/>
                </a:lnTo>
                <a:lnTo>
                  <a:pt x="424065" y="696658"/>
                </a:lnTo>
                <a:lnTo>
                  <a:pt x="428205" y="652183"/>
                </a:lnTo>
                <a:lnTo>
                  <a:pt x="439229" y="610273"/>
                </a:lnTo>
                <a:lnTo>
                  <a:pt x="455002" y="569671"/>
                </a:lnTo>
                <a:lnTo>
                  <a:pt x="494449" y="482739"/>
                </a:lnTo>
                <a:lnTo>
                  <a:pt x="512991" y="433806"/>
                </a:lnTo>
                <a:lnTo>
                  <a:pt x="526199" y="380644"/>
                </a:lnTo>
                <a:lnTo>
                  <a:pt x="531241" y="321538"/>
                </a:lnTo>
                <a:lnTo>
                  <a:pt x="531241" y="267957"/>
                </a:lnTo>
                <a:close/>
              </a:path>
              <a:path w="732790" h="857885">
                <a:moveTo>
                  <a:pt x="732205" y="466432"/>
                </a:moveTo>
                <a:lnTo>
                  <a:pt x="665200" y="292239"/>
                </a:lnTo>
                <a:lnTo>
                  <a:pt x="660984" y="244843"/>
                </a:lnTo>
                <a:lnTo>
                  <a:pt x="649541" y="199872"/>
                </a:lnTo>
                <a:lnTo>
                  <a:pt x="631494" y="157949"/>
                </a:lnTo>
                <a:lnTo>
                  <a:pt x="607428" y="119659"/>
                </a:lnTo>
                <a:lnTo>
                  <a:pt x="577951" y="85610"/>
                </a:lnTo>
                <a:lnTo>
                  <a:pt x="543674" y="56400"/>
                </a:lnTo>
                <a:lnTo>
                  <a:pt x="505180" y="32626"/>
                </a:lnTo>
                <a:lnTo>
                  <a:pt x="491312" y="26797"/>
                </a:lnTo>
                <a:lnTo>
                  <a:pt x="463080" y="14909"/>
                </a:lnTo>
                <a:lnTo>
                  <a:pt x="417969" y="3835"/>
                </a:lnTo>
                <a:lnTo>
                  <a:pt x="370471" y="12"/>
                </a:lnTo>
                <a:lnTo>
                  <a:pt x="322719" y="3873"/>
                </a:lnTo>
                <a:lnTo>
                  <a:pt x="277406" y="15062"/>
                </a:lnTo>
                <a:lnTo>
                  <a:pt x="235140" y="32956"/>
                </a:lnTo>
                <a:lnTo>
                  <a:pt x="196519" y="56946"/>
                </a:lnTo>
                <a:lnTo>
                  <a:pt x="162153" y="86423"/>
                </a:lnTo>
                <a:lnTo>
                  <a:pt x="132676" y="120777"/>
                </a:lnTo>
                <a:lnTo>
                  <a:pt x="108673" y="159397"/>
                </a:lnTo>
                <a:lnTo>
                  <a:pt x="90779" y="201676"/>
                </a:lnTo>
                <a:lnTo>
                  <a:pt x="79590" y="246989"/>
                </a:lnTo>
                <a:lnTo>
                  <a:pt x="75730" y="294741"/>
                </a:lnTo>
                <a:lnTo>
                  <a:pt x="81597" y="346189"/>
                </a:lnTo>
                <a:lnTo>
                  <a:pt x="98412" y="393763"/>
                </a:lnTo>
                <a:lnTo>
                  <a:pt x="124955" y="436003"/>
                </a:lnTo>
                <a:lnTo>
                  <a:pt x="159969" y="471449"/>
                </a:lnTo>
                <a:lnTo>
                  <a:pt x="202260" y="498627"/>
                </a:lnTo>
                <a:lnTo>
                  <a:pt x="250609" y="516089"/>
                </a:lnTo>
                <a:lnTo>
                  <a:pt x="256514" y="534428"/>
                </a:lnTo>
                <a:lnTo>
                  <a:pt x="268160" y="549211"/>
                </a:lnTo>
                <a:lnTo>
                  <a:pt x="284251" y="559092"/>
                </a:lnTo>
                <a:lnTo>
                  <a:pt x="303491" y="562686"/>
                </a:lnTo>
                <a:lnTo>
                  <a:pt x="324332" y="558469"/>
                </a:lnTo>
                <a:lnTo>
                  <a:pt x="341363" y="546976"/>
                </a:lnTo>
                <a:lnTo>
                  <a:pt x="348843" y="535889"/>
                </a:lnTo>
                <a:lnTo>
                  <a:pt x="352856" y="529945"/>
                </a:lnTo>
                <a:lnTo>
                  <a:pt x="357060" y="509092"/>
                </a:lnTo>
                <a:lnTo>
                  <a:pt x="352856" y="488264"/>
                </a:lnTo>
                <a:lnTo>
                  <a:pt x="348830" y="482307"/>
                </a:lnTo>
                <a:lnTo>
                  <a:pt x="341363" y="471220"/>
                </a:lnTo>
                <a:lnTo>
                  <a:pt x="330288" y="463753"/>
                </a:lnTo>
                <a:lnTo>
                  <a:pt x="330288" y="509104"/>
                </a:lnTo>
                <a:lnTo>
                  <a:pt x="328168" y="519518"/>
                </a:lnTo>
                <a:lnTo>
                  <a:pt x="322427" y="528040"/>
                </a:lnTo>
                <a:lnTo>
                  <a:pt x="313905" y="533781"/>
                </a:lnTo>
                <a:lnTo>
                  <a:pt x="303491" y="535889"/>
                </a:lnTo>
                <a:lnTo>
                  <a:pt x="293065" y="533781"/>
                </a:lnTo>
                <a:lnTo>
                  <a:pt x="284543" y="528040"/>
                </a:lnTo>
                <a:lnTo>
                  <a:pt x="278803" y="519518"/>
                </a:lnTo>
                <a:lnTo>
                  <a:pt x="276694" y="509092"/>
                </a:lnTo>
                <a:lnTo>
                  <a:pt x="278803" y="498678"/>
                </a:lnTo>
                <a:lnTo>
                  <a:pt x="284543" y="490156"/>
                </a:lnTo>
                <a:lnTo>
                  <a:pt x="285762" y="489343"/>
                </a:lnTo>
                <a:lnTo>
                  <a:pt x="293065" y="484416"/>
                </a:lnTo>
                <a:lnTo>
                  <a:pt x="303491" y="482307"/>
                </a:lnTo>
                <a:lnTo>
                  <a:pt x="313905" y="484416"/>
                </a:lnTo>
                <a:lnTo>
                  <a:pt x="322427" y="490156"/>
                </a:lnTo>
                <a:lnTo>
                  <a:pt x="328168" y="498678"/>
                </a:lnTo>
                <a:lnTo>
                  <a:pt x="330288" y="509104"/>
                </a:lnTo>
                <a:lnTo>
                  <a:pt x="330288" y="463753"/>
                </a:lnTo>
                <a:lnTo>
                  <a:pt x="324332" y="459727"/>
                </a:lnTo>
                <a:lnTo>
                  <a:pt x="303491" y="455510"/>
                </a:lnTo>
                <a:lnTo>
                  <a:pt x="287312" y="458012"/>
                </a:lnTo>
                <a:lnTo>
                  <a:pt x="273126" y="465010"/>
                </a:lnTo>
                <a:lnTo>
                  <a:pt x="261696" y="475703"/>
                </a:lnTo>
                <a:lnTo>
                  <a:pt x="253784" y="489343"/>
                </a:lnTo>
                <a:lnTo>
                  <a:pt x="211899" y="473544"/>
                </a:lnTo>
                <a:lnTo>
                  <a:pt x="175310" y="449427"/>
                </a:lnTo>
                <a:lnTo>
                  <a:pt x="145021" y="418236"/>
                </a:lnTo>
                <a:lnTo>
                  <a:pt x="122110" y="381228"/>
                </a:lnTo>
                <a:lnTo>
                  <a:pt x="107594" y="339648"/>
                </a:lnTo>
                <a:lnTo>
                  <a:pt x="102527" y="294741"/>
                </a:lnTo>
                <a:lnTo>
                  <a:pt x="106845" y="246634"/>
                </a:lnTo>
                <a:lnTo>
                  <a:pt x="119316" y="201345"/>
                </a:lnTo>
                <a:lnTo>
                  <a:pt x="139153" y="159613"/>
                </a:lnTo>
                <a:lnTo>
                  <a:pt x="165620" y="122199"/>
                </a:lnTo>
                <a:lnTo>
                  <a:pt x="197929" y="89890"/>
                </a:lnTo>
                <a:lnTo>
                  <a:pt x="235343" y="63423"/>
                </a:lnTo>
                <a:lnTo>
                  <a:pt x="277075" y="43586"/>
                </a:lnTo>
                <a:lnTo>
                  <a:pt x="322364" y="31115"/>
                </a:lnTo>
                <a:lnTo>
                  <a:pt x="370471" y="26797"/>
                </a:lnTo>
                <a:lnTo>
                  <a:pt x="418579" y="31115"/>
                </a:lnTo>
                <a:lnTo>
                  <a:pt x="463880" y="43586"/>
                </a:lnTo>
                <a:lnTo>
                  <a:pt x="505612" y="63423"/>
                </a:lnTo>
                <a:lnTo>
                  <a:pt x="543013" y="89890"/>
                </a:lnTo>
                <a:lnTo>
                  <a:pt x="575335" y="122199"/>
                </a:lnTo>
                <a:lnTo>
                  <a:pt x="601789" y="159613"/>
                </a:lnTo>
                <a:lnTo>
                  <a:pt x="621639" y="201345"/>
                </a:lnTo>
                <a:lnTo>
                  <a:pt x="634098" y="246634"/>
                </a:lnTo>
                <a:lnTo>
                  <a:pt x="638429" y="294741"/>
                </a:lnTo>
                <a:lnTo>
                  <a:pt x="638429" y="297230"/>
                </a:lnTo>
                <a:lnTo>
                  <a:pt x="705345" y="471220"/>
                </a:lnTo>
                <a:lnTo>
                  <a:pt x="705408" y="482295"/>
                </a:lnTo>
                <a:lnTo>
                  <a:pt x="638429" y="482295"/>
                </a:lnTo>
                <a:lnTo>
                  <a:pt x="638429" y="616280"/>
                </a:lnTo>
                <a:lnTo>
                  <a:pt x="633145" y="642315"/>
                </a:lnTo>
                <a:lnTo>
                  <a:pt x="618782" y="663613"/>
                </a:lnTo>
                <a:lnTo>
                  <a:pt x="597484" y="677976"/>
                </a:lnTo>
                <a:lnTo>
                  <a:pt x="571436" y="683260"/>
                </a:lnTo>
                <a:lnTo>
                  <a:pt x="450862" y="683260"/>
                </a:lnTo>
                <a:lnTo>
                  <a:pt x="450862" y="710057"/>
                </a:lnTo>
                <a:lnTo>
                  <a:pt x="477659" y="710057"/>
                </a:lnTo>
                <a:lnTo>
                  <a:pt x="477659" y="857427"/>
                </a:lnTo>
                <a:lnTo>
                  <a:pt x="504456" y="857427"/>
                </a:lnTo>
                <a:lnTo>
                  <a:pt x="504456" y="710057"/>
                </a:lnTo>
                <a:lnTo>
                  <a:pt x="571436" y="710057"/>
                </a:lnTo>
                <a:lnTo>
                  <a:pt x="607898" y="702665"/>
                </a:lnTo>
                <a:lnTo>
                  <a:pt x="637705" y="682548"/>
                </a:lnTo>
                <a:lnTo>
                  <a:pt x="657821" y="652741"/>
                </a:lnTo>
                <a:lnTo>
                  <a:pt x="665213" y="616280"/>
                </a:lnTo>
                <a:lnTo>
                  <a:pt x="665213" y="509092"/>
                </a:lnTo>
                <a:lnTo>
                  <a:pt x="732205" y="509092"/>
                </a:lnTo>
                <a:lnTo>
                  <a:pt x="732205" y="466432"/>
                </a:lnTo>
                <a:close/>
              </a:path>
            </a:pathLst>
          </a:custGeom>
          <a:solidFill>
            <a:srgbClr val="00AAA6"/>
          </a:solidFill>
        </p:spPr>
        <p:txBody>
          <a:bodyPr wrap="square" lIns="0" tIns="0" rIns="0" bIns="0" rtlCol="0"/>
          <a:lstStyle/>
          <a:p>
            <a:endParaRPr dirty="0">
              <a:solidFill>
                <a:prstClr val="black"/>
              </a:solidFill>
            </a:endParaRPr>
          </a:p>
        </p:txBody>
      </p:sp>
      <p:pic>
        <p:nvPicPr>
          <p:cNvPr id="58" name="bg object 58"/>
          <p:cNvPicPr/>
          <p:nvPr/>
        </p:nvPicPr>
        <p:blipFill>
          <a:blip r:embed="rId15" cstate="print"/>
          <a:stretch>
            <a:fillRect/>
          </a:stretch>
        </p:blipFill>
        <p:spPr>
          <a:xfrm>
            <a:off x="263305" y="3956635"/>
            <a:ext cx="214350" cy="214363"/>
          </a:xfrm>
          <a:prstGeom prst="rect">
            <a:avLst/>
          </a:prstGeom>
        </p:spPr>
      </p:pic>
      <p:pic>
        <p:nvPicPr>
          <p:cNvPr id="59" name="bg object 59"/>
          <p:cNvPicPr/>
          <p:nvPr/>
        </p:nvPicPr>
        <p:blipFill>
          <a:blip r:embed="rId16" cstate="print"/>
          <a:stretch>
            <a:fillRect/>
          </a:stretch>
        </p:blipFill>
        <p:spPr>
          <a:xfrm>
            <a:off x="2218124" y="3405144"/>
            <a:ext cx="93294" cy="93294"/>
          </a:xfrm>
          <a:prstGeom prst="rect">
            <a:avLst/>
          </a:prstGeom>
        </p:spPr>
      </p:pic>
      <p:sp>
        <p:nvSpPr>
          <p:cNvPr id="60" name="bg object 60"/>
          <p:cNvSpPr/>
          <p:nvPr/>
        </p:nvSpPr>
        <p:spPr>
          <a:xfrm>
            <a:off x="2199462" y="3759707"/>
            <a:ext cx="74930" cy="214629"/>
          </a:xfrm>
          <a:custGeom>
            <a:avLst/>
            <a:gdLst/>
            <a:ahLst/>
            <a:cxnLst/>
            <a:rect l="l" t="t" r="r" b="b"/>
            <a:pathLst>
              <a:path w="74930" h="214629">
                <a:moveTo>
                  <a:pt x="18656" y="18656"/>
                </a:moveTo>
                <a:lnTo>
                  <a:pt x="0" y="18656"/>
                </a:lnTo>
                <a:lnTo>
                  <a:pt x="0" y="214591"/>
                </a:lnTo>
                <a:lnTo>
                  <a:pt x="18656" y="214591"/>
                </a:lnTo>
                <a:lnTo>
                  <a:pt x="18656" y="18656"/>
                </a:lnTo>
                <a:close/>
              </a:path>
              <a:path w="74930" h="214629">
                <a:moveTo>
                  <a:pt x="74637" y="0"/>
                </a:moveTo>
                <a:lnTo>
                  <a:pt x="55981" y="0"/>
                </a:lnTo>
                <a:lnTo>
                  <a:pt x="55981" y="214591"/>
                </a:lnTo>
                <a:lnTo>
                  <a:pt x="74637" y="214591"/>
                </a:lnTo>
                <a:lnTo>
                  <a:pt x="74637" y="0"/>
                </a:lnTo>
                <a:close/>
              </a:path>
            </a:pathLst>
          </a:custGeom>
          <a:solidFill>
            <a:srgbClr val="00AAA6"/>
          </a:solidFill>
        </p:spPr>
        <p:txBody>
          <a:bodyPr wrap="square" lIns="0" tIns="0" rIns="0" bIns="0" rtlCol="0"/>
          <a:lstStyle/>
          <a:p>
            <a:endParaRPr dirty="0">
              <a:solidFill>
                <a:prstClr val="black"/>
              </a:solidFill>
            </a:endParaRPr>
          </a:p>
        </p:txBody>
      </p:sp>
      <p:pic>
        <p:nvPicPr>
          <p:cNvPr id="61" name="bg object 61"/>
          <p:cNvPicPr/>
          <p:nvPr/>
        </p:nvPicPr>
        <p:blipFill>
          <a:blip r:embed="rId17" cstate="print"/>
          <a:stretch>
            <a:fillRect/>
          </a:stretch>
        </p:blipFill>
        <p:spPr>
          <a:xfrm>
            <a:off x="2610003" y="3405144"/>
            <a:ext cx="93294" cy="93294"/>
          </a:xfrm>
          <a:prstGeom prst="rect">
            <a:avLst/>
          </a:prstGeom>
        </p:spPr>
      </p:pic>
      <p:sp>
        <p:nvSpPr>
          <p:cNvPr id="62" name="bg object 62"/>
          <p:cNvSpPr/>
          <p:nvPr/>
        </p:nvSpPr>
        <p:spPr>
          <a:xfrm>
            <a:off x="2162124" y="3376243"/>
            <a:ext cx="597535" cy="598170"/>
          </a:xfrm>
          <a:custGeom>
            <a:avLst/>
            <a:gdLst/>
            <a:ahLst/>
            <a:cxnLst/>
            <a:rect l="l" t="t" r="r" b="b"/>
            <a:pathLst>
              <a:path w="597535" h="598170">
                <a:moveTo>
                  <a:pt x="242608" y="448779"/>
                </a:moveTo>
                <a:lnTo>
                  <a:pt x="205282" y="448779"/>
                </a:lnTo>
                <a:lnTo>
                  <a:pt x="205282" y="486092"/>
                </a:lnTo>
                <a:lnTo>
                  <a:pt x="242608" y="486092"/>
                </a:lnTo>
                <a:lnTo>
                  <a:pt x="242608" y="448779"/>
                </a:lnTo>
                <a:close/>
              </a:path>
              <a:path w="597535" h="598170">
                <a:moveTo>
                  <a:pt x="242608" y="392772"/>
                </a:moveTo>
                <a:lnTo>
                  <a:pt x="205282" y="392772"/>
                </a:lnTo>
                <a:lnTo>
                  <a:pt x="205282" y="430098"/>
                </a:lnTo>
                <a:lnTo>
                  <a:pt x="242608" y="430098"/>
                </a:lnTo>
                <a:lnTo>
                  <a:pt x="242608" y="392772"/>
                </a:lnTo>
                <a:close/>
              </a:path>
              <a:path w="597535" h="598170">
                <a:moveTo>
                  <a:pt x="242608" y="336791"/>
                </a:moveTo>
                <a:lnTo>
                  <a:pt x="205282" y="336791"/>
                </a:lnTo>
                <a:lnTo>
                  <a:pt x="205282" y="374116"/>
                </a:lnTo>
                <a:lnTo>
                  <a:pt x="242608" y="374116"/>
                </a:lnTo>
                <a:lnTo>
                  <a:pt x="242608" y="336791"/>
                </a:lnTo>
                <a:close/>
              </a:path>
              <a:path w="597535" h="598170">
                <a:moveTo>
                  <a:pt x="242608" y="280809"/>
                </a:moveTo>
                <a:lnTo>
                  <a:pt x="205282" y="280809"/>
                </a:lnTo>
                <a:lnTo>
                  <a:pt x="205282" y="318135"/>
                </a:lnTo>
                <a:lnTo>
                  <a:pt x="242608" y="318135"/>
                </a:lnTo>
                <a:lnTo>
                  <a:pt x="242608" y="280809"/>
                </a:lnTo>
                <a:close/>
              </a:path>
              <a:path w="597535" h="598170">
                <a:moveTo>
                  <a:pt x="242608" y="224828"/>
                </a:moveTo>
                <a:lnTo>
                  <a:pt x="205282" y="224828"/>
                </a:lnTo>
                <a:lnTo>
                  <a:pt x="205282" y="262153"/>
                </a:lnTo>
                <a:lnTo>
                  <a:pt x="242608" y="262153"/>
                </a:lnTo>
                <a:lnTo>
                  <a:pt x="242608" y="224828"/>
                </a:lnTo>
                <a:close/>
              </a:path>
              <a:path w="597535" h="598170">
                <a:moveTo>
                  <a:pt x="317246" y="150190"/>
                </a:moveTo>
                <a:lnTo>
                  <a:pt x="279920" y="150190"/>
                </a:lnTo>
                <a:lnTo>
                  <a:pt x="279920" y="187528"/>
                </a:lnTo>
                <a:lnTo>
                  <a:pt x="317246" y="187528"/>
                </a:lnTo>
                <a:lnTo>
                  <a:pt x="317246" y="150190"/>
                </a:lnTo>
                <a:close/>
              </a:path>
              <a:path w="597535" h="598170">
                <a:moveTo>
                  <a:pt x="317258" y="448779"/>
                </a:moveTo>
                <a:lnTo>
                  <a:pt x="279933" y="448779"/>
                </a:lnTo>
                <a:lnTo>
                  <a:pt x="279933" y="486092"/>
                </a:lnTo>
                <a:lnTo>
                  <a:pt x="317258" y="486092"/>
                </a:lnTo>
                <a:lnTo>
                  <a:pt x="317258" y="448779"/>
                </a:lnTo>
                <a:close/>
              </a:path>
              <a:path w="597535" h="598170">
                <a:moveTo>
                  <a:pt x="317258" y="392772"/>
                </a:moveTo>
                <a:lnTo>
                  <a:pt x="279933" y="392772"/>
                </a:lnTo>
                <a:lnTo>
                  <a:pt x="279933" y="430098"/>
                </a:lnTo>
                <a:lnTo>
                  <a:pt x="317258" y="430098"/>
                </a:lnTo>
                <a:lnTo>
                  <a:pt x="317258" y="392772"/>
                </a:lnTo>
                <a:close/>
              </a:path>
              <a:path w="597535" h="598170">
                <a:moveTo>
                  <a:pt x="317258" y="336791"/>
                </a:moveTo>
                <a:lnTo>
                  <a:pt x="279933" y="336791"/>
                </a:lnTo>
                <a:lnTo>
                  <a:pt x="279933" y="374116"/>
                </a:lnTo>
                <a:lnTo>
                  <a:pt x="317258" y="374116"/>
                </a:lnTo>
                <a:lnTo>
                  <a:pt x="317258" y="336791"/>
                </a:lnTo>
                <a:close/>
              </a:path>
              <a:path w="597535" h="598170">
                <a:moveTo>
                  <a:pt x="317258" y="280809"/>
                </a:moveTo>
                <a:lnTo>
                  <a:pt x="279933" y="280809"/>
                </a:lnTo>
                <a:lnTo>
                  <a:pt x="279933" y="318135"/>
                </a:lnTo>
                <a:lnTo>
                  <a:pt x="317258" y="318135"/>
                </a:lnTo>
                <a:lnTo>
                  <a:pt x="317258" y="280809"/>
                </a:lnTo>
                <a:close/>
              </a:path>
              <a:path w="597535" h="598170">
                <a:moveTo>
                  <a:pt x="317258" y="224828"/>
                </a:moveTo>
                <a:lnTo>
                  <a:pt x="279933" y="224828"/>
                </a:lnTo>
                <a:lnTo>
                  <a:pt x="279933" y="262153"/>
                </a:lnTo>
                <a:lnTo>
                  <a:pt x="317258" y="262153"/>
                </a:lnTo>
                <a:lnTo>
                  <a:pt x="317258" y="224828"/>
                </a:lnTo>
                <a:close/>
              </a:path>
              <a:path w="597535" h="598170">
                <a:moveTo>
                  <a:pt x="391883" y="448779"/>
                </a:moveTo>
                <a:lnTo>
                  <a:pt x="354571" y="448779"/>
                </a:lnTo>
                <a:lnTo>
                  <a:pt x="354571" y="486092"/>
                </a:lnTo>
                <a:lnTo>
                  <a:pt x="391883" y="486092"/>
                </a:lnTo>
                <a:lnTo>
                  <a:pt x="391883" y="448779"/>
                </a:lnTo>
                <a:close/>
              </a:path>
              <a:path w="597535" h="598170">
                <a:moveTo>
                  <a:pt x="391883" y="392772"/>
                </a:moveTo>
                <a:lnTo>
                  <a:pt x="354571" y="392772"/>
                </a:lnTo>
                <a:lnTo>
                  <a:pt x="354571" y="430098"/>
                </a:lnTo>
                <a:lnTo>
                  <a:pt x="391883" y="430098"/>
                </a:lnTo>
                <a:lnTo>
                  <a:pt x="391883" y="392772"/>
                </a:lnTo>
                <a:close/>
              </a:path>
              <a:path w="597535" h="598170">
                <a:moveTo>
                  <a:pt x="391883" y="336791"/>
                </a:moveTo>
                <a:lnTo>
                  <a:pt x="354571" y="336791"/>
                </a:lnTo>
                <a:lnTo>
                  <a:pt x="354571" y="374116"/>
                </a:lnTo>
                <a:lnTo>
                  <a:pt x="391883" y="374116"/>
                </a:lnTo>
                <a:lnTo>
                  <a:pt x="391883" y="336791"/>
                </a:lnTo>
                <a:close/>
              </a:path>
              <a:path w="597535" h="598170">
                <a:moveTo>
                  <a:pt x="391883" y="280809"/>
                </a:moveTo>
                <a:lnTo>
                  <a:pt x="354571" y="280809"/>
                </a:lnTo>
                <a:lnTo>
                  <a:pt x="354571" y="318135"/>
                </a:lnTo>
                <a:lnTo>
                  <a:pt x="391883" y="318135"/>
                </a:lnTo>
                <a:lnTo>
                  <a:pt x="391883" y="280809"/>
                </a:lnTo>
                <a:close/>
              </a:path>
              <a:path w="597535" h="598170">
                <a:moveTo>
                  <a:pt x="391883" y="224828"/>
                </a:moveTo>
                <a:lnTo>
                  <a:pt x="354571" y="224828"/>
                </a:lnTo>
                <a:lnTo>
                  <a:pt x="354571" y="262153"/>
                </a:lnTo>
                <a:lnTo>
                  <a:pt x="391883" y="262153"/>
                </a:lnTo>
                <a:lnTo>
                  <a:pt x="391883" y="224828"/>
                </a:lnTo>
                <a:close/>
              </a:path>
              <a:path w="597535" h="598170">
                <a:moveTo>
                  <a:pt x="391896" y="523125"/>
                </a:moveTo>
                <a:lnTo>
                  <a:pt x="205282" y="523125"/>
                </a:lnTo>
                <a:lnTo>
                  <a:pt x="205282" y="542175"/>
                </a:lnTo>
                <a:lnTo>
                  <a:pt x="205282" y="598055"/>
                </a:lnTo>
                <a:lnTo>
                  <a:pt x="223939" y="598055"/>
                </a:lnTo>
                <a:lnTo>
                  <a:pt x="223939" y="542175"/>
                </a:lnTo>
                <a:lnTo>
                  <a:pt x="289255" y="542175"/>
                </a:lnTo>
                <a:lnTo>
                  <a:pt x="289255" y="598055"/>
                </a:lnTo>
                <a:lnTo>
                  <a:pt x="307911" y="598055"/>
                </a:lnTo>
                <a:lnTo>
                  <a:pt x="307911" y="542175"/>
                </a:lnTo>
                <a:lnTo>
                  <a:pt x="373227" y="542175"/>
                </a:lnTo>
                <a:lnTo>
                  <a:pt x="373227" y="598055"/>
                </a:lnTo>
                <a:lnTo>
                  <a:pt x="391896" y="598055"/>
                </a:lnTo>
                <a:lnTo>
                  <a:pt x="391896" y="542175"/>
                </a:lnTo>
                <a:lnTo>
                  <a:pt x="391896" y="523125"/>
                </a:lnTo>
                <a:close/>
              </a:path>
              <a:path w="597535" h="598170">
                <a:moveTo>
                  <a:pt x="503859" y="383463"/>
                </a:moveTo>
                <a:lnTo>
                  <a:pt x="485203" y="383463"/>
                </a:lnTo>
                <a:lnTo>
                  <a:pt x="485203" y="598055"/>
                </a:lnTo>
                <a:lnTo>
                  <a:pt x="503859" y="598055"/>
                </a:lnTo>
                <a:lnTo>
                  <a:pt x="503859" y="383463"/>
                </a:lnTo>
                <a:close/>
              </a:path>
              <a:path w="597535" h="598170">
                <a:moveTo>
                  <a:pt x="559841" y="402120"/>
                </a:moveTo>
                <a:lnTo>
                  <a:pt x="541185" y="402120"/>
                </a:lnTo>
                <a:lnTo>
                  <a:pt x="541185" y="598055"/>
                </a:lnTo>
                <a:lnTo>
                  <a:pt x="559841" y="598055"/>
                </a:lnTo>
                <a:lnTo>
                  <a:pt x="559841" y="402120"/>
                </a:lnTo>
                <a:close/>
              </a:path>
              <a:path w="597535" h="598170">
                <a:moveTo>
                  <a:pt x="597154" y="178193"/>
                </a:moveTo>
                <a:lnTo>
                  <a:pt x="594220" y="163677"/>
                </a:lnTo>
                <a:lnTo>
                  <a:pt x="586219" y="151815"/>
                </a:lnTo>
                <a:lnTo>
                  <a:pt x="574344" y="143802"/>
                </a:lnTo>
                <a:lnTo>
                  <a:pt x="559828" y="140868"/>
                </a:lnTo>
                <a:lnTo>
                  <a:pt x="442391" y="140868"/>
                </a:lnTo>
                <a:lnTo>
                  <a:pt x="301523" y="0"/>
                </a:lnTo>
                <a:lnTo>
                  <a:pt x="295630" y="0"/>
                </a:lnTo>
                <a:lnTo>
                  <a:pt x="154762" y="140868"/>
                </a:lnTo>
                <a:lnTo>
                  <a:pt x="37325" y="140868"/>
                </a:lnTo>
                <a:lnTo>
                  <a:pt x="22809" y="143802"/>
                </a:lnTo>
                <a:lnTo>
                  <a:pt x="10947" y="151815"/>
                </a:lnTo>
                <a:lnTo>
                  <a:pt x="2946" y="163677"/>
                </a:lnTo>
                <a:lnTo>
                  <a:pt x="0" y="178193"/>
                </a:lnTo>
                <a:lnTo>
                  <a:pt x="0" y="379285"/>
                </a:lnTo>
                <a:lnTo>
                  <a:pt x="4178" y="383463"/>
                </a:lnTo>
                <a:lnTo>
                  <a:pt x="51803" y="383463"/>
                </a:lnTo>
                <a:lnTo>
                  <a:pt x="55981" y="379285"/>
                </a:lnTo>
                <a:lnTo>
                  <a:pt x="55981" y="206184"/>
                </a:lnTo>
                <a:lnTo>
                  <a:pt x="37325" y="206184"/>
                </a:lnTo>
                <a:lnTo>
                  <a:pt x="37325" y="364794"/>
                </a:lnTo>
                <a:lnTo>
                  <a:pt x="18669" y="364794"/>
                </a:lnTo>
                <a:lnTo>
                  <a:pt x="18669" y="178193"/>
                </a:lnTo>
                <a:lnTo>
                  <a:pt x="20142" y="170929"/>
                </a:lnTo>
                <a:lnTo>
                  <a:pt x="24142" y="164998"/>
                </a:lnTo>
                <a:lnTo>
                  <a:pt x="30073" y="160997"/>
                </a:lnTo>
                <a:lnTo>
                  <a:pt x="37325" y="159524"/>
                </a:lnTo>
                <a:lnTo>
                  <a:pt x="161086" y="159524"/>
                </a:lnTo>
                <a:lnTo>
                  <a:pt x="163474" y="158534"/>
                </a:lnTo>
                <a:lnTo>
                  <a:pt x="289242" y="32766"/>
                </a:lnTo>
                <a:lnTo>
                  <a:pt x="289242" y="62687"/>
                </a:lnTo>
                <a:lnTo>
                  <a:pt x="150114" y="220370"/>
                </a:lnTo>
                <a:lnTo>
                  <a:pt x="149288" y="222580"/>
                </a:lnTo>
                <a:lnTo>
                  <a:pt x="149288" y="346138"/>
                </a:lnTo>
                <a:lnTo>
                  <a:pt x="74650" y="346138"/>
                </a:lnTo>
                <a:lnTo>
                  <a:pt x="74650" y="364794"/>
                </a:lnTo>
                <a:lnTo>
                  <a:pt x="149288" y="364794"/>
                </a:lnTo>
                <a:lnTo>
                  <a:pt x="149288" y="598055"/>
                </a:lnTo>
                <a:lnTo>
                  <a:pt x="167944" y="598055"/>
                </a:lnTo>
                <a:lnTo>
                  <a:pt x="167944" y="228371"/>
                </a:lnTo>
                <a:lnTo>
                  <a:pt x="298894" y="79971"/>
                </a:lnTo>
                <a:lnTo>
                  <a:pt x="338289" y="125247"/>
                </a:lnTo>
                <a:lnTo>
                  <a:pt x="429196" y="228371"/>
                </a:lnTo>
                <a:lnTo>
                  <a:pt x="429196" y="598055"/>
                </a:lnTo>
                <a:lnTo>
                  <a:pt x="447865" y="598055"/>
                </a:lnTo>
                <a:lnTo>
                  <a:pt x="447865" y="364794"/>
                </a:lnTo>
                <a:lnTo>
                  <a:pt x="522503" y="364794"/>
                </a:lnTo>
                <a:lnTo>
                  <a:pt x="522503" y="346138"/>
                </a:lnTo>
                <a:lnTo>
                  <a:pt x="447865" y="346138"/>
                </a:lnTo>
                <a:lnTo>
                  <a:pt x="447865" y="222567"/>
                </a:lnTo>
                <a:lnTo>
                  <a:pt x="447027" y="220370"/>
                </a:lnTo>
                <a:lnTo>
                  <a:pt x="307911" y="62699"/>
                </a:lnTo>
                <a:lnTo>
                  <a:pt x="307911" y="32766"/>
                </a:lnTo>
                <a:lnTo>
                  <a:pt x="433679" y="158534"/>
                </a:lnTo>
                <a:lnTo>
                  <a:pt x="436054" y="159524"/>
                </a:lnTo>
                <a:lnTo>
                  <a:pt x="559828" y="159524"/>
                </a:lnTo>
                <a:lnTo>
                  <a:pt x="567093" y="160997"/>
                </a:lnTo>
                <a:lnTo>
                  <a:pt x="573024" y="164998"/>
                </a:lnTo>
                <a:lnTo>
                  <a:pt x="577024" y="170929"/>
                </a:lnTo>
                <a:lnTo>
                  <a:pt x="578485" y="178193"/>
                </a:lnTo>
                <a:lnTo>
                  <a:pt x="578485" y="364794"/>
                </a:lnTo>
                <a:lnTo>
                  <a:pt x="559828" y="364794"/>
                </a:lnTo>
                <a:lnTo>
                  <a:pt x="559828" y="206184"/>
                </a:lnTo>
                <a:lnTo>
                  <a:pt x="541172" y="206184"/>
                </a:lnTo>
                <a:lnTo>
                  <a:pt x="541172" y="379285"/>
                </a:lnTo>
                <a:lnTo>
                  <a:pt x="545350" y="383463"/>
                </a:lnTo>
                <a:lnTo>
                  <a:pt x="592963" y="383463"/>
                </a:lnTo>
                <a:lnTo>
                  <a:pt x="597154" y="379285"/>
                </a:lnTo>
                <a:lnTo>
                  <a:pt x="597154" y="178193"/>
                </a:lnTo>
                <a:close/>
              </a:path>
            </a:pathLst>
          </a:custGeom>
          <a:solidFill>
            <a:srgbClr val="00AAA6"/>
          </a:solidFill>
        </p:spPr>
        <p:txBody>
          <a:bodyPr wrap="square" lIns="0" tIns="0" rIns="0" bIns="0" rtlCol="0"/>
          <a:lstStyle/>
          <a:p>
            <a:endParaRPr dirty="0">
              <a:solidFill>
                <a:prstClr val="black"/>
              </a:solidFill>
            </a:endParaRPr>
          </a:p>
        </p:txBody>
      </p:sp>
      <p:sp>
        <p:nvSpPr>
          <p:cNvPr id="63" name="bg object 63"/>
          <p:cNvSpPr/>
          <p:nvPr/>
        </p:nvSpPr>
        <p:spPr>
          <a:xfrm>
            <a:off x="1024663" y="4164926"/>
            <a:ext cx="249554" cy="353060"/>
          </a:xfrm>
          <a:custGeom>
            <a:avLst/>
            <a:gdLst/>
            <a:ahLst/>
            <a:cxnLst/>
            <a:rect l="l" t="t" r="r" b="b"/>
            <a:pathLst>
              <a:path w="249555" h="353060">
                <a:moveTo>
                  <a:pt x="124523" y="0"/>
                </a:moveTo>
                <a:lnTo>
                  <a:pt x="76097" y="9802"/>
                </a:lnTo>
                <a:lnTo>
                  <a:pt x="36510" y="36517"/>
                </a:lnTo>
                <a:lnTo>
                  <a:pt x="9800" y="76107"/>
                </a:lnTo>
                <a:lnTo>
                  <a:pt x="0" y="124536"/>
                </a:lnTo>
                <a:lnTo>
                  <a:pt x="2705" y="152559"/>
                </a:lnTo>
                <a:lnTo>
                  <a:pt x="9801" y="173559"/>
                </a:lnTo>
                <a:lnTo>
                  <a:pt x="19759" y="189799"/>
                </a:lnTo>
                <a:lnTo>
                  <a:pt x="42699" y="217815"/>
                </a:lnTo>
                <a:lnTo>
                  <a:pt x="52673" y="234929"/>
                </a:lnTo>
                <a:lnTo>
                  <a:pt x="59637" y="258108"/>
                </a:lnTo>
                <a:lnTo>
                  <a:pt x="62255" y="290575"/>
                </a:lnTo>
                <a:lnTo>
                  <a:pt x="67155" y="314790"/>
                </a:lnTo>
                <a:lnTo>
                  <a:pt x="80511" y="334581"/>
                </a:lnTo>
                <a:lnTo>
                  <a:pt x="100306" y="347933"/>
                </a:lnTo>
                <a:lnTo>
                  <a:pt x="124523" y="352831"/>
                </a:lnTo>
                <a:lnTo>
                  <a:pt x="148738" y="347481"/>
                </a:lnTo>
                <a:lnTo>
                  <a:pt x="168529" y="333374"/>
                </a:lnTo>
                <a:lnTo>
                  <a:pt x="181880" y="313430"/>
                </a:lnTo>
                <a:lnTo>
                  <a:pt x="186778" y="290563"/>
                </a:lnTo>
                <a:lnTo>
                  <a:pt x="166039" y="290563"/>
                </a:lnTo>
                <a:lnTo>
                  <a:pt x="162771" y="305810"/>
                </a:lnTo>
                <a:lnTo>
                  <a:pt x="153863" y="319108"/>
                </a:lnTo>
                <a:lnTo>
                  <a:pt x="140665" y="328512"/>
                </a:lnTo>
                <a:lnTo>
                  <a:pt x="124523" y="332079"/>
                </a:lnTo>
                <a:lnTo>
                  <a:pt x="108381" y="328812"/>
                </a:lnTo>
                <a:lnTo>
                  <a:pt x="95183" y="319909"/>
                </a:lnTo>
                <a:lnTo>
                  <a:pt x="86275" y="306715"/>
                </a:lnTo>
                <a:lnTo>
                  <a:pt x="83007" y="290575"/>
                </a:lnTo>
                <a:lnTo>
                  <a:pt x="79733" y="252885"/>
                </a:lnTo>
                <a:lnTo>
                  <a:pt x="71256" y="225661"/>
                </a:lnTo>
                <a:lnTo>
                  <a:pt x="59593" y="205745"/>
                </a:lnTo>
                <a:lnTo>
                  <a:pt x="36809" y="177901"/>
                </a:lnTo>
                <a:lnTo>
                  <a:pt x="28522" y="164444"/>
                </a:lnTo>
                <a:lnTo>
                  <a:pt x="22853" y="147393"/>
                </a:lnTo>
                <a:lnTo>
                  <a:pt x="20751" y="124536"/>
                </a:lnTo>
                <a:lnTo>
                  <a:pt x="28918" y="84179"/>
                </a:lnTo>
                <a:lnTo>
                  <a:pt x="51177" y="51190"/>
                </a:lnTo>
                <a:lnTo>
                  <a:pt x="84166" y="28931"/>
                </a:lnTo>
                <a:lnTo>
                  <a:pt x="124523" y="20764"/>
                </a:lnTo>
                <a:lnTo>
                  <a:pt x="164880" y="28222"/>
                </a:lnTo>
                <a:lnTo>
                  <a:pt x="197869" y="49299"/>
                </a:lnTo>
                <a:lnTo>
                  <a:pt x="220128" y="82052"/>
                </a:lnTo>
                <a:lnTo>
                  <a:pt x="228295" y="124536"/>
                </a:lnTo>
                <a:lnTo>
                  <a:pt x="249047" y="124536"/>
                </a:lnTo>
                <a:lnTo>
                  <a:pt x="239244" y="74430"/>
                </a:lnTo>
                <a:lnTo>
                  <a:pt x="212531" y="35026"/>
                </a:lnTo>
                <a:lnTo>
                  <a:pt x="172944" y="9243"/>
                </a:lnTo>
                <a:lnTo>
                  <a:pt x="124523" y="0"/>
                </a:lnTo>
                <a:close/>
              </a:path>
            </a:pathLst>
          </a:custGeom>
          <a:solidFill>
            <a:srgbClr val="00AAA6"/>
          </a:solidFill>
        </p:spPr>
        <p:txBody>
          <a:bodyPr wrap="square" lIns="0" tIns="0" rIns="0" bIns="0" rtlCol="0"/>
          <a:lstStyle/>
          <a:p>
            <a:endParaRPr dirty="0">
              <a:solidFill>
                <a:prstClr val="black"/>
              </a:solidFill>
            </a:endParaRPr>
          </a:p>
        </p:txBody>
      </p:sp>
      <p:pic>
        <p:nvPicPr>
          <p:cNvPr id="64" name="bg object 64"/>
          <p:cNvPicPr/>
          <p:nvPr/>
        </p:nvPicPr>
        <p:blipFill>
          <a:blip r:embed="rId18" cstate="print"/>
          <a:stretch>
            <a:fillRect/>
          </a:stretch>
        </p:blipFill>
        <p:spPr>
          <a:xfrm>
            <a:off x="1066167" y="4206441"/>
            <a:ext cx="166039" cy="228307"/>
          </a:xfrm>
          <a:prstGeom prst="rect">
            <a:avLst/>
          </a:prstGeom>
        </p:spPr>
      </p:pic>
      <p:sp>
        <p:nvSpPr>
          <p:cNvPr id="65" name="bg object 65"/>
          <p:cNvSpPr/>
          <p:nvPr/>
        </p:nvSpPr>
        <p:spPr>
          <a:xfrm>
            <a:off x="848245" y="4164939"/>
            <a:ext cx="125095" cy="83185"/>
          </a:xfrm>
          <a:custGeom>
            <a:avLst/>
            <a:gdLst/>
            <a:ahLst/>
            <a:cxnLst/>
            <a:rect l="l" t="t" r="r" b="b"/>
            <a:pathLst>
              <a:path w="125094" h="83185">
                <a:moveTo>
                  <a:pt x="20751" y="0"/>
                </a:moveTo>
                <a:lnTo>
                  <a:pt x="0" y="0"/>
                </a:lnTo>
                <a:lnTo>
                  <a:pt x="0" y="20751"/>
                </a:lnTo>
                <a:lnTo>
                  <a:pt x="20751" y="20751"/>
                </a:lnTo>
                <a:lnTo>
                  <a:pt x="20751" y="0"/>
                </a:lnTo>
                <a:close/>
              </a:path>
              <a:path w="125094" h="83185">
                <a:moveTo>
                  <a:pt x="72644" y="31127"/>
                </a:moveTo>
                <a:lnTo>
                  <a:pt x="51892" y="31127"/>
                </a:lnTo>
                <a:lnTo>
                  <a:pt x="51892" y="51879"/>
                </a:lnTo>
                <a:lnTo>
                  <a:pt x="72644" y="51879"/>
                </a:lnTo>
                <a:lnTo>
                  <a:pt x="72644" y="31127"/>
                </a:lnTo>
                <a:close/>
              </a:path>
              <a:path w="125094" h="83185">
                <a:moveTo>
                  <a:pt x="124523" y="62255"/>
                </a:moveTo>
                <a:lnTo>
                  <a:pt x="103771" y="62255"/>
                </a:lnTo>
                <a:lnTo>
                  <a:pt x="103771" y="83007"/>
                </a:lnTo>
                <a:lnTo>
                  <a:pt x="124523" y="83007"/>
                </a:lnTo>
                <a:lnTo>
                  <a:pt x="124523" y="62255"/>
                </a:lnTo>
                <a:close/>
              </a:path>
            </a:pathLst>
          </a:custGeom>
          <a:solidFill>
            <a:srgbClr val="00AAA6"/>
          </a:solidFill>
        </p:spPr>
        <p:txBody>
          <a:bodyPr wrap="square" lIns="0" tIns="0" rIns="0" bIns="0" rtlCol="0"/>
          <a:lstStyle/>
          <a:p>
            <a:endParaRPr dirty="0">
              <a:solidFill>
                <a:prstClr val="black"/>
              </a:solidFill>
            </a:endParaRPr>
          </a:p>
        </p:txBody>
      </p:sp>
      <p:sp>
        <p:nvSpPr>
          <p:cNvPr id="66" name="bg object 66"/>
          <p:cNvSpPr/>
          <p:nvPr/>
        </p:nvSpPr>
        <p:spPr>
          <a:xfrm>
            <a:off x="972769" y="4040415"/>
            <a:ext cx="83185" cy="125095"/>
          </a:xfrm>
          <a:custGeom>
            <a:avLst/>
            <a:gdLst/>
            <a:ahLst/>
            <a:cxnLst/>
            <a:rect l="l" t="t" r="r" b="b"/>
            <a:pathLst>
              <a:path w="83184" h="125095">
                <a:moveTo>
                  <a:pt x="20751" y="0"/>
                </a:moveTo>
                <a:lnTo>
                  <a:pt x="0" y="0"/>
                </a:lnTo>
                <a:lnTo>
                  <a:pt x="0" y="20751"/>
                </a:lnTo>
                <a:lnTo>
                  <a:pt x="20751" y="20751"/>
                </a:lnTo>
                <a:lnTo>
                  <a:pt x="20751" y="0"/>
                </a:lnTo>
                <a:close/>
              </a:path>
              <a:path w="83184" h="125095">
                <a:moveTo>
                  <a:pt x="51892" y="51866"/>
                </a:moveTo>
                <a:lnTo>
                  <a:pt x="31140" y="51866"/>
                </a:lnTo>
                <a:lnTo>
                  <a:pt x="31140" y="72618"/>
                </a:lnTo>
                <a:lnTo>
                  <a:pt x="51892" y="72618"/>
                </a:lnTo>
                <a:lnTo>
                  <a:pt x="51892" y="51866"/>
                </a:lnTo>
                <a:close/>
              </a:path>
              <a:path w="83184" h="125095">
                <a:moveTo>
                  <a:pt x="83019" y="103759"/>
                </a:moveTo>
                <a:lnTo>
                  <a:pt x="62268" y="103759"/>
                </a:lnTo>
                <a:lnTo>
                  <a:pt x="62268" y="124510"/>
                </a:lnTo>
                <a:lnTo>
                  <a:pt x="83019" y="124510"/>
                </a:lnTo>
                <a:lnTo>
                  <a:pt x="83019" y="103759"/>
                </a:lnTo>
                <a:close/>
              </a:path>
            </a:pathLst>
          </a:custGeom>
          <a:solidFill>
            <a:srgbClr val="00AAA6"/>
          </a:solidFill>
        </p:spPr>
        <p:txBody>
          <a:bodyPr wrap="square" lIns="0" tIns="0" rIns="0" bIns="0" rtlCol="0"/>
          <a:lstStyle/>
          <a:p>
            <a:endParaRPr dirty="0">
              <a:solidFill>
                <a:prstClr val="black"/>
              </a:solidFill>
            </a:endParaRPr>
          </a:p>
        </p:txBody>
      </p:sp>
      <p:sp>
        <p:nvSpPr>
          <p:cNvPr id="67" name="bg object 67"/>
          <p:cNvSpPr/>
          <p:nvPr/>
        </p:nvSpPr>
        <p:spPr>
          <a:xfrm>
            <a:off x="1138809" y="4009275"/>
            <a:ext cx="20955" cy="125095"/>
          </a:xfrm>
          <a:custGeom>
            <a:avLst/>
            <a:gdLst/>
            <a:ahLst/>
            <a:cxnLst/>
            <a:rect l="l" t="t" r="r" b="b"/>
            <a:pathLst>
              <a:path w="20955" h="125095">
                <a:moveTo>
                  <a:pt x="20751" y="103771"/>
                </a:moveTo>
                <a:lnTo>
                  <a:pt x="0" y="103771"/>
                </a:lnTo>
                <a:lnTo>
                  <a:pt x="0" y="124523"/>
                </a:lnTo>
                <a:lnTo>
                  <a:pt x="20751" y="124523"/>
                </a:lnTo>
                <a:lnTo>
                  <a:pt x="20751" y="103771"/>
                </a:lnTo>
                <a:close/>
              </a:path>
              <a:path w="20955" h="125095">
                <a:moveTo>
                  <a:pt x="20751" y="51892"/>
                </a:moveTo>
                <a:lnTo>
                  <a:pt x="0" y="51892"/>
                </a:lnTo>
                <a:lnTo>
                  <a:pt x="0" y="72644"/>
                </a:lnTo>
                <a:lnTo>
                  <a:pt x="20751" y="72644"/>
                </a:lnTo>
                <a:lnTo>
                  <a:pt x="20751" y="51892"/>
                </a:lnTo>
                <a:close/>
              </a:path>
              <a:path w="20955" h="125095">
                <a:moveTo>
                  <a:pt x="20751" y="0"/>
                </a:moveTo>
                <a:lnTo>
                  <a:pt x="0" y="0"/>
                </a:lnTo>
                <a:lnTo>
                  <a:pt x="0" y="20751"/>
                </a:lnTo>
                <a:lnTo>
                  <a:pt x="20751" y="20751"/>
                </a:lnTo>
                <a:lnTo>
                  <a:pt x="20751" y="0"/>
                </a:lnTo>
                <a:close/>
              </a:path>
            </a:pathLst>
          </a:custGeom>
          <a:solidFill>
            <a:srgbClr val="00AAA6"/>
          </a:solidFill>
        </p:spPr>
        <p:txBody>
          <a:bodyPr wrap="square" lIns="0" tIns="0" rIns="0" bIns="0" rtlCol="0"/>
          <a:lstStyle/>
          <a:p>
            <a:endParaRPr dirty="0">
              <a:solidFill>
                <a:prstClr val="black"/>
              </a:solidFill>
            </a:endParaRPr>
          </a:p>
        </p:txBody>
      </p:sp>
      <p:sp>
        <p:nvSpPr>
          <p:cNvPr id="68" name="bg object 68"/>
          <p:cNvSpPr/>
          <p:nvPr/>
        </p:nvSpPr>
        <p:spPr>
          <a:xfrm>
            <a:off x="1325600" y="4164939"/>
            <a:ext cx="125095" cy="83185"/>
          </a:xfrm>
          <a:custGeom>
            <a:avLst/>
            <a:gdLst/>
            <a:ahLst/>
            <a:cxnLst/>
            <a:rect l="l" t="t" r="r" b="b"/>
            <a:pathLst>
              <a:path w="125094" h="83185">
                <a:moveTo>
                  <a:pt x="20751" y="62268"/>
                </a:moveTo>
                <a:lnTo>
                  <a:pt x="0" y="62268"/>
                </a:lnTo>
                <a:lnTo>
                  <a:pt x="0" y="83007"/>
                </a:lnTo>
                <a:lnTo>
                  <a:pt x="20751" y="83007"/>
                </a:lnTo>
                <a:lnTo>
                  <a:pt x="20751" y="62268"/>
                </a:lnTo>
                <a:close/>
              </a:path>
              <a:path w="125094" h="83185">
                <a:moveTo>
                  <a:pt x="72644" y="31127"/>
                </a:moveTo>
                <a:lnTo>
                  <a:pt x="51892" y="31127"/>
                </a:lnTo>
                <a:lnTo>
                  <a:pt x="51892" y="51879"/>
                </a:lnTo>
                <a:lnTo>
                  <a:pt x="72644" y="51879"/>
                </a:lnTo>
                <a:lnTo>
                  <a:pt x="72644" y="31127"/>
                </a:lnTo>
                <a:close/>
              </a:path>
              <a:path w="125094" h="83185">
                <a:moveTo>
                  <a:pt x="124523" y="0"/>
                </a:moveTo>
                <a:lnTo>
                  <a:pt x="103771" y="0"/>
                </a:lnTo>
                <a:lnTo>
                  <a:pt x="103771" y="20751"/>
                </a:lnTo>
                <a:lnTo>
                  <a:pt x="124523" y="20751"/>
                </a:lnTo>
                <a:lnTo>
                  <a:pt x="124523" y="0"/>
                </a:lnTo>
                <a:close/>
              </a:path>
            </a:pathLst>
          </a:custGeom>
          <a:solidFill>
            <a:srgbClr val="00AAA6"/>
          </a:solidFill>
        </p:spPr>
        <p:txBody>
          <a:bodyPr wrap="square" lIns="0" tIns="0" rIns="0" bIns="0" rtlCol="0"/>
          <a:lstStyle/>
          <a:p>
            <a:endParaRPr dirty="0">
              <a:solidFill>
                <a:prstClr val="black"/>
              </a:solidFill>
            </a:endParaRPr>
          </a:p>
        </p:txBody>
      </p:sp>
      <p:sp>
        <p:nvSpPr>
          <p:cNvPr id="69" name="bg object 69"/>
          <p:cNvSpPr/>
          <p:nvPr/>
        </p:nvSpPr>
        <p:spPr>
          <a:xfrm>
            <a:off x="1242580" y="4040403"/>
            <a:ext cx="83185" cy="125095"/>
          </a:xfrm>
          <a:custGeom>
            <a:avLst/>
            <a:gdLst/>
            <a:ahLst/>
            <a:cxnLst/>
            <a:rect l="l" t="t" r="r" b="b"/>
            <a:pathLst>
              <a:path w="83184" h="125095">
                <a:moveTo>
                  <a:pt x="20751" y="103771"/>
                </a:moveTo>
                <a:lnTo>
                  <a:pt x="0" y="103771"/>
                </a:lnTo>
                <a:lnTo>
                  <a:pt x="0" y="124523"/>
                </a:lnTo>
                <a:lnTo>
                  <a:pt x="20751" y="124523"/>
                </a:lnTo>
                <a:lnTo>
                  <a:pt x="20751" y="103771"/>
                </a:lnTo>
                <a:close/>
              </a:path>
              <a:path w="83184" h="125095">
                <a:moveTo>
                  <a:pt x="51879" y="51892"/>
                </a:moveTo>
                <a:lnTo>
                  <a:pt x="31127" y="51892"/>
                </a:lnTo>
                <a:lnTo>
                  <a:pt x="31127" y="72644"/>
                </a:lnTo>
                <a:lnTo>
                  <a:pt x="51879" y="72644"/>
                </a:lnTo>
                <a:lnTo>
                  <a:pt x="51879" y="51892"/>
                </a:lnTo>
                <a:close/>
              </a:path>
              <a:path w="83184" h="125095">
                <a:moveTo>
                  <a:pt x="83019" y="0"/>
                </a:moveTo>
                <a:lnTo>
                  <a:pt x="62268" y="0"/>
                </a:lnTo>
                <a:lnTo>
                  <a:pt x="62268" y="20751"/>
                </a:lnTo>
                <a:lnTo>
                  <a:pt x="83019" y="20751"/>
                </a:lnTo>
                <a:lnTo>
                  <a:pt x="83019" y="0"/>
                </a:lnTo>
                <a:close/>
              </a:path>
            </a:pathLst>
          </a:custGeom>
          <a:solidFill>
            <a:srgbClr val="00AAA6"/>
          </a:solidFill>
        </p:spPr>
        <p:txBody>
          <a:bodyPr wrap="square" lIns="0" tIns="0" rIns="0" bIns="0" rtlCol="0"/>
          <a:lstStyle/>
          <a:p>
            <a:endParaRPr dirty="0">
              <a:solidFill>
                <a:prstClr val="black"/>
              </a:solidFill>
            </a:endParaRPr>
          </a:p>
        </p:txBody>
      </p:sp>
      <p:sp>
        <p:nvSpPr>
          <p:cNvPr id="70" name="bg object 70"/>
          <p:cNvSpPr/>
          <p:nvPr/>
        </p:nvSpPr>
        <p:spPr>
          <a:xfrm>
            <a:off x="817105" y="4330979"/>
            <a:ext cx="125095" cy="20955"/>
          </a:xfrm>
          <a:custGeom>
            <a:avLst/>
            <a:gdLst/>
            <a:ahLst/>
            <a:cxnLst/>
            <a:rect l="l" t="t" r="r" b="b"/>
            <a:pathLst>
              <a:path w="125094" h="20954">
                <a:moveTo>
                  <a:pt x="20751" y="0"/>
                </a:moveTo>
                <a:lnTo>
                  <a:pt x="0" y="0"/>
                </a:lnTo>
                <a:lnTo>
                  <a:pt x="0" y="20739"/>
                </a:lnTo>
                <a:lnTo>
                  <a:pt x="20751" y="20739"/>
                </a:lnTo>
                <a:lnTo>
                  <a:pt x="20751" y="0"/>
                </a:lnTo>
                <a:close/>
              </a:path>
              <a:path w="125094" h="20954">
                <a:moveTo>
                  <a:pt x="72644" y="0"/>
                </a:moveTo>
                <a:lnTo>
                  <a:pt x="51892" y="0"/>
                </a:lnTo>
                <a:lnTo>
                  <a:pt x="51892" y="20739"/>
                </a:lnTo>
                <a:lnTo>
                  <a:pt x="72644" y="20739"/>
                </a:lnTo>
                <a:lnTo>
                  <a:pt x="72644" y="0"/>
                </a:lnTo>
                <a:close/>
              </a:path>
              <a:path w="125094" h="20954">
                <a:moveTo>
                  <a:pt x="124536" y="0"/>
                </a:moveTo>
                <a:lnTo>
                  <a:pt x="103784" y="0"/>
                </a:lnTo>
                <a:lnTo>
                  <a:pt x="103784" y="20739"/>
                </a:lnTo>
                <a:lnTo>
                  <a:pt x="124536" y="20739"/>
                </a:lnTo>
                <a:lnTo>
                  <a:pt x="124536" y="0"/>
                </a:lnTo>
                <a:close/>
              </a:path>
            </a:pathLst>
          </a:custGeom>
          <a:solidFill>
            <a:srgbClr val="00AAA6"/>
          </a:solidFill>
        </p:spPr>
        <p:txBody>
          <a:bodyPr wrap="square" lIns="0" tIns="0" rIns="0" bIns="0" rtlCol="0"/>
          <a:lstStyle/>
          <a:p>
            <a:endParaRPr dirty="0">
              <a:solidFill>
                <a:prstClr val="black"/>
              </a:solidFill>
            </a:endParaRPr>
          </a:p>
        </p:txBody>
      </p:sp>
      <p:sp>
        <p:nvSpPr>
          <p:cNvPr id="71" name="bg object 71"/>
          <p:cNvSpPr/>
          <p:nvPr/>
        </p:nvSpPr>
        <p:spPr>
          <a:xfrm>
            <a:off x="848245" y="4434738"/>
            <a:ext cx="125095" cy="83185"/>
          </a:xfrm>
          <a:custGeom>
            <a:avLst/>
            <a:gdLst/>
            <a:ahLst/>
            <a:cxnLst/>
            <a:rect l="l" t="t" r="r" b="b"/>
            <a:pathLst>
              <a:path w="125094" h="83185">
                <a:moveTo>
                  <a:pt x="20751" y="62280"/>
                </a:moveTo>
                <a:lnTo>
                  <a:pt x="0" y="62280"/>
                </a:lnTo>
                <a:lnTo>
                  <a:pt x="0" y="83032"/>
                </a:lnTo>
                <a:lnTo>
                  <a:pt x="20751" y="83032"/>
                </a:lnTo>
                <a:lnTo>
                  <a:pt x="20751" y="62280"/>
                </a:lnTo>
                <a:close/>
              </a:path>
              <a:path w="125094" h="83185">
                <a:moveTo>
                  <a:pt x="72644" y="31140"/>
                </a:moveTo>
                <a:lnTo>
                  <a:pt x="51892" y="31140"/>
                </a:lnTo>
                <a:lnTo>
                  <a:pt x="51892" y="51892"/>
                </a:lnTo>
                <a:lnTo>
                  <a:pt x="72644" y="51892"/>
                </a:lnTo>
                <a:lnTo>
                  <a:pt x="72644" y="31140"/>
                </a:lnTo>
                <a:close/>
              </a:path>
              <a:path w="125094" h="83185">
                <a:moveTo>
                  <a:pt x="124523" y="0"/>
                </a:moveTo>
                <a:lnTo>
                  <a:pt x="103771" y="0"/>
                </a:lnTo>
                <a:lnTo>
                  <a:pt x="103771" y="20751"/>
                </a:lnTo>
                <a:lnTo>
                  <a:pt x="124523" y="20751"/>
                </a:lnTo>
                <a:lnTo>
                  <a:pt x="124523" y="0"/>
                </a:lnTo>
                <a:close/>
              </a:path>
            </a:pathLst>
          </a:custGeom>
          <a:solidFill>
            <a:srgbClr val="00AAA6"/>
          </a:solidFill>
        </p:spPr>
        <p:txBody>
          <a:bodyPr wrap="square" lIns="0" tIns="0" rIns="0" bIns="0" rtlCol="0"/>
          <a:lstStyle/>
          <a:p>
            <a:endParaRPr dirty="0">
              <a:solidFill>
                <a:prstClr val="black"/>
              </a:solidFill>
            </a:endParaRPr>
          </a:p>
        </p:txBody>
      </p:sp>
      <p:sp>
        <p:nvSpPr>
          <p:cNvPr id="72" name="bg object 72"/>
          <p:cNvSpPr/>
          <p:nvPr/>
        </p:nvSpPr>
        <p:spPr>
          <a:xfrm>
            <a:off x="972769" y="4517758"/>
            <a:ext cx="83185" cy="125095"/>
          </a:xfrm>
          <a:custGeom>
            <a:avLst/>
            <a:gdLst/>
            <a:ahLst/>
            <a:cxnLst/>
            <a:rect l="l" t="t" r="r" b="b"/>
            <a:pathLst>
              <a:path w="83184" h="125095">
                <a:moveTo>
                  <a:pt x="20751" y="103784"/>
                </a:moveTo>
                <a:lnTo>
                  <a:pt x="0" y="103784"/>
                </a:lnTo>
                <a:lnTo>
                  <a:pt x="0" y="124536"/>
                </a:lnTo>
                <a:lnTo>
                  <a:pt x="20751" y="124536"/>
                </a:lnTo>
                <a:lnTo>
                  <a:pt x="20751" y="103784"/>
                </a:lnTo>
                <a:close/>
              </a:path>
              <a:path w="83184" h="125095">
                <a:moveTo>
                  <a:pt x="51892" y="51904"/>
                </a:moveTo>
                <a:lnTo>
                  <a:pt x="31140" y="51904"/>
                </a:lnTo>
                <a:lnTo>
                  <a:pt x="31140" y="72644"/>
                </a:lnTo>
                <a:lnTo>
                  <a:pt x="51892" y="72644"/>
                </a:lnTo>
                <a:lnTo>
                  <a:pt x="51892" y="51904"/>
                </a:lnTo>
                <a:close/>
              </a:path>
              <a:path w="83184" h="125095">
                <a:moveTo>
                  <a:pt x="83019" y="0"/>
                </a:moveTo>
                <a:lnTo>
                  <a:pt x="62268" y="0"/>
                </a:lnTo>
                <a:lnTo>
                  <a:pt x="62268" y="20751"/>
                </a:lnTo>
                <a:lnTo>
                  <a:pt x="83019" y="20751"/>
                </a:lnTo>
                <a:lnTo>
                  <a:pt x="83019" y="0"/>
                </a:lnTo>
                <a:close/>
              </a:path>
            </a:pathLst>
          </a:custGeom>
          <a:solidFill>
            <a:srgbClr val="00AAA6"/>
          </a:solidFill>
        </p:spPr>
        <p:txBody>
          <a:bodyPr wrap="square" lIns="0" tIns="0" rIns="0" bIns="0" rtlCol="0"/>
          <a:lstStyle/>
          <a:p>
            <a:endParaRPr dirty="0">
              <a:solidFill>
                <a:prstClr val="black"/>
              </a:solidFill>
            </a:endParaRPr>
          </a:p>
        </p:txBody>
      </p:sp>
      <p:sp>
        <p:nvSpPr>
          <p:cNvPr id="73" name="bg object 73"/>
          <p:cNvSpPr/>
          <p:nvPr/>
        </p:nvSpPr>
        <p:spPr>
          <a:xfrm>
            <a:off x="1138809" y="4548898"/>
            <a:ext cx="20955" cy="125095"/>
          </a:xfrm>
          <a:custGeom>
            <a:avLst/>
            <a:gdLst/>
            <a:ahLst/>
            <a:cxnLst/>
            <a:rect l="l" t="t" r="r" b="b"/>
            <a:pathLst>
              <a:path w="20955" h="125095">
                <a:moveTo>
                  <a:pt x="20751" y="103771"/>
                </a:moveTo>
                <a:lnTo>
                  <a:pt x="0" y="103771"/>
                </a:lnTo>
                <a:lnTo>
                  <a:pt x="0" y="124523"/>
                </a:lnTo>
                <a:lnTo>
                  <a:pt x="20751" y="124523"/>
                </a:lnTo>
                <a:lnTo>
                  <a:pt x="20751" y="103771"/>
                </a:lnTo>
                <a:close/>
              </a:path>
              <a:path w="20955" h="125095">
                <a:moveTo>
                  <a:pt x="20751" y="51904"/>
                </a:moveTo>
                <a:lnTo>
                  <a:pt x="0" y="51904"/>
                </a:lnTo>
                <a:lnTo>
                  <a:pt x="0" y="72644"/>
                </a:lnTo>
                <a:lnTo>
                  <a:pt x="20751" y="72644"/>
                </a:lnTo>
                <a:lnTo>
                  <a:pt x="20751" y="51904"/>
                </a:lnTo>
                <a:close/>
              </a:path>
              <a:path w="20955" h="125095">
                <a:moveTo>
                  <a:pt x="20751" y="0"/>
                </a:moveTo>
                <a:lnTo>
                  <a:pt x="0" y="0"/>
                </a:lnTo>
                <a:lnTo>
                  <a:pt x="0" y="20751"/>
                </a:lnTo>
                <a:lnTo>
                  <a:pt x="20751" y="20751"/>
                </a:lnTo>
                <a:lnTo>
                  <a:pt x="20751" y="0"/>
                </a:lnTo>
                <a:close/>
              </a:path>
            </a:pathLst>
          </a:custGeom>
          <a:solidFill>
            <a:srgbClr val="00AAA6"/>
          </a:solidFill>
        </p:spPr>
        <p:txBody>
          <a:bodyPr wrap="square" lIns="0" tIns="0" rIns="0" bIns="0" rtlCol="0"/>
          <a:lstStyle/>
          <a:p>
            <a:endParaRPr dirty="0">
              <a:solidFill>
                <a:prstClr val="black"/>
              </a:solidFill>
            </a:endParaRPr>
          </a:p>
        </p:txBody>
      </p:sp>
      <p:sp>
        <p:nvSpPr>
          <p:cNvPr id="74" name="bg object 74"/>
          <p:cNvSpPr/>
          <p:nvPr/>
        </p:nvSpPr>
        <p:spPr>
          <a:xfrm>
            <a:off x="1356741" y="4330966"/>
            <a:ext cx="125095" cy="20955"/>
          </a:xfrm>
          <a:custGeom>
            <a:avLst/>
            <a:gdLst/>
            <a:ahLst/>
            <a:cxnLst/>
            <a:rect l="l" t="t" r="r" b="b"/>
            <a:pathLst>
              <a:path w="125094" h="20954">
                <a:moveTo>
                  <a:pt x="20751" y="0"/>
                </a:moveTo>
                <a:lnTo>
                  <a:pt x="0" y="0"/>
                </a:lnTo>
                <a:lnTo>
                  <a:pt x="0" y="20751"/>
                </a:lnTo>
                <a:lnTo>
                  <a:pt x="20751" y="20751"/>
                </a:lnTo>
                <a:lnTo>
                  <a:pt x="20751" y="0"/>
                </a:lnTo>
                <a:close/>
              </a:path>
              <a:path w="125094" h="20954">
                <a:moveTo>
                  <a:pt x="72631" y="0"/>
                </a:moveTo>
                <a:lnTo>
                  <a:pt x="51879" y="0"/>
                </a:lnTo>
                <a:lnTo>
                  <a:pt x="51879" y="20751"/>
                </a:lnTo>
                <a:lnTo>
                  <a:pt x="72631" y="20751"/>
                </a:lnTo>
                <a:lnTo>
                  <a:pt x="72631" y="0"/>
                </a:lnTo>
                <a:close/>
              </a:path>
              <a:path w="125094" h="20954">
                <a:moveTo>
                  <a:pt x="124523" y="12"/>
                </a:moveTo>
                <a:lnTo>
                  <a:pt x="103771" y="12"/>
                </a:lnTo>
                <a:lnTo>
                  <a:pt x="103771" y="20751"/>
                </a:lnTo>
                <a:lnTo>
                  <a:pt x="124523" y="20751"/>
                </a:lnTo>
                <a:lnTo>
                  <a:pt x="124523" y="12"/>
                </a:lnTo>
                <a:close/>
              </a:path>
            </a:pathLst>
          </a:custGeom>
          <a:solidFill>
            <a:srgbClr val="00AAA6"/>
          </a:solidFill>
        </p:spPr>
        <p:txBody>
          <a:bodyPr wrap="square" lIns="0" tIns="0" rIns="0" bIns="0" rtlCol="0"/>
          <a:lstStyle/>
          <a:p>
            <a:endParaRPr dirty="0">
              <a:solidFill>
                <a:prstClr val="black"/>
              </a:solidFill>
            </a:endParaRPr>
          </a:p>
        </p:txBody>
      </p:sp>
      <p:sp>
        <p:nvSpPr>
          <p:cNvPr id="75" name="bg object 75"/>
          <p:cNvSpPr/>
          <p:nvPr/>
        </p:nvSpPr>
        <p:spPr>
          <a:xfrm>
            <a:off x="1325600" y="4434738"/>
            <a:ext cx="125095" cy="83185"/>
          </a:xfrm>
          <a:custGeom>
            <a:avLst/>
            <a:gdLst/>
            <a:ahLst/>
            <a:cxnLst/>
            <a:rect l="l" t="t" r="r" b="b"/>
            <a:pathLst>
              <a:path w="125094" h="83185">
                <a:moveTo>
                  <a:pt x="20751" y="0"/>
                </a:moveTo>
                <a:lnTo>
                  <a:pt x="0" y="0"/>
                </a:lnTo>
                <a:lnTo>
                  <a:pt x="0" y="20751"/>
                </a:lnTo>
                <a:lnTo>
                  <a:pt x="20751" y="20751"/>
                </a:lnTo>
                <a:lnTo>
                  <a:pt x="20751" y="0"/>
                </a:lnTo>
                <a:close/>
              </a:path>
              <a:path w="125094" h="83185">
                <a:moveTo>
                  <a:pt x="72644" y="31140"/>
                </a:moveTo>
                <a:lnTo>
                  <a:pt x="51892" y="31140"/>
                </a:lnTo>
                <a:lnTo>
                  <a:pt x="51892" y="51892"/>
                </a:lnTo>
                <a:lnTo>
                  <a:pt x="72644" y="51892"/>
                </a:lnTo>
                <a:lnTo>
                  <a:pt x="72644" y="31140"/>
                </a:lnTo>
                <a:close/>
              </a:path>
              <a:path w="125094" h="83185">
                <a:moveTo>
                  <a:pt x="124523" y="62280"/>
                </a:moveTo>
                <a:lnTo>
                  <a:pt x="103771" y="62280"/>
                </a:lnTo>
                <a:lnTo>
                  <a:pt x="103771" y="83032"/>
                </a:lnTo>
                <a:lnTo>
                  <a:pt x="124523" y="83032"/>
                </a:lnTo>
                <a:lnTo>
                  <a:pt x="124523" y="62280"/>
                </a:lnTo>
                <a:close/>
              </a:path>
            </a:pathLst>
          </a:custGeom>
          <a:solidFill>
            <a:srgbClr val="00AAA6"/>
          </a:solidFill>
        </p:spPr>
        <p:txBody>
          <a:bodyPr wrap="square" lIns="0" tIns="0" rIns="0" bIns="0" rtlCol="0"/>
          <a:lstStyle/>
          <a:p>
            <a:endParaRPr dirty="0">
              <a:solidFill>
                <a:prstClr val="black"/>
              </a:solidFill>
            </a:endParaRPr>
          </a:p>
        </p:txBody>
      </p:sp>
      <p:sp>
        <p:nvSpPr>
          <p:cNvPr id="76" name="bg object 76"/>
          <p:cNvSpPr/>
          <p:nvPr/>
        </p:nvSpPr>
        <p:spPr>
          <a:xfrm>
            <a:off x="1242580" y="4517758"/>
            <a:ext cx="83185" cy="125095"/>
          </a:xfrm>
          <a:custGeom>
            <a:avLst/>
            <a:gdLst/>
            <a:ahLst/>
            <a:cxnLst/>
            <a:rect l="l" t="t" r="r" b="b"/>
            <a:pathLst>
              <a:path w="83184" h="125095">
                <a:moveTo>
                  <a:pt x="20751" y="0"/>
                </a:moveTo>
                <a:lnTo>
                  <a:pt x="0" y="0"/>
                </a:lnTo>
                <a:lnTo>
                  <a:pt x="0" y="20751"/>
                </a:lnTo>
                <a:lnTo>
                  <a:pt x="20751" y="20751"/>
                </a:lnTo>
                <a:lnTo>
                  <a:pt x="20751" y="0"/>
                </a:lnTo>
                <a:close/>
              </a:path>
              <a:path w="83184" h="125095">
                <a:moveTo>
                  <a:pt x="51879" y="51904"/>
                </a:moveTo>
                <a:lnTo>
                  <a:pt x="31127" y="51904"/>
                </a:lnTo>
                <a:lnTo>
                  <a:pt x="31127" y="72644"/>
                </a:lnTo>
                <a:lnTo>
                  <a:pt x="51879" y="72644"/>
                </a:lnTo>
                <a:lnTo>
                  <a:pt x="51879" y="51904"/>
                </a:lnTo>
                <a:close/>
              </a:path>
              <a:path w="83184" h="125095">
                <a:moveTo>
                  <a:pt x="83019" y="103784"/>
                </a:moveTo>
                <a:lnTo>
                  <a:pt x="62268" y="103784"/>
                </a:lnTo>
                <a:lnTo>
                  <a:pt x="62268" y="124536"/>
                </a:lnTo>
                <a:lnTo>
                  <a:pt x="83019" y="124536"/>
                </a:lnTo>
                <a:lnTo>
                  <a:pt x="83019" y="103784"/>
                </a:lnTo>
                <a:close/>
              </a:path>
            </a:pathLst>
          </a:custGeom>
          <a:solidFill>
            <a:srgbClr val="00AAA6"/>
          </a:solidFill>
        </p:spPr>
        <p:txBody>
          <a:bodyPr wrap="square" lIns="0" tIns="0" rIns="0" bIns="0" rtlCol="0"/>
          <a:lstStyle/>
          <a:p>
            <a:endParaRPr dirty="0">
              <a:solidFill>
                <a:prstClr val="black"/>
              </a:solidFill>
            </a:endParaRPr>
          </a:p>
        </p:txBody>
      </p:sp>
      <p:sp>
        <p:nvSpPr>
          <p:cNvPr id="77" name="bg object 77"/>
          <p:cNvSpPr/>
          <p:nvPr/>
        </p:nvSpPr>
        <p:spPr>
          <a:xfrm>
            <a:off x="3073045" y="3022810"/>
            <a:ext cx="261620" cy="597535"/>
          </a:xfrm>
          <a:custGeom>
            <a:avLst/>
            <a:gdLst/>
            <a:ahLst/>
            <a:cxnLst/>
            <a:rect l="l" t="t" r="r" b="b"/>
            <a:pathLst>
              <a:path w="261620" h="597535">
                <a:moveTo>
                  <a:pt x="0" y="0"/>
                </a:moveTo>
                <a:lnTo>
                  <a:pt x="0" y="18669"/>
                </a:lnTo>
                <a:lnTo>
                  <a:pt x="49549" y="25344"/>
                </a:lnTo>
                <a:lnTo>
                  <a:pt x="94109" y="44178"/>
                </a:lnTo>
                <a:lnTo>
                  <a:pt x="131886" y="73379"/>
                </a:lnTo>
                <a:lnTo>
                  <a:pt x="161088" y="111155"/>
                </a:lnTo>
                <a:lnTo>
                  <a:pt x="179924" y="155715"/>
                </a:lnTo>
                <a:lnTo>
                  <a:pt x="186601" y="205270"/>
                </a:lnTo>
                <a:lnTo>
                  <a:pt x="186601" y="207314"/>
                </a:lnTo>
                <a:lnTo>
                  <a:pt x="242582" y="328612"/>
                </a:lnTo>
                <a:lnTo>
                  <a:pt x="242582" y="335902"/>
                </a:lnTo>
                <a:lnTo>
                  <a:pt x="186601" y="335902"/>
                </a:lnTo>
                <a:lnTo>
                  <a:pt x="186601" y="429196"/>
                </a:lnTo>
                <a:lnTo>
                  <a:pt x="182929" y="447342"/>
                </a:lnTo>
                <a:lnTo>
                  <a:pt x="172921" y="462175"/>
                </a:lnTo>
                <a:lnTo>
                  <a:pt x="158092" y="472184"/>
                </a:lnTo>
                <a:lnTo>
                  <a:pt x="139954" y="475856"/>
                </a:lnTo>
                <a:lnTo>
                  <a:pt x="55981" y="475856"/>
                </a:lnTo>
                <a:lnTo>
                  <a:pt x="55981" y="494512"/>
                </a:lnTo>
                <a:lnTo>
                  <a:pt x="74637" y="494512"/>
                </a:lnTo>
                <a:lnTo>
                  <a:pt x="74637" y="597154"/>
                </a:lnTo>
                <a:lnTo>
                  <a:pt x="93306" y="597154"/>
                </a:lnTo>
                <a:lnTo>
                  <a:pt x="93306" y="494512"/>
                </a:lnTo>
                <a:lnTo>
                  <a:pt x="139954" y="494512"/>
                </a:lnTo>
                <a:lnTo>
                  <a:pt x="165349" y="489371"/>
                </a:lnTo>
                <a:lnTo>
                  <a:pt x="186113" y="475361"/>
                </a:lnTo>
                <a:lnTo>
                  <a:pt x="200127" y="454596"/>
                </a:lnTo>
                <a:lnTo>
                  <a:pt x="205270" y="429196"/>
                </a:lnTo>
                <a:lnTo>
                  <a:pt x="205270" y="354558"/>
                </a:lnTo>
                <a:lnTo>
                  <a:pt x="261251" y="354558"/>
                </a:lnTo>
                <a:lnTo>
                  <a:pt x="261251" y="324510"/>
                </a:lnTo>
                <a:lnTo>
                  <a:pt x="205257" y="203200"/>
                </a:lnTo>
                <a:lnTo>
                  <a:pt x="199443" y="156606"/>
                </a:lnTo>
                <a:lnTo>
                  <a:pt x="183760" y="113835"/>
                </a:lnTo>
                <a:lnTo>
                  <a:pt x="159428" y="76106"/>
                </a:lnTo>
                <a:lnTo>
                  <a:pt x="127667" y="44638"/>
                </a:lnTo>
                <a:lnTo>
                  <a:pt x="89695" y="20652"/>
                </a:lnTo>
                <a:lnTo>
                  <a:pt x="46733" y="5366"/>
                </a:lnTo>
                <a:lnTo>
                  <a:pt x="0" y="0"/>
                </a:lnTo>
                <a:close/>
              </a:path>
            </a:pathLst>
          </a:custGeom>
          <a:solidFill>
            <a:srgbClr val="00AAA6"/>
          </a:solidFill>
        </p:spPr>
        <p:txBody>
          <a:bodyPr wrap="square" lIns="0" tIns="0" rIns="0" bIns="0" rtlCol="0"/>
          <a:lstStyle/>
          <a:p>
            <a:endParaRPr dirty="0">
              <a:solidFill>
                <a:prstClr val="black"/>
              </a:solidFill>
            </a:endParaRPr>
          </a:p>
        </p:txBody>
      </p:sp>
      <p:sp>
        <p:nvSpPr>
          <p:cNvPr id="78" name="bg object 78"/>
          <p:cNvSpPr/>
          <p:nvPr/>
        </p:nvSpPr>
        <p:spPr>
          <a:xfrm>
            <a:off x="2774467" y="3028111"/>
            <a:ext cx="392430" cy="592455"/>
          </a:xfrm>
          <a:custGeom>
            <a:avLst/>
            <a:gdLst/>
            <a:ahLst/>
            <a:cxnLst/>
            <a:rect l="l" t="t" r="r" b="b"/>
            <a:pathLst>
              <a:path w="392430" h="592454">
                <a:moveTo>
                  <a:pt x="186613" y="479894"/>
                </a:moveTo>
                <a:lnTo>
                  <a:pt x="185839" y="462775"/>
                </a:lnTo>
                <a:lnTo>
                  <a:pt x="183502" y="445173"/>
                </a:lnTo>
                <a:lnTo>
                  <a:pt x="179527" y="426758"/>
                </a:lnTo>
                <a:lnTo>
                  <a:pt x="173875" y="407212"/>
                </a:lnTo>
                <a:lnTo>
                  <a:pt x="156108" y="412927"/>
                </a:lnTo>
                <a:lnTo>
                  <a:pt x="161353" y="431063"/>
                </a:lnTo>
                <a:lnTo>
                  <a:pt x="165049" y="448068"/>
                </a:lnTo>
                <a:lnTo>
                  <a:pt x="167220" y="464248"/>
                </a:lnTo>
                <a:lnTo>
                  <a:pt x="167944" y="479894"/>
                </a:lnTo>
                <a:lnTo>
                  <a:pt x="167944" y="591858"/>
                </a:lnTo>
                <a:lnTo>
                  <a:pt x="186613" y="591858"/>
                </a:lnTo>
                <a:lnTo>
                  <a:pt x="186613" y="479894"/>
                </a:lnTo>
                <a:close/>
              </a:path>
              <a:path w="392430" h="592454">
                <a:moveTo>
                  <a:pt x="391871" y="191770"/>
                </a:moveTo>
                <a:lnTo>
                  <a:pt x="373214" y="158902"/>
                </a:lnTo>
                <a:lnTo>
                  <a:pt x="373214" y="187960"/>
                </a:lnTo>
                <a:lnTo>
                  <a:pt x="373214" y="195580"/>
                </a:lnTo>
                <a:lnTo>
                  <a:pt x="363778" y="205740"/>
                </a:lnTo>
                <a:lnTo>
                  <a:pt x="358216" y="212090"/>
                </a:lnTo>
                <a:lnTo>
                  <a:pt x="352450" y="218440"/>
                </a:lnTo>
                <a:lnTo>
                  <a:pt x="350621" y="226060"/>
                </a:lnTo>
                <a:lnTo>
                  <a:pt x="349923" y="232410"/>
                </a:lnTo>
                <a:lnTo>
                  <a:pt x="350443" y="238760"/>
                </a:lnTo>
                <a:lnTo>
                  <a:pt x="351751" y="245110"/>
                </a:lnTo>
                <a:lnTo>
                  <a:pt x="357212" y="265430"/>
                </a:lnTo>
                <a:lnTo>
                  <a:pt x="354088" y="271780"/>
                </a:lnTo>
                <a:lnTo>
                  <a:pt x="325234" y="283210"/>
                </a:lnTo>
                <a:lnTo>
                  <a:pt x="314655" y="297180"/>
                </a:lnTo>
                <a:lnTo>
                  <a:pt x="309308" y="327660"/>
                </a:lnTo>
                <a:lnTo>
                  <a:pt x="304977" y="331470"/>
                </a:lnTo>
                <a:lnTo>
                  <a:pt x="270459" y="331470"/>
                </a:lnTo>
                <a:lnTo>
                  <a:pt x="257213" y="337820"/>
                </a:lnTo>
                <a:lnTo>
                  <a:pt x="239052" y="363220"/>
                </a:lnTo>
                <a:lnTo>
                  <a:pt x="235407" y="364490"/>
                </a:lnTo>
                <a:lnTo>
                  <a:pt x="232244" y="364490"/>
                </a:lnTo>
                <a:lnTo>
                  <a:pt x="225882" y="361950"/>
                </a:lnTo>
                <a:lnTo>
                  <a:pt x="220014" y="358140"/>
                </a:lnTo>
                <a:lnTo>
                  <a:pt x="214426" y="355600"/>
                </a:lnTo>
                <a:lnTo>
                  <a:pt x="208534" y="353060"/>
                </a:lnTo>
                <a:lnTo>
                  <a:pt x="202349" y="350520"/>
                </a:lnTo>
                <a:lnTo>
                  <a:pt x="189522" y="350520"/>
                </a:lnTo>
                <a:lnTo>
                  <a:pt x="183349" y="353060"/>
                </a:lnTo>
                <a:lnTo>
                  <a:pt x="177444" y="355600"/>
                </a:lnTo>
                <a:lnTo>
                  <a:pt x="171856" y="358140"/>
                </a:lnTo>
                <a:lnTo>
                  <a:pt x="166001" y="361950"/>
                </a:lnTo>
                <a:lnTo>
                  <a:pt x="159816" y="364490"/>
                </a:lnTo>
                <a:lnTo>
                  <a:pt x="156476" y="364490"/>
                </a:lnTo>
                <a:lnTo>
                  <a:pt x="152806" y="363220"/>
                </a:lnTo>
                <a:lnTo>
                  <a:pt x="142824" y="349250"/>
                </a:lnTo>
                <a:lnTo>
                  <a:pt x="134658" y="337820"/>
                </a:lnTo>
                <a:lnTo>
                  <a:pt x="121399" y="331470"/>
                </a:lnTo>
                <a:lnTo>
                  <a:pt x="86906" y="331470"/>
                </a:lnTo>
                <a:lnTo>
                  <a:pt x="82575" y="327660"/>
                </a:lnTo>
                <a:lnTo>
                  <a:pt x="77216" y="297180"/>
                </a:lnTo>
                <a:lnTo>
                  <a:pt x="66649" y="283210"/>
                </a:lnTo>
                <a:lnTo>
                  <a:pt x="37782" y="271780"/>
                </a:lnTo>
                <a:lnTo>
                  <a:pt x="34645" y="265430"/>
                </a:lnTo>
                <a:lnTo>
                  <a:pt x="40106" y="245110"/>
                </a:lnTo>
                <a:lnTo>
                  <a:pt x="41427" y="238760"/>
                </a:lnTo>
                <a:lnTo>
                  <a:pt x="41948" y="232410"/>
                </a:lnTo>
                <a:lnTo>
                  <a:pt x="41262" y="226060"/>
                </a:lnTo>
                <a:lnTo>
                  <a:pt x="39433" y="218440"/>
                </a:lnTo>
                <a:lnTo>
                  <a:pt x="18656" y="195580"/>
                </a:lnTo>
                <a:lnTo>
                  <a:pt x="18656" y="187960"/>
                </a:lnTo>
                <a:lnTo>
                  <a:pt x="39433" y="163830"/>
                </a:lnTo>
                <a:lnTo>
                  <a:pt x="41262" y="156210"/>
                </a:lnTo>
                <a:lnTo>
                  <a:pt x="41948" y="149860"/>
                </a:lnTo>
                <a:lnTo>
                  <a:pt x="41427" y="143510"/>
                </a:lnTo>
                <a:lnTo>
                  <a:pt x="40106" y="137160"/>
                </a:lnTo>
                <a:lnTo>
                  <a:pt x="38417" y="130810"/>
                </a:lnTo>
                <a:lnTo>
                  <a:pt x="34645" y="118110"/>
                </a:lnTo>
                <a:lnTo>
                  <a:pt x="37782" y="110490"/>
                </a:lnTo>
                <a:lnTo>
                  <a:pt x="66649" y="99060"/>
                </a:lnTo>
                <a:lnTo>
                  <a:pt x="71907" y="92710"/>
                </a:lnTo>
                <a:lnTo>
                  <a:pt x="77228" y="86360"/>
                </a:lnTo>
                <a:lnTo>
                  <a:pt x="82575" y="54610"/>
                </a:lnTo>
                <a:lnTo>
                  <a:pt x="86906" y="52070"/>
                </a:lnTo>
                <a:lnTo>
                  <a:pt x="89966" y="50800"/>
                </a:lnTo>
                <a:lnTo>
                  <a:pt x="121412" y="50800"/>
                </a:lnTo>
                <a:lnTo>
                  <a:pt x="134658" y="44450"/>
                </a:lnTo>
                <a:lnTo>
                  <a:pt x="142824" y="33020"/>
                </a:lnTo>
                <a:lnTo>
                  <a:pt x="152806" y="19050"/>
                </a:lnTo>
                <a:lnTo>
                  <a:pt x="156476" y="17780"/>
                </a:lnTo>
                <a:lnTo>
                  <a:pt x="159715" y="17780"/>
                </a:lnTo>
                <a:lnTo>
                  <a:pt x="166014" y="21590"/>
                </a:lnTo>
                <a:lnTo>
                  <a:pt x="171869" y="24130"/>
                </a:lnTo>
                <a:lnTo>
                  <a:pt x="177444" y="26670"/>
                </a:lnTo>
                <a:lnTo>
                  <a:pt x="183349" y="30480"/>
                </a:lnTo>
                <a:lnTo>
                  <a:pt x="195935" y="33020"/>
                </a:lnTo>
                <a:lnTo>
                  <a:pt x="208534" y="30480"/>
                </a:lnTo>
                <a:lnTo>
                  <a:pt x="214426" y="26670"/>
                </a:lnTo>
                <a:lnTo>
                  <a:pt x="220014" y="24130"/>
                </a:lnTo>
                <a:lnTo>
                  <a:pt x="232105" y="17780"/>
                </a:lnTo>
                <a:lnTo>
                  <a:pt x="235407" y="17780"/>
                </a:lnTo>
                <a:lnTo>
                  <a:pt x="239052" y="19050"/>
                </a:lnTo>
                <a:lnTo>
                  <a:pt x="257225" y="44450"/>
                </a:lnTo>
                <a:lnTo>
                  <a:pt x="270471" y="50800"/>
                </a:lnTo>
                <a:lnTo>
                  <a:pt x="301917" y="50800"/>
                </a:lnTo>
                <a:lnTo>
                  <a:pt x="304977" y="52070"/>
                </a:lnTo>
                <a:lnTo>
                  <a:pt x="309308" y="54610"/>
                </a:lnTo>
                <a:lnTo>
                  <a:pt x="314667" y="86360"/>
                </a:lnTo>
                <a:lnTo>
                  <a:pt x="325234" y="99060"/>
                </a:lnTo>
                <a:lnTo>
                  <a:pt x="354101" y="110490"/>
                </a:lnTo>
                <a:lnTo>
                  <a:pt x="357225" y="118110"/>
                </a:lnTo>
                <a:lnTo>
                  <a:pt x="353453" y="130810"/>
                </a:lnTo>
                <a:lnTo>
                  <a:pt x="351751" y="137160"/>
                </a:lnTo>
                <a:lnTo>
                  <a:pt x="350431" y="143510"/>
                </a:lnTo>
                <a:lnTo>
                  <a:pt x="349923" y="149860"/>
                </a:lnTo>
                <a:lnTo>
                  <a:pt x="350608" y="156210"/>
                </a:lnTo>
                <a:lnTo>
                  <a:pt x="352450" y="163830"/>
                </a:lnTo>
                <a:lnTo>
                  <a:pt x="373214" y="187960"/>
                </a:lnTo>
                <a:lnTo>
                  <a:pt x="373214" y="158902"/>
                </a:lnTo>
                <a:lnTo>
                  <a:pt x="369582" y="154940"/>
                </a:lnTo>
                <a:lnTo>
                  <a:pt x="367957" y="148590"/>
                </a:lnTo>
                <a:lnTo>
                  <a:pt x="371411" y="135890"/>
                </a:lnTo>
                <a:lnTo>
                  <a:pt x="373354" y="128270"/>
                </a:lnTo>
                <a:lnTo>
                  <a:pt x="374688" y="120650"/>
                </a:lnTo>
                <a:lnTo>
                  <a:pt x="374650" y="113030"/>
                </a:lnTo>
                <a:lnTo>
                  <a:pt x="348335" y="88900"/>
                </a:lnTo>
                <a:lnTo>
                  <a:pt x="336842" y="83820"/>
                </a:lnTo>
                <a:lnTo>
                  <a:pt x="332232" y="77470"/>
                </a:lnTo>
                <a:lnTo>
                  <a:pt x="330085" y="66040"/>
                </a:lnTo>
                <a:lnTo>
                  <a:pt x="328676" y="58420"/>
                </a:lnTo>
                <a:lnTo>
                  <a:pt x="326605" y="50800"/>
                </a:lnTo>
                <a:lnTo>
                  <a:pt x="323278" y="44450"/>
                </a:lnTo>
                <a:lnTo>
                  <a:pt x="318122" y="38100"/>
                </a:lnTo>
                <a:lnTo>
                  <a:pt x="311619" y="33020"/>
                </a:lnTo>
                <a:lnTo>
                  <a:pt x="303479" y="31750"/>
                </a:lnTo>
                <a:lnTo>
                  <a:pt x="291617" y="31750"/>
                </a:lnTo>
                <a:lnTo>
                  <a:pt x="282181" y="33020"/>
                </a:lnTo>
                <a:lnTo>
                  <a:pt x="275640" y="33020"/>
                </a:lnTo>
                <a:lnTo>
                  <a:pt x="269633" y="30480"/>
                </a:lnTo>
                <a:lnTo>
                  <a:pt x="262458" y="20320"/>
                </a:lnTo>
                <a:lnTo>
                  <a:pt x="260642" y="17780"/>
                </a:lnTo>
                <a:lnTo>
                  <a:pt x="257924" y="13970"/>
                </a:lnTo>
                <a:lnTo>
                  <a:pt x="252793" y="7620"/>
                </a:lnTo>
                <a:lnTo>
                  <a:pt x="246761" y="3810"/>
                </a:lnTo>
                <a:lnTo>
                  <a:pt x="239534" y="0"/>
                </a:lnTo>
                <a:lnTo>
                  <a:pt x="226085" y="0"/>
                </a:lnTo>
                <a:lnTo>
                  <a:pt x="199859" y="13970"/>
                </a:lnTo>
                <a:lnTo>
                  <a:pt x="192024" y="13970"/>
                </a:lnTo>
                <a:lnTo>
                  <a:pt x="165811" y="0"/>
                </a:lnTo>
                <a:lnTo>
                  <a:pt x="152349" y="0"/>
                </a:lnTo>
                <a:lnTo>
                  <a:pt x="122250" y="30480"/>
                </a:lnTo>
                <a:lnTo>
                  <a:pt x="119011" y="31750"/>
                </a:lnTo>
                <a:lnTo>
                  <a:pt x="116230" y="33020"/>
                </a:lnTo>
                <a:lnTo>
                  <a:pt x="109715" y="33020"/>
                </a:lnTo>
                <a:lnTo>
                  <a:pt x="97459" y="31750"/>
                </a:lnTo>
                <a:lnTo>
                  <a:pt x="88404" y="31750"/>
                </a:lnTo>
                <a:lnTo>
                  <a:pt x="61798" y="66040"/>
                </a:lnTo>
                <a:lnTo>
                  <a:pt x="59651" y="77470"/>
                </a:lnTo>
                <a:lnTo>
                  <a:pt x="55041" y="83820"/>
                </a:lnTo>
                <a:lnTo>
                  <a:pt x="43548" y="88900"/>
                </a:lnTo>
                <a:lnTo>
                  <a:pt x="36576" y="91440"/>
                </a:lnTo>
                <a:lnTo>
                  <a:pt x="29781" y="95250"/>
                </a:lnTo>
                <a:lnTo>
                  <a:pt x="23837" y="100330"/>
                </a:lnTo>
                <a:lnTo>
                  <a:pt x="19367" y="106680"/>
                </a:lnTo>
                <a:lnTo>
                  <a:pt x="17208" y="113030"/>
                </a:lnTo>
                <a:lnTo>
                  <a:pt x="17183" y="120650"/>
                </a:lnTo>
                <a:lnTo>
                  <a:pt x="18516" y="128270"/>
                </a:lnTo>
                <a:lnTo>
                  <a:pt x="20472" y="135890"/>
                </a:lnTo>
                <a:lnTo>
                  <a:pt x="23926" y="148590"/>
                </a:lnTo>
                <a:lnTo>
                  <a:pt x="22288" y="154940"/>
                </a:lnTo>
                <a:lnTo>
                  <a:pt x="0" y="191770"/>
                </a:lnTo>
                <a:lnTo>
                  <a:pt x="1270" y="199390"/>
                </a:lnTo>
                <a:lnTo>
                  <a:pt x="4584" y="205740"/>
                </a:lnTo>
                <a:lnTo>
                  <a:pt x="9131" y="212090"/>
                </a:lnTo>
                <a:lnTo>
                  <a:pt x="14147" y="218440"/>
                </a:lnTo>
                <a:lnTo>
                  <a:pt x="22288" y="227330"/>
                </a:lnTo>
                <a:lnTo>
                  <a:pt x="23926" y="234950"/>
                </a:lnTo>
                <a:lnTo>
                  <a:pt x="20472" y="246380"/>
                </a:lnTo>
                <a:lnTo>
                  <a:pt x="18516" y="254000"/>
                </a:lnTo>
                <a:lnTo>
                  <a:pt x="17183" y="261620"/>
                </a:lnTo>
                <a:lnTo>
                  <a:pt x="17208" y="269240"/>
                </a:lnTo>
                <a:lnTo>
                  <a:pt x="55041" y="298450"/>
                </a:lnTo>
                <a:lnTo>
                  <a:pt x="59651" y="304800"/>
                </a:lnTo>
                <a:lnTo>
                  <a:pt x="73748" y="344170"/>
                </a:lnTo>
                <a:lnTo>
                  <a:pt x="88392" y="350520"/>
                </a:lnTo>
                <a:lnTo>
                  <a:pt x="97459" y="350520"/>
                </a:lnTo>
                <a:lnTo>
                  <a:pt x="109664" y="349250"/>
                </a:lnTo>
                <a:lnTo>
                  <a:pt x="116205" y="349250"/>
                </a:lnTo>
                <a:lnTo>
                  <a:pt x="122250" y="353060"/>
                </a:lnTo>
                <a:lnTo>
                  <a:pt x="129425" y="363220"/>
                </a:lnTo>
                <a:lnTo>
                  <a:pt x="133959" y="368300"/>
                </a:lnTo>
                <a:lnTo>
                  <a:pt x="139077" y="374650"/>
                </a:lnTo>
                <a:lnTo>
                  <a:pt x="145110" y="379730"/>
                </a:lnTo>
                <a:lnTo>
                  <a:pt x="152336" y="382270"/>
                </a:lnTo>
                <a:lnTo>
                  <a:pt x="165798" y="382270"/>
                </a:lnTo>
                <a:lnTo>
                  <a:pt x="192024" y="368300"/>
                </a:lnTo>
                <a:lnTo>
                  <a:pt x="199859" y="368300"/>
                </a:lnTo>
                <a:lnTo>
                  <a:pt x="226072" y="382270"/>
                </a:lnTo>
                <a:lnTo>
                  <a:pt x="239534" y="382270"/>
                </a:lnTo>
                <a:lnTo>
                  <a:pt x="246761" y="379730"/>
                </a:lnTo>
                <a:lnTo>
                  <a:pt x="252780" y="374650"/>
                </a:lnTo>
                <a:lnTo>
                  <a:pt x="257911" y="368300"/>
                </a:lnTo>
                <a:lnTo>
                  <a:pt x="261315" y="364490"/>
                </a:lnTo>
                <a:lnTo>
                  <a:pt x="262445" y="363220"/>
                </a:lnTo>
                <a:lnTo>
                  <a:pt x="269633" y="353060"/>
                </a:lnTo>
                <a:lnTo>
                  <a:pt x="275653" y="349250"/>
                </a:lnTo>
                <a:lnTo>
                  <a:pt x="282168" y="349250"/>
                </a:lnTo>
                <a:lnTo>
                  <a:pt x="294424" y="350520"/>
                </a:lnTo>
                <a:lnTo>
                  <a:pt x="303491" y="350520"/>
                </a:lnTo>
                <a:lnTo>
                  <a:pt x="330085" y="317500"/>
                </a:lnTo>
                <a:lnTo>
                  <a:pt x="332232" y="304800"/>
                </a:lnTo>
                <a:lnTo>
                  <a:pt x="336842" y="298450"/>
                </a:lnTo>
                <a:lnTo>
                  <a:pt x="372491" y="276860"/>
                </a:lnTo>
                <a:lnTo>
                  <a:pt x="374675" y="261620"/>
                </a:lnTo>
                <a:lnTo>
                  <a:pt x="373341" y="254000"/>
                </a:lnTo>
                <a:lnTo>
                  <a:pt x="371398" y="246380"/>
                </a:lnTo>
                <a:lnTo>
                  <a:pt x="367957" y="234950"/>
                </a:lnTo>
                <a:lnTo>
                  <a:pt x="369582" y="227330"/>
                </a:lnTo>
                <a:lnTo>
                  <a:pt x="377736" y="218440"/>
                </a:lnTo>
                <a:lnTo>
                  <a:pt x="382739" y="212090"/>
                </a:lnTo>
                <a:lnTo>
                  <a:pt x="387286" y="205740"/>
                </a:lnTo>
                <a:lnTo>
                  <a:pt x="390588" y="199390"/>
                </a:lnTo>
                <a:lnTo>
                  <a:pt x="391871" y="191770"/>
                </a:lnTo>
                <a:close/>
              </a:path>
            </a:pathLst>
          </a:custGeom>
          <a:solidFill>
            <a:srgbClr val="00AAA6"/>
          </a:solidFill>
        </p:spPr>
        <p:txBody>
          <a:bodyPr wrap="square" lIns="0" tIns="0" rIns="0" bIns="0" rtlCol="0"/>
          <a:lstStyle/>
          <a:p>
            <a:endParaRPr dirty="0">
              <a:solidFill>
                <a:prstClr val="black"/>
              </a:solidFill>
            </a:endParaRPr>
          </a:p>
        </p:txBody>
      </p:sp>
      <p:pic>
        <p:nvPicPr>
          <p:cNvPr id="79" name="bg object 79"/>
          <p:cNvPicPr/>
          <p:nvPr/>
        </p:nvPicPr>
        <p:blipFill>
          <a:blip r:embed="rId19" cstate="print"/>
          <a:stretch>
            <a:fillRect/>
          </a:stretch>
        </p:blipFill>
        <p:spPr>
          <a:xfrm>
            <a:off x="2849110" y="3097458"/>
            <a:ext cx="242595" cy="242582"/>
          </a:xfrm>
          <a:prstGeom prst="rect">
            <a:avLst/>
          </a:prstGeom>
        </p:spPr>
      </p:pic>
      <p:sp>
        <p:nvSpPr>
          <p:cNvPr id="80" name="bg object 80"/>
          <p:cNvSpPr/>
          <p:nvPr/>
        </p:nvSpPr>
        <p:spPr>
          <a:xfrm>
            <a:off x="649960" y="3250552"/>
            <a:ext cx="614680" cy="613410"/>
          </a:xfrm>
          <a:custGeom>
            <a:avLst/>
            <a:gdLst/>
            <a:ahLst/>
            <a:cxnLst/>
            <a:rect l="l" t="t" r="r" b="b"/>
            <a:pathLst>
              <a:path w="614680" h="613410">
                <a:moveTo>
                  <a:pt x="317588" y="206463"/>
                </a:moveTo>
                <a:lnTo>
                  <a:pt x="279679" y="206463"/>
                </a:lnTo>
                <a:lnTo>
                  <a:pt x="279679" y="244411"/>
                </a:lnTo>
                <a:lnTo>
                  <a:pt x="317588" y="244411"/>
                </a:lnTo>
                <a:lnTo>
                  <a:pt x="317588" y="206463"/>
                </a:lnTo>
                <a:close/>
              </a:path>
              <a:path w="614680" h="613410">
                <a:moveTo>
                  <a:pt x="329145" y="354990"/>
                </a:moveTo>
                <a:lnTo>
                  <a:pt x="291223" y="354990"/>
                </a:lnTo>
                <a:lnTo>
                  <a:pt x="291223" y="392925"/>
                </a:lnTo>
                <a:lnTo>
                  <a:pt x="329145" y="392925"/>
                </a:lnTo>
                <a:lnTo>
                  <a:pt x="329145" y="354990"/>
                </a:lnTo>
                <a:close/>
              </a:path>
              <a:path w="614680" h="613410">
                <a:moveTo>
                  <a:pt x="374637" y="88925"/>
                </a:moveTo>
                <a:lnTo>
                  <a:pt x="374002" y="88925"/>
                </a:lnTo>
                <a:lnTo>
                  <a:pt x="374637" y="88925"/>
                </a:lnTo>
                <a:close/>
              </a:path>
              <a:path w="614680" h="613410">
                <a:moveTo>
                  <a:pt x="461772" y="354990"/>
                </a:moveTo>
                <a:lnTo>
                  <a:pt x="423837" y="354990"/>
                </a:lnTo>
                <a:lnTo>
                  <a:pt x="423837" y="392925"/>
                </a:lnTo>
                <a:lnTo>
                  <a:pt x="461772" y="392925"/>
                </a:lnTo>
                <a:lnTo>
                  <a:pt x="461772" y="354990"/>
                </a:lnTo>
                <a:close/>
              </a:path>
              <a:path w="614680" h="613410">
                <a:moveTo>
                  <a:pt x="473329" y="206463"/>
                </a:moveTo>
                <a:lnTo>
                  <a:pt x="435394" y="206463"/>
                </a:lnTo>
                <a:lnTo>
                  <a:pt x="435394" y="244411"/>
                </a:lnTo>
                <a:lnTo>
                  <a:pt x="473329" y="244411"/>
                </a:lnTo>
                <a:lnTo>
                  <a:pt x="473329" y="206463"/>
                </a:lnTo>
                <a:close/>
              </a:path>
              <a:path w="614680" h="613410">
                <a:moveTo>
                  <a:pt x="542391" y="195351"/>
                </a:moveTo>
                <a:lnTo>
                  <a:pt x="541032" y="146443"/>
                </a:lnTo>
                <a:lnTo>
                  <a:pt x="527570" y="137490"/>
                </a:lnTo>
                <a:lnTo>
                  <a:pt x="527570" y="173380"/>
                </a:lnTo>
                <a:lnTo>
                  <a:pt x="527354" y="207035"/>
                </a:lnTo>
                <a:lnTo>
                  <a:pt x="524294" y="250253"/>
                </a:lnTo>
                <a:lnTo>
                  <a:pt x="516686" y="299504"/>
                </a:lnTo>
                <a:lnTo>
                  <a:pt x="513397" y="299504"/>
                </a:lnTo>
                <a:lnTo>
                  <a:pt x="513397" y="314312"/>
                </a:lnTo>
                <a:lnTo>
                  <a:pt x="497801" y="365201"/>
                </a:lnTo>
                <a:lnTo>
                  <a:pt x="474103" y="414274"/>
                </a:lnTo>
                <a:lnTo>
                  <a:pt x="440690" y="458279"/>
                </a:lnTo>
                <a:lnTo>
                  <a:pt x="395935" y="493928"/>
                </a:lnTo>
                <a:lnTo>
                  <a:pt x="380873" y="502132"/>
                </a:lnTo>
                <a:lnTo>
                  <a:pt x="380873" y="314312"/>
                </a:lnTo>
                <a:lnTo>
                  <a:pt x="513397" y="314312"/>
                </a:lnTo>
                <a:lnTo>
                  <a:pt x="513397" y="299504"/>
                </a:lnTo>
                <a:lnTo>
                  <a:pt x="380873" y="299504"/>
                </a:lnTo>
                <a:lnTo>
                  <a:pt x="380873" y="106286"/>
                </a:lnTo>
                <a:lnTo>
                  <a:pt x="526669" y="152742"/>
                </a:lnTo>
                <a:lnTo>
                  <a:pt x="527570" y="173380"/>
                </a:lnTo>
                <a:lnTo>
                  <a:pt x="527570" y="137490"/>
                </a:lnTo>
                <a:lnTo>
                  <a:pt x="429653" y="106286"/>
                </a:lnTo>
                <a:lnTo>
                  <a:pt x="375729" y="89103"/>
                </a:lnTo>
                <a:lnTo>
                  <a:pt x="375526" y="89039"/>
                </a:lnTo>
                <a:lnTo>
                  <a:pt x="375335" y="89103"/>
                </a:lnTo>
                <a:lnTo>
                  <a:pt x="374688" y="88938"/>
                </a:lnTo>
                <a:lnTo>
                  <a:pt x="373672" y="88938"/>
                </a:lnTo>
                <a:lnTo>
                  <a:pt x="373430" y="88938"/>
                </a:lnTo>
                <a:lnTo>
                  <a:pt x="372275" y="88938"/>
                </a:lnTo>
                <a:lnTo>
                  <a:pt x="371589" y="89103"/>
                </a:lnTo>
                <a:lnTo>
                  <a:pt x="371398" y="89039"/>
                </a:lnTo>
                <a:lnTo>
                  <a:pt x="366052" y="90754"/>
                </a:lnTo>
                <a:lnTo>
                  <a:pt x="366052" y="106286"/>
                </a:lnTo>
                <a:lnTo>
                  <a:pt x="366052" y="299504"/>
                </a:lnTo>
                <a:lnTo>
                  <a:pt x="366052" y="314312"/>
                </a:lnTo>
                <a:lnTo>
                  <a:pt x="366052" y="502132"/>
                </a:lnTo>
                <a:lnTo>
                  <a:pt x="361213" y="499745"/>
                </a:lnTo>
                <a:lnTo>
                  <a:pt x="306197" y="458266"/>
                </a:lnTo>
                <a:lnTo>
                  <a:pt x="272783" y="414261"/>
                </a:lnTo>
                <a:lnTo>
                  <a:pt x="249085" y="365188"/>
                </a:lnTo>
                <a:lnTo>
                  <a:pt x="233502" y="314312"/>
                </a:lnTo>
                <a:lnTo>
                  <a:pt x="366052" y="314312"/>
                </a:lnTo>
                <a:lnTo>
                  <a:pt x="366052" y="299504"/>
                </a:lnTo>
                <a:lnTo>
                  <a:pt x="230200" y="299504"/>
                </a:lnTo>
                <a:lnTo>
                  <a:pt x="222592" y="250253"/>
                </a:lnTo>
                <a:lnTo>
                  <a:pt x="219544" y="207035"/>
                </a:lnTo>
                <a:lnTo>
                  <a:pt x="219329" y="173380"/>
                </a:lnTo>
                <a:lnTo>
                  <a:pt x="220230" y="152742"/>
                </a:lnTo>
                <a:lnTo>
                  <a:pt x="366052" y="106286"/>
                </a:lnTo>
                <a:lnTo>
                  <a:pt x="366052" y="90754"/>
                </a:lnTo>
                <a:lnTo>
                  <a:pt x="208191" y="141033"/>
                </a:lnTo>
                <a:lnTo>
                  <a:pt x="204508" y="195351"/>
                </a:lnTo>
                <a:lnTo>
                  <a:pt x="207391" y="245935"/>
                </a:lnTo>
                <a:lnTo>
                  <a:pt x="216598" y="306019"/>
                </a:lnTo>
                <a:lnTo>
                  <a:pt x="216395" y="307657"/>
                </a:lnTo>
                <a:lnTo>
                  <a:pt x="228117" y="351409"/>
                </a:lnTo>
                <a:lnTo>
                  <a:pt x="243255" y="390309"/>
                </a:lnTo>
                <a:lnTo>
                  <a:pt x="261886" y="425056"/>
                </a:lnTo>
                <a:lnTo>
                  <a:pt x="284276" y="455968"/>
                </a:lnTo>
                <a:lnTo>
                  <a:pt x="285051" y="456819"/>
                </a:lnTo>
                <a:lnTo>
                  <a:pt x="288150" y="460489"/>
                </a:lnTo>
                <a:lnTo>
                  <a:pt x="291312" y="464070"/>
                </a:lnTo>
                <a:lnTo>
                  <a:pt x="294601" y="467499"/>
                </a:lnTo>
                <a:lnTo>
                  <a:pt x="296418" y="469430"/>
                </a:lnTo>
                <a:lnTo>
                  <a:pt x="298411" y="471297"/>
                </a:lnTo>
                <a:lnTo>
                  <a:pt x="304228" y="477062"/>
                </a:lnTo>
                <a:lnTo>
                  <a:pt x="308470" y="480936"/>
                </a:lnTo>
                <a:lnTo>
                  <a:pt x="342861" y="506260"/>
                </a:lnTo>
                <a:lnTo>
                  <a:pt x="350748" y="510717"/>
                </a:lnTo>
                <a:lnTo>
                  <a:pt x="352679" y="511860"/>
                </a:lnTo>
                <a:lnTo>
                  <a:pt x="359854" y="515607"/>
                </a:lnTo>
                <a:lnTo>
                  <a:pt x="365150" y="518172"/>
                </a:lnTo>
                <a:lnTo>
                  <a:pt x="370649" y="520534"/>
                </a:lnTo>
                <a:lnTo>
                  <a:pt x="371703" y="520877"/>
                </a:lnTo>
                <a:lnTo>
                  <a:pt x="372567" y="521093"/>
                </a:lnTo>
                <a:lnTo>
                  <a:pt x="374345" y="521093"/>
                </a:lnTo>
                <a:lnTo>
                  <a:pt x="375221" y="520877"/>
                </a:lnTo>
                <a:lnTo>
                  <a:pt x="376174" y="520522"/>
                </a:lnTo>
                <a:lnTo>
                  <a:pt x="376301" y="520522"/>
                </a:lnTo>
                <a:lnTo>
                  <a:pt x="381876" y="518134"/>
                </a:lnTo>
                <a:lnTo>
                  <a:pt x="387083" y="515594"/>
                </a:lnTo>
                <a:lnTo>
                  <a:pt x="394246" y="511860"/>
                </a:lnTo>
                <a:lnTo>
                  <a:pt x="396163" y="510717"/>
                </a:lnTo>
                <a:lnTo>
                  <a:pt x="404114" y="506247"/>
                </a:lnTo>
                <a:lnTo>
                  <a:pt x="438454" y="480936"/>
                </a:lnTo>
                <a:lnTo>
                  <a:pt x="448602" y="471195"/>
                </a:lnTo>
                <a:lnTo>
                  <a:pt x="450507" y="469404"/>
                </a:lnTo>
                <a:lnTo>
                  <a:pt x="455434" y="464235"/>
                </a:lnTo>
                <a:lnTo>
                  <a:pt x="458393" y="460857"/>
                </a:lnTo>
                <a:lnTo>
                  <a:pt x="461886" y="456755"/>
                </a:lnTo>
                <a:lnTo>
                  <a:pt x="462495" y="456133"/>
                </a:lnTo>
                <a:lnTo>
                  <a:pt x="485051" y="424992"/>
                </a:lnTo>
                <a:lnTo>
                  <a:pt x="503656" y="390258"/>
                </a:lnTo>
                <a:lnTo>
                  <a:pt x="518782" y="351383"/>
                </a:lnTo>
                <a:lnTo>
                  <a:pt x="528739" y="314312"/>
                </a:lnTo>
                <a:lnTo>
                  <a:pt x="530313" y="308483"/>
                </a:lnTo>
                <a:lnTo>
                  <a:pt x="530491" y="307657"/>
                </a:lnTo>
                <a:lnTo>
                  <a:pt x="530301" y="306019"/>
                </a:lnTo>
                <a:lnTo>
                  <a:pt x="531304" y="299504"/>
                </a:lnTo>
                <a:lnTo>
                  <a:pt x="539508" y="245935"/>
                </a:lnTo>
                <a:lnTo>
                  <a:pt x="542391" y="195351"/>
                </a:lnTo>
                <a:close/>
              </a:path>
              <a:path w="614680" h="613410">
                <a:moveTo>
                  <a:pt x="614527" y="137236"/>
                </a:moveTo>
                <a:lnTo>
                  <a:pt x="612914" y="92925"/>
                </a:lnTo>
                <a:lnTo>
                  <a:pt x="599643" y="79082"/>
                </a:lnTo>
                <a:lnTo>
                  <a:pt x="599643" y="142811"/>
                </a:lnTo>
                <a:lnTo>
                  <a:pt x="598995" y="172999"/>
                </a:lnTo>
                <a:lnTo>
                  <a:pt x="596417" y="212559"/>
                </a:lnTo>
                <a:lnTo>
                  <a:pt x="591299" y="256540"/>
                </a:lnTo>
                <a:lnTo>
                  <a:pt x="582904" y="303542"/>
                </a:lnTo>
                <a:lnTo>
                  <a:pt x="570547" y="352145"/>
                </a:lnTo>
                <a:lnTo>
                  <a:pt x="553516" y="400900"/>
                </a:lnTo>
                <a:lnTo>
                  <a:pt x="531101" y="448411"/>
                </a:lnTo>
                <a:lnTo>
                  <a:pt x="502602" y="493255"/>
                </a:lnTo>
                <a:lnTo>
                  <a:pt x="467296" y="533996"/>
                </a:lnTo>
                <a:lnTo>
                  <a:pt x="424497" y="569226"/>
                </a:lnTo>
                <a:lnTo>
                  <a:pt x="373494" y="597535"/>
                </a:lnTo>
                <a:lnTo>
                  <a:pt x="339013" y="578408"/>
                </a:lnTo>
                <a:lnTo>
                  <a:pt x="322719" y="569366"/>
                </a:lnTo>
                <a:lnTo>
                  <a:pt x="297167" y="548360"/>
                </a:lnTo>
                <a:lnTo>
                  <a:pt x="297167" y="568871"/>
                </a:lnTo>
                <a:lnTo>
                  <a:pt x="272757" y="579716"/>
                </a:lnTo>
                <a:lnTo>
                  <a:pt x="241604" y="587933"/>
                </a:lnTo>
                <a:lnTo>
                  <a:pt x="205384" y="593153"/>
                </a:lnTo>
                <a:lnTo>
                  <a:pt x="165811" y="594982"/>
                </a:lnTo>
                <a:lnTo>
                  <a:pt x="104673" y="590550"/>
                </a:lnTo>
                <a:lnTo>
                  <a:pt x="56934" y="579069"/>
                </a:lnTo>
                <a:lnTo>
                  <a:pt x="25882" y="563206"/>
                </a:lnTo>
                <a:lnTo>
                  <a:pt x="14808" y="545655"/>
                </a:lnTo>
                <a:lnTo>
                  <a:pt x="14808" y="496506"/>
                </a:lnTo>
                <a:lnTo>
                  <a:pt x="37604" y="511060"/>
                </a:lnTo>
                <a:lnTo>
                  <a:pt x="70535" y="522909"/>
                </a:lnTo>
                <a:lnTo>
                  <a:pt x="113360" y="530872"/>
                </a:lnTo>
                <a:lnTo>
                  <a:pt x="165811" y="533793"/>
                </a:lnTo>
                <a:lnTo>
                  <a:pt x="188328" y="533209"/>
                </a:lnTo>
                <a:lnTo>
                  <a:pt x="210185" y="531507"/>
                </a:lnTo>
                <a:lnTo>
                  <a:pt x="231165" y="528739"/>
                </a:lnTo>
                <a:lnTo>
                  <a:pt x="251028" y="524929"/>
                </a:lnTo>
                <a:lnTo>
                  <a:pt x="261632" y="536587"/>
                </a:lnTo>
                <a:lnTo>
                  <a:pt x="272846" y="547814"/>
                </a:lnTo>
                <a:lnTo>
                  <a:pt x="284683" y="558584"/>
                </a:lnTo>
                <a:lnTo>
                  <a:pt x="297167" y="568871"/>
                </a:lnTo>
                <a:lnTo>
                  <a:pt x="297167" y="548360"/>
                </a:lnTo>
                <a:lnTo>
                  <a:pt x="280085" y="534301"/>
                </a:lnTo>
                <a:lnTo>
                  <a:pt x="271932" y="524929"/>
                </a:lnTo>
                <a:lnTo>
                  <a:pt x="266776" y="518985"/>
                </a:lnTo>
                <a:lnTo>
                  <a:pt x="244868" y="493763"/>
                </a:lnTo>
                <a:lnTo>
                  <a:pt x="240360" y="486702"/>
                </a:lnTo>
                <a:lnTo>
                  <a:pt x="240360" y="512013"/>
                </a:lnTo>
                <a:lnTo>
                  <a:pt x="222808" y="514997"/>
                </a:lnTo>
                <a:lnTo>
                  <a:pt x="204431" y="517182"/>
                </a:lnTo>
                <a:lnTo>
                  <a:pt x="185381" y="518528"/>
                </a:lnTo>
                <a:lnTo>
                  <a:pt x="165811" y="518985"/>
                </a:lnTo>
                <a:lnTo>
                  <a:pt x="104673" y="514553"/>
                </a:lnTo>
                <a:lnTo>
                  <a:pt x="56934" y="503059"/>
                </a:lnTo>
                <a:lnTo>
                  <a:pt x="44107" y="496506"/>
                </a:lnTo>
                <a:lnTo>
                  <a:pt x="25882" y="487184"/>
                </a:lnTo>
                <a:lnTo>
                  <a:pt x="14808" y="469633"/>
                </a:lnTo>
                <a:lnTo>
                  <a:pt x="14808" y="420471"/>
                </a:lnTo>
                <a:lnTo>
                  <a:pt x="37604" y="435038"/>
                </a:lnTo>
                <a:lnTo>
                  <a:pt x="70535" y="446887"/>
                </a:lnTo>
                <a:lnTo>
                  <a:pt x="113360" y="454850"/>
                </a:lnTo>
                <a:lnTo>
                  <a:pt x="165811" y="457771"/>
                </a:lnTo>
                <a:lnTo>
                  <a:pt x="175336" y="457657"/>
                </a:lnTo>
                <a:lnTo>
                  <a:pt x="184785" y="457327"/>
                </a:lnTo>
                <a:lnTo>
                  <a:pt x="194144" y="456806"/>
                </a:lnTo>
                <a:lnTo>
                  <a:pt x="203415" y="456107"/>
                </a:lnTo>
                <a:lnTo>
                  <a:pt x="211709" y="470560"/>
                </a:lnTo>
                <a:lnTo>
                  <a:pt x="220624" y="484720"/>
                </a:lnTo>
                <a:lnTo>
                  <a:pt x="230174" y="498551"/>
                </a:lnTo>
                <a:lnTo>
                  <a:pt x="240360" y="512013"/>
                </a:lnTo>
                <a:lnTo>
                  <a:pt x="240360" y="486702"/>
                </a:lnTo>
                <a:lnTo>
                  <a:pt x="220853" y="456107"/>
                </a:lnTo>
                <a:lnTo>
                  <a:pt x="216408" y="449148"/>
                </a:lnTo>
                <a:lnTo>
                  <a:pt x="213474" y="442963"/>
                </a:lnTo>
                <a:lnTo>
                  <a:pt x="195961" y="406057"/>
                </a:lnTo>
                <a:lnTo>
                  <a:pt x="195961" y="441794"/>
                </a:lnTo>
                <a:lnTo>
                  <a:pt x="188506" y="442264"/>
                </a:lnTo>
                <a:lnTo>
                  <a:pt x="181000" y="442633"/>
                </a:lnTo>
                <a:lnTo>
                  <a:pt x="173431" y="442874"/>
                </a:lnTo>
                <a:lnTo>
                  <a:pt x="165811" y="442963"/>
                </a:lnTo>
                <a:lnTo>
                  <a:pt x="104673" y="438531"/>
                </a:lnTo>
                <a:lnTo>
                  <a:pt x="56934" y="427037"/>
                </a:lnTo>
                <a:lnTo>
                  <a:pt x="44094" y="420471"/>
                </a:lnTo>
                <a:lnTo>
                  <a:pt x="25882" y="411162"/>
                </a:lnTo>
                <a:lnTo>
                  <a:pt x="14808" y="393598"/>
                </a:lnTo>
                <a:lnTo>
                  <a:pt x="14808" y="344462"/>
                </a:lnTo>
                <a:lnTo>
                  <a:pt x="37604" y="359016"/>
                </a:lnTo>
                <a:lnTo>
                  <a:pt x="70535" y="370865"/>
                </a:lnTo>
                <a:lnTo>
                  <a:pt x="113360" y="378828"/>
                </a:lnTo>
                <a:lnTo>
                  <a:pt x="165811" y="381736"/>
                </a:lnTo>
                <a:lnTo>
                  <a:pt x="167424" y="381736"/>
                </a:lnTo>
                <a:lnTo>
                  <a:pt x="170599" y="381698"/>
                </a:lnTo>
                <a:lnTo>
                  <a:pt x="176161" y="396887"/>
                </a:lnTo>
                <a:lnTo>
                  <a:pt x="182232" y="411988"/>
                </a:lnTo>
                <a:lnTo>
                  <a:pt x="188861" y="427037"/>
                </a:lnTo>
                <a:lnTo>
                  <a:pt x="195961" y="441794"/>
                </a:lnTo>
                <a:lnTo>
                  <a:pt x="195961" y="406057"/>
                </a:lnTo>
                <a:lnTo>
                  <a:pt x="193979" y="401878"/>
                </a:lnTo>
                <a:lnTo>
                  <a:pt x="186867" y="381698"/>
                </a:lnTo>
                <a:lnTo>
                  <a:pt x="181660" y="366928"/>
                </a:lnTo>
                <a:lnTo>
                  <a:pt x="176885" y="353364"/>
                </a:lnTo>
                <a:lnTo>
                  <a:pt x="165709" y="309905"/>
                </a:lnTo>
                <a:lnTo>
                  <a:pt x="165709" y="366928"/>
                </a:lnTo>
                <a:lnTo>
                  <a:pt x="104609" y="362483"/>
                </a:lnTo>
                <a:lnTo>
                  <a:pt x="56896" y="351002"/>
                </a:lnTo>
                <a:lnTo>
                  <a:pt x="44119" y="344462"/>
                </a:lnTo>
                <a:lnTo>
                  <a:pt x="25869" y="335140"/>
                </a:lnTo>
                <a:lnTo>
                  <a:pt x="14808" y="317588"/>
                </a:lnTo>
                <a:lnTo>
                  <a:pt x="14808" y="269214"/>
                </a:lnTo>
                <a:lnTo>
                  <a:pt x="38823" y="283718"/>
                </a:lnTo>
                <a:lnTo>
                  <a:pt x="71056" y="294678"/>
                </a:lnTo>
                <a:lnTo>
                  <a:pt x="108813" y="301942"/>
                </a:lnTo>
                <a:lnTo>
                  <a:pt x="149440" y="305409"/>
                </a:lnTo>
                <a:lnTo>
                  <a:pt x="152869" y="320636"/>
                </a:lnTo>
                <a:lnTo>
                  <a:pt x="156768" y="336207"/>
                </a:lnTo>
                <a:lnTo>
                  <a:pt x="160985" y="351447"/>
                </a:lnTo>
                <a:lnTo>
                  <a:pt x="165709" y="366928"/>
                </a:lnTo>
                <a:lnTo>
                  <a:pt x="165709" y="309905"/>
                </a:lnTo>
                <a:lnTo>
                  <a:pt x="164452" y="305015"/>
                </a:lnTo>
                <a:lnTo>
                  <a:pt x="161798" y="290410"/>
                </a:lnTo>
                <a:lnTo>
                  <a:pt x="155956" y="258254"/>
                </a:lnTo>
                <a:lnTo>
                  <a:pt x="150710" y="214490"/>
                </a:lnTo>
                <a:lnTo>
                  <a:pt x="149275" y="193446"/>
                </a:lnTo>
                <a:lnTo>
                  <a:pt x="148018" y="175133"/>
                </a:lnTo>
                <a:lnTo>
                  <a:pt x="147218" y="142811"/>
                </a:lnTo>
                <a:lnTo>
                  <a:pt x="147243" y="137236"/>
                </a:lnTo>
                <a:lnTo>
                  <a:pt x="147523" y="115303"/>
                </a:lnTo>
                <a:lnTo>
                  <a:pt x="147815" y="106260"/>
                </a:lnTo>
                <a:lnTo>
                  <a:pt x="148094" y="94043"/>
                </a:lnTo>
                <a:lnTo>
                  <a:pt x="373443" y="15392"/>
                </a:lnTo>
                <a:lnTo>
                  <a:pt x="598170" y="94272"/>
                </a:lnTo>
                <a:lnTo>
                  <a:pt x="599643" y="142811"/>
                </a:lnTo>
                <a:lnTo>
                  <a:pt x="599643" y="79082"/>
                </a:lnTo>
                <a:lnTo>
                  <a:pt x="418172" y="15392"/>
                </a:lnTo>
                <a:lnTo>
                  <a:pt x="374319" y="0"/>
                </a:lnTo>
                <a:lnTo>
                  <a:pt x="372592" y="0"/>
                </a:lnTo>
                <a:lnTo>
                  <a:pt x="146443" y="78955"/>
                </a:lnTo>
                <a:lnTo>
                  <a:pt x="146443" y="290410"/>
                </a:lnTo>
                <a:lnTo>
                  <a:pt x="92506" y="284302"/>
                </a:lnTo>
                <a:lnTo>
                  <a:pt x="50965" y="272669"/>
                </a:lnTo>
                <a:lnTo>
                  <a:pt x="44792" y="269214"/>
                </a:lnTo>
                <a:lnTo>
                  <a:pt x="24257" y="257708"/>
                </a:lnTo>
                <a:lnTo>
                  <a:pt x="14808" y="241566"/>
                </a:lnTo>
                <a:lnTo>
                  <a:pt x="23075" y="226682"/>
                </a:lnTo>
                <a:lnTo>
                  <a:pt x="46812" y="212318"/>
                </a:lnTo>
                <a:lnTo>
                  <a:pt x="84404" y="200558"/>
                </a:lnTo>
                <a:lnTo>
                  <a:pt x="134251" y="193446"/>
                </a:lnTo>
                <a:lnTo>
                  <a:pt x="136017" y="215912"/>
                </a:lnTo>
                <a:lnTo>
                  <a:pt x="138569" y="239712"/>
                </a:lnTo>
                <a:lnTo>
                  <a:pt x="141998" y="264617"/>
                </a:lnTo>
                <a:lnTo>
                  <a:pt x="146443" y="290410"/>
                </a:lnTo>
                <a:lnTo>
                  <a:pt x="146443" y="78955"/>
                </a:lnTo>
                <a:lnTo>
                  <a:pt x="135420" y="82791"/>
                </a:lnTo>
                <a:lnTo>
                  <a:pt x="133438" y="85521"/>
                </a:lnTo>
                <a:lnTo>
                  <a:pt x="133235" y="96024"/>
                </a:lnTo>
                <a:lnTo>
                  <a:pt x="132969" y="106260"/>
                </a:lnTo>
                <a:lnTo>
                  <a:pt x="132702" y="115303"/>
                </a:lnTo>
                <a:lnTo>
                  <a:pt x="132435" y="127736"/>
                </a:lnTo>
                <a:lnTo>
                  <a:pt x="132397" y="142811"/>
                </a:lnTo>
                <a:lnTo>
                  <a:pt x="132689" y="159829"/>
                </a:lnTo>
                <a:lnTo>
                  <a:pt x="133400" y="178600"/>
                </a:lnTo>
                <a:lnTo>
                  <a:pt x="84975" y="185318"/>
                </a:lnTo>
                <a:lnTo>
                  <a:pt x="42189" y="198120"/>
                </a:lnTo>
                <a:lnTo>
                  <a:pt x="11645" y="216903"/>
                </a:lnTo>
                <a:lnTo>
                  <a:pt x="0" y="241566"/>
                </a:lnTo>
                <a:lnTo>
                  <a:pt x="0" y="545655"/>
                </a:lnTo>
                <a:lnTo>
                  <a:pt x="10756" y="568794"/>
                </a:lnTo>
                <a:lnTo>
                  <a:pt x="42519" y="589381"/>
                </a:lnTo>
                <a:lnTo>
                  <a:pt x="94462" y="604139"/>
                </a:lnTo>
                <a:lnTo>
                  <a:pt x="165811" y="609790"/>
                </a:lnTo>
                <a:lnTo>
                  <a:pt x="209943" y="607618"/>
                </a:lnTo>
                <a:lnTo>
                  <a:pt x="249834" y="601383"/>
                </a:lnTo>
                <a:lnTo>
                  <a:pt x="271805" y="594982"/>
                </a:lnTo>
                <a:lnTo>
                  <a:pt x="283730" y="591502"/>
                </a:lnTo>
                <a:lnTo>
                  <a:pt x="309841" y="578408"/>
                </a:lnTo>
                <a:lnTo>
                  <a:pt x="323926" y="587857"/>
                </a:lnTo>
                <a:lnTo>
                  <a:pt x="370573" y="612419"/>
                </a:lnTo>
                <a:lnTo>
                  <a:pt x="372503" y="613016"/>
                </a:lnTo>
                <a:lnTo>
                  <a:pt x="374497" y="613016"/>
                </a:lnTo>
                <a:lnTo>
                  <a:pt x="426250" y="585876"/>
                </a:lnTo>
                <a:lnTo>
                  <a:pt x="468693" y="553097"/>
                </a:lnTo>
                <a:lnTo>
                  <a:pt x="504329" y="515239"/>
                </a:lnTo>
                <a:lnTo>
                  <a:pt x="533717" y="473468"/>
                </a:lnTo>
                <a:lnTo>
                  <a:pt x="557453" y="428929"/>
                </a:lnTo>
                <a:lnTo>
                  <a:pt x="576135" y="382790"/>
                </a:lnTo>
                <a:lnTo>
                  <a:pt x="590321" y="336207"/>
                </a:lnTo>
                <a:lnTo>
                  <a:pt x="600621" y="290347"/>
                </a:lnTo>
                <a:lnTo>
                  <a:pt x="607606" y="246354"/>
                </a:lnTo>
                <a:lnTo>
                  <a:pt x="611860" y="205397"/>
                </a:lnTo>
                <a:lnTo>
                  <a:pt x="613981" y="168643"/>
                </a:lnTo>
                <a:lnTo>
                  <a:pt x="614527" y="137236"/>
                </a:lnTo>
                <a:close/>
              </a:path>
            </a:pathLst>
          </a:custGeom>
          <a:solidFill>
            <a:srgbClr val="00AAA6"/>
          </a:solidFill>
        </p:spPr>
        <p:txBody>
          <a:bodyPr wrap="square" lIns="0" tIns="0" rIns="0" bIns="0" rtlCol="0"/>
          <a:lstStyle/>
          <a:p>
            <a:endParaRPr dirty="0">
              <a:solidFill>
                <a:prstClr val="black"/>
              </a:solidFill>
            </a:endParaRPr>
          </a:p>
        </p:txBody>
      </p:sp>
      <p:sp>
        <p:nvSpPr>
          <p:cNvPr id="81" name="bg object 81"/>
          <p:cNvSpPr/>
          <p:nvPr/>
        </p:nvSpPr>
        <p:spPr>
          <a:xfrm>
            <a:off x="662876" y="5374195"/>
            <a:ext cx="455295" cy="770255"/>
          </a:xfrm>
          <a:custGeom>
            <a:avLst/>
            <a:gdLst/>
            <a:ahLst/>
            <a:cxnLst/>
            <a:rect l="l" t="t" r="r" b="b"/>
            <a:pathLst>
              <a:path w="455294" h="770254">
                <a:moveTo>
                  <a:pt x="382104" y="340233"/>
                </a:moveTo>
                <a:lnTo>
                  <a:pt x="375132" y="333273"/>
                </a:lnTo>
                <a:lnTo>
                  <a:pt x="350164" y="333273"/>
                </a:lnTo>
                <a:lnTo>
                  <a:pt x="350164" y="364324"/>
                </a:lnTo>
                <a:lnTo>
                  <a:pt x="335876" y="410718"/>
                </a:lnTo>
                <a:lnTo>
                  <a:pt x="306832" y="447929"/>
                </a:lnTo>
                <a:lnTo>
                  <a:pt x="266471" y="472655"/>
                </a:lnTo>
                <a:lnTo>
                  <a:pt x="218211" y="481622"/>
                </a:lnTo>
                <a:lnTo>
                  <a:pt x="176276" y="474840"/>
                </a:lnTo>
                <a:lnTo>
                  <a:pt x="139827" y="455968"/>
                </a:lnTo>
                <a:lnTo>
                  <a:pt x="111061" y="427189"/>
                </a:lnTo>
                <a:lnTo>
                  <a:pt x="92176" y="390740"/>
                </a:lnTo>
                <a:lnTo>
                  <a:pt x="85394" y="348792"/>
                </a:lnTo>
                <a:lnTo>
                  <a:pt x="94373" y="300545"/>
                </a:lnTo>
                <a:lnTo>
                  <a:pt x="119100" y="260197"/>
                </a:lnTo>
                <a:lnTo>
                  <a:pt x="156298" y="231152"/>
                </a:lnTo>
                <a:lnTo>
                  <a:pt x="202692" y="216865"/>
                </a:lnTo>
                <a:lnTo>
                  <a:pt x="202692" y="357365"/>
                </a:lnTo>
                <a:lnTo>
                  <a:pt x="209664" y="364324"/>
                </a:lnTo>
                <a:lnTo>
                  <a:pt x="350164" y="364324"/>
                </a:lnTo>
                <a:lnTo>
                  <a:pt x="350164" y="333273"/>
                </a:lnTo>
                <a:lnTo>
                  <a:pt x="233756" y="333273"/>
                </a:lnTo>
                <a:lnTo>
                  <a:pt x="233756" y="216865"/>
                </a:lnTo>
                <a:lnTo>
                  <a:pt x="233756" y="191871"/>
                </a:lnTo>
                <a:lnTo>
                  <a:pt x="226783" y="184912"/>
                </a:lnTo>
                <a:lnTo>
                  <a:pt x="218211" y="184912"/>
                </a:lnTo>
                <a:lnTo>
                  <a:pt x="155727" y="197358"/>
                </a:lnTo>
                <a:lnTo>
                  <a:pt x="102539" y="233108"/>
                </a:lnTo>
                <a:lnTo>
                  <a:pt x="66776" y="286296"/>
                </a:lnTo>
                <a:lnTo>
                  <a:pt x="54330" y="348792"/>
                </a:lnTo>
                <a:lnTo>
                  <a:pt x="57492" y="380860"/>
                </a:lnTo>
                <a:lnTo>
                  <a:pt x="81902" y="439420"/>
                </a:lnTo>
                <a:lnTo>
                  <a:pt x="127622" y="485127"/>
                </a:lnTo>
                <a:lnTo>
                  <a:pt x="186169" y="509511"/>
                </a:lnTo>
                <a:lnTo>
                  <a:pt x="218211" y="512673"/>
                </a:lnTo>
                <a:lnTo>
                  <a:pt x="250278" y="509511"/>
                </a:lnTo>
                <a:lnTo>
                  <a:pt x="280733" y="500227"/>
                </a:lnTo>
                <a:lnTo>
                  <a:pt x="308838" y="485127"/>
                </a:lnTo>
                <a:lnTo>
                  <a:pt x="313093" y="481622"/>
                </a:lnTo>
                <a:lnTo>
                  <a:pt x="333908" y="464477"/>
                </a:lnTo>
                <a:lnTo>
                  <a:pt x="354558" y="439420"/>
                </a:lnTo>
                <a:lnTo>
                  <a:pt x="369671" y="411302"/>
                </a:lnTo>
                <a:lnTo>
                  <a:pt x="378955" y="380860"/>
                </a:lnTo>
                <a:lnTo>
                  <a:pt x="382104" y="348792"/>
                </a:lnTo>
                <a:lnTo>
                  <a:pt x="382104" y="340233"/>
                </a:lnTo>
                <a:close/>
              </a:path>
              <a:path w="455294" h="770254">
                <a:moveTo>
                  <a:pt x="455244" y="78701"/>
                </a:moveTo>
                <a:lnTo>
                  <a:pt x="449059" y="48107"/>
                </a:lnTo>
                <a:lnTo>
                  <a:pt x="437565" y="31064"/>
                </a:lnTo>
                <a:lnTo>
                  <a:pt x="432168" y="23088"/>
                </a:lnTo>
                <a:lnTo>
                  <a:pt x="424180" y="17703"/>
                </a:lnTo>
                <a:lnTo>
                  <a:pt x="424180" y="78701"/>
                </a:lnTo>
                <a:lnTo>
                  <a:pt x="424180" y="84505"/>
                </a:lnTo>
                <a:lnTo>
                  <a:pt x="424078" y="115557"/>
                </a:lnTo>
                <a:lnTo>
                  <a:pt x="419938" y="654621"/>
                </a:lnTo>
                <a:lnTo>
                  <a:pt x="31064" y="654621"/>
                </a:lnTo>
                <a:lnTo>
                  <a:pt x="31076" y="115557"/>
                </a:lnTo>
                <a:lnTo>
                  <a:pt x="424078" y="115557"/>
                </a:lnTo>
                <a:lnTo>
                  <a:pt x="424078" y="84505"/>
                </a:lnTo>
                <a:lnTo>
                  <a:pt x="31064" y="84505"/>
                </a:lnTo>
                <a:lnTo>
                  <a:pt x="31064" y="78701"/>
                </a:lnTo>
                <a:lnTo>
                  <a:pt x="34823" y="60185"/>
                </a:lnTo>
                <a:lnTo>
                  <a:pt x="45059" y="45034"/>
                </a:lnTo>
                <a:lnTo>
                  <a:pt x="60210" y="34823"/>
                </a:lnTo>
                <a:lnTo>
                  <a:pt x="78752" y="31064"/>
                </a:lnTo>
                <a:lnTo>
                  <a:pt x="376542" y="31064"/>
                </a:lnTo>
                <a:lnTo>
                  <a:pt x="395071" y="34823"/>
                </a:lnTo>
                <a:lnTo>
                  <a:pt x="410210" y="45034"/>
                </a:lnTo>
                <a:lnTo>
                  <a:pt x="420433" y="60185"/>
                </a:lnTo>
                <a:lnTo>
                  <a:pt x="424180" y="78701"/>
                </a:lnTo>
                <a:lnTo>
                  <a:pt x="424180" y="17703"/>
                </a:lnTo>
                <a:lnTo>
                  <a:pt x="407149" y="6197"/>
                </a:lnTo>
                <a:lnTo>
                  <a:pt x="376542" y="0"/>
                </a:lnTo>
                <a:lnTo>
                  <a:pt x="78752" y="0"/>
                </a:lnTo>
                <a:lnTo>
                  <a:pt x="48133" y="6197"/>
                </a:lnTo>
                <a:lnTo>
                  <a:pt x="23101" y="23088"/>
                </a:lnTo>
                <a:lnTo>
                  <a:pt x="6197" y="48107"/>
                </a:lnTo>
                <a:lnTo>
                  <a:pt x="0" y="78701"/>
                </a:lnTo>
                <a:lnTo>
                  <a:pt x="0" y="691451"/>
                </a:lnTo>
                <a:lnTo>
                  <a:pt x="6197" y="722083"/>
                </a:lnTo>
                <a:lnTo>
                  <a:pt x="23101" y="747128"/>
                </a:lnTo>
                <a:lnTo>
                  <a:pt x="48133" y="764019"/>
                </a:lnTo>
                <a:lnTo>
                  <a:pt x="78752" y="770216"/>
                </a:lnTo>
                <a:lnTo>
                  <a:pt x="376542" y="770216"/>
                </a:lnTo>
                <a:lnTo>
                  <a:pt x="416648" y="759206"/>
                </a:lnTo>
                <a:lnTo>
                  <a:pt x="393471" y="736854"/>
                </a:lnTo>
                <a:lnTo>
                  <a:pt x="385089" y="739152"/>
                </a:lnTo>
                <a:lnTo>
                  <a:pt x="78752" y="739152"/>
                </a:lnTo>
                <a:lnTo>
                  <a:pt x="60210" y="735406"/>
                </a:lnTo>
                <a:lnTo>
                  <a:pt x="45059" y="725170"/>
                </a:lnTo>
                <a:lnTo>
                  <a:pt x="34823" y="710006"/>
                </a:lnTo>
                <a:lnTo>
                  <a:pt x="31064" y="691451"/>
                </a:lnTo>
                <a:lnTo>
                  <a:pt x="31064" y="685685"/>
                </a:lnTo>
                <a:lnTo>
                  <a:pt x="443852" y="685685"/>
                </a:lnTo>
                <a:lnTo>
                  <a:pt x="450824" y="678764"/>
                </a:lnTo>
                <a:lnTo>
                  <a:pt x="451002" y="654621"/>
                </a:lnTo>
                <a:lnTo>
                  <a:pt x="453034" y="388937"/>
                </a:lnTo>
                <a:lnTo>
                  <a:pt x="454469" y="386575"/>
                </a:lnTo>
                <a:lnTo>
                  <a:pt x="455244" y="383870"/>
                </a:lnTo>
                <a:lnTo>
                  <a:pt x="455244" y="115557"/>
                </a:lnTo>
                <a:lnTo>
                  <a:pt x="455244" y="84505"/>
                </a:lnTo>
                <a:lnTo>
                  <a:pt x="455244" y="78701"/>
                </a:lnTo>
                <a:close/>
              </a:path>
            </a:pathLst>
          </a:custGeom>
          <a:solidFill>
            <a:srgbClr val="00AAA6"/>
          </a:solidFill>
        </p:spPr>
        <p:txBody>
          <a:bodyPr wrap="square" lIns="0" tIns="0" rIns="0" bIns="0" rtlCol="0"/>
          <a:lstStyle/>
          <a:p>
            <a:endParaRPr dirty="0">
              <a:solidFill>
                <a:prstClr val="black"/>
              </a:solidFill>
            </a:endParaRPr>
          </a:p>
        </p:txBody>
      </p:sp>
      <p:pic>
        <p:nvPicPr>
          <p:cNvPr id="82" name="bg object 82"/>
          <p:cNvPicPr/>
          <p:nvPr/>
        </p:nvPicPr>
        <p:blipFill>
          <a:blip r:embed="rId20" cstate="print"/>
          <a:stretch>
            <a:fillRect/>
          </a:stretch>
        </p:blipFill>
        <p:spPr>
          <a:xfrm>
            <a:off x="926170" y="5545163"/>
            <a:ext cx="135000" cy="135000"/>
          </a:xfrm>
          <a:prstGeom prst="rect">
            <a:avLst/>
          </a:prstGeom>
        </p:spPr>
      </p:pic>
      <p:sp>
        <p:nvSpPr>
          <p:cNvPr id="83" name="bg object 83"/>
          <p:cNvSpPr/>
          <p:nvPr/>
        </p:nvSpPr>
        <p:spPr>
          <a:xfrm>
            <a:off x="1139126" y="5398312"/>
            <a:ext cx="447675" cy="770890"/>
          </a:xfrm>
          <a:custGeom>
            <a:avLst/>
            <a:gdLst/>
            <a:ahLst/>
            <a:cxnLst/>
            <a:rect l="l" t="t" r="r" b="b"/>
            <a:pathLst>
              <a:path w="447675" h="770889">
                <a:moveTo>
                  <a:pt x="333248" y="268693"/>
                </a:moveTo>
                <a:lnTo>
                  <a:pt x="326275" y="261721"/>
                </a:lnTo>
                <a:lnTo>
                  <a:pt x="255892" y="261721"/>
                </a:lnTo>
                <a:lnTo>
                  <a:pt x="248920" y="268693"/>
                </a:lnTo>
                <a:lnTo>
                  <a:pt x="248920" y="285813"/>
                </a:lnTo>
                <a:lnTo>
                  <a:pt x="255892" y="292785"/>
                </a:lnTo>
                <a:lnTo>
                  <a:pt x="326275" y="292785"/>
                </a:lnTo>
                <a:lnTo>
                  <a:pt x="333248" y="285813"/>
                </a:lnTo>
                <a:lnTo>
                  <a:pt x="333248" y="277253"/>
                </a:lnTo>
                <a:lnTo>
                  <a:pt x="333248" y="268693"/>
                </a:lnTo>
                <a:close/>
              </a:path>
              <a:path w="447675" h="770889">
                <a:moveTo>
                  <a:pt x="379780" y="396113"/>
                </a:moveTo>
                <a:lnTo>
                  <a:pt x="372821" y="389153"/>
                </a:lnTo>
                <a:lnTo>
                  <a:pt x="364261" y="389153"/>
                </a:lnTo>
                <a:lnTo>
                  <a:pt x="302437" y="389153"/>
                </a:lnTo>
                <a:lnTo>
                  <a:pt x="295465" y="396113"/>
                </a:lnTo>
                <a:lnTo>
                  <a:pt x="295465" y="413245"/>
                </a:lnTo>
                <a:lnTo>
                  <a:pt x="302437" y="420204"/>
                </a:lnTo>
                <a:lnTo>
                  <a:pt x="372821" y="420204"/>
                </a:lnTo>
                <a:lnTo>
                  <a:pt x="379780" y="413245"/>
                </a:lnTo>
                <a:lnTo>
                  <a:pt x="379780" y="396113"/>
                </a:lnTo>
                <a:close/>
              </a:path>
              <a:path w="447675" h="770889">
                <a:moveTo>
                  <a:pt x="447078" y="214350"/>
                </a:moveTo>
                <a:lnTo>
                  <a:pt x="438721" y="176517"/>
                </a:lnTo>
                <a:lnTo>
                  <a:pt x="416013" y="143446"/>
                </a:lnTo>
                <a:lnTo>
                  <a:pt x="415188" y="142671"/>
                </a:lnTo>
                <a:lnTo>
                  <a:pt x="415188" y="229235"/>
                </a:lnTo>
                <a:lnTo>
                  <a:pt x="335851" y="738835"/>
                </a:lnTo>
                <a:lnTo>
                  <a:pt x="326466" y="739698"/>
                </a:lnTo>
                <a:lnTo>
                  <a:pt x="320802" y="739698"/>
                </a:lnTo>
                <a:lnTo>
                  <a:pt x="311416" y="738835"/>
                </a:lnTo>
                <a:lnTo>
                  <a:pt x="309448" y="726224"/>
                </a:lnTo>
                <a:lnTo>
                  <a:pt x="302806" y="683539"/>
                </a:lnTo>
                <a:lnTo>
                  <a:pt x="310489" y="664578"/>
                </a:lnTo>
                <a:lnTo>
                  <a:pt x="316725" y="645020"/>
                </a:lnTo>
                <a:lnTo>
                  <a:pt x="321487" y="624916"/>
                </a:lnTo>
                <a:lnTo>
                  <a:pt x="324764" y="604342"/>
                </a:lnTo>
                <a:lnTo>
                  <a:pt x="325450" y="569696"/>
                </a:lnTo>
                <a:lnTo>
                  <a:pt x="318122" y="536092"/>
                </a:lnTo>
                <a:lnTo>
                  <a:pt x="304546" y="513461"/>
                </a:lnTo>
                <a:lnTo>
                  <a:pt x="304419" y="513245"/>
                </a:lnTo>
                <a:lnTo>
                  <a:pt x="301028" y="507593"/>
                </a:lnTo>
                <a:lnTo>
                  <a:pt x="295008" y="503529"/>
                </a:lnTo>
                <a:lnTo>
                  <a:pt x="295008" y="584784"/>
                </a:lnTo>
                <a:lnTo>
                  <a:pt x="293928" y="600608"/>
                </a:lnTo>
                <a:lnTo>
                  <a:pt x="274497" y="670979"/>
                </a:lnTo>
                <a:lnTo>
                  <a:pt x="237083" y="726554"/>
                </a:lnTo>
                <a:lnTo>
                  <a:pt x="201231" y="739635"/>
                </a:lnTo>
                <a:lnTo>
                  <a:pt x="183349" y="736854"/>
                </a:lnTo>
                <a:lnTo>
                  <a:pt x="168579" y="731761"/>
                </a:lnTo>
                <a:lnTo>
                  <a:pt x="164769" y="730123"/>
                </a:lnTo>
                <a:lnTo>
                  <a:pt x="160337" y="730135"/>
                </a:lnTo>
                <a:lnTo>
                  <a:pt x="156451" y="731774"/>
                </a:lnTo>
                <a:lnTo>
                  <a:pt x="141681" y="736866"/>
                </a:lnTo>
                <a:lnTo>
                  <a:pt x="123863" y="739635"/>
                </a:lnTo>
                <a:lnTo>
                  <a:pt x="105194" y="737184"/>
                </a:lnTo>
                <a:lnTo>
                  <a:pt x="67335" y="701167"/>
                </a:lnTo>
                <a:lnTo>
                  <a:pt x="38404" y="637082"/>
                </a:lnTo>
                <a:lnTo>
                  <a:pt x="30111" y="584784"/>
                </a:lnTo>
                <a:lnTo>
                  <a:pt x="30797" y="569849"/>
                </a:lnTo>
                <a:lnTo>
                  <a:pt x="43586" y="532765"/>
                </a:lnTo>
                <a:lnTo>
                  <a:pt x="78397" y="513638"/>
                </a:lnTo>
                <a:lnTo>
                  <a:pt x="82842" y="513245"/>
                </a:lnTo>
                <a:lnTo>
                  <a:pt x="87376" y="513245"/>
                </a:lnTo>
                <a:lnTo>
                  <a:pt x="104114" y="514883"/>
                </a:lnTo>
                <a:lnTo>
                  <a:pt x="121018" y="519671"/>
                </a:lnTo>
                <a:lnTo>
                  <a:pt x="137452" y="527431"/>
                </a:lnTo>
                <a:lnTo>
                  <a:pt x="152806" y="537959"/>
                </a:lnTo>
                <a:lnTo>
                  <a:pt x="156667" y="540169"/>
                </a:lnTo>
                <a:lnTo>
                  <a:pt x="157619" y="540562"/>
                </a:lnTo>
                <a:lnTo>
                  <a:pt x="158623" y="540854"/>
                </a:lnTo>
                <a:lnTo>
                  <a:pt x="159867" y="541070"/>
                </a:lnTo>
                <a:lnTo>
                  <a:pt x="160985" y="541388"/>
                </a:lnTo>
                <a:lnTo>
                  <a:pt x="190982" y="525551"/>
                </a:lnTo>
                <a:lnTo>
                  <a:pt x="211035" y="517296"/>
                </a:lnTo>
                <a:lnTo>
                  <a:pt x="231419" y="513461"/>
                </a:lnTo>
                <a:lnTo>
                  <a:pt x="251015" y="514413"/>
                </a:lnTo>
                <a:lnTo>
                  <a:pt x="263156" y="518020"/>
                </a:lnTo>
                <a:lnTo>
                  <a:pt x="291934" y="556133"/>
                </a:lnTo>
                <a:lnTo>
                  <a:pt x="295008" y="584784"/>
                </a:lnTo>
                <a:lnTo>
                  <a:pt x="295008" y="503529"/>
                </a:lnTo>
                <a:lnTo>
                  <a:pt x="281228" y="494220"/>
                </a:lnTo>
                <a:lnTo>
                  <a:pt x="272389" y="488251"/>
                </a:lnTo>
                <a:lnTo>
                  <a:pt x="232003" y="229235"/>
                </a:lnTo>
                <a:lnTo>
                  <a:pt x="243243" y="176872"/>
                </a:lnTo>
                <a:lnTo>
                  <a:pt x="286791" y="145821"/>
                </a:lnTo>
                <a:lnTo>
                  <a:pt x="299123" y="143446"/>
                </a:lnTo>
                <a:lnTo>
                  <a:pt x="348030" y="143446"/>
                </a:lnTo>
                <a:lnTo>
                  <a:pt x="385445" y="157543"/>
                </a:lnTo>
                <a:lnTo>
                  <a:pt x="414324" y="201523"/>
                </a:lnTo>
                <a:lnTo>
                  <a:pt x="415188" y="229235"/>
                </a:lnTo>
                <a:lnTo>
                  <a:pt x="415188" y="142671"/>
                </a:lnTo>
                <a:lnTo>
                  <a:pt x="408025" y="135940"/>
                </a:lnTo>
                <a:lnTo>
                  <a:pt x="395020" y="126936"/>
                </a:lnTo>
                <a:lnTo>
                  <a:pt x="380809" y="119964"/>
                </a:lnTo>
                <a:lnTo>
                  <a:pt x="381482" y="113525"/>
                </a:lnTo>
                <a:lnTo>
                  <a:pt x="399516" y="51511"/>
                </a:lnTo>
                <a:lnTo>
                  <a:pt x="416420" y="20955"/>
                </a:lnTo>
                <a:lnTo>
                  <a:pt x="417156" y="16802"/>
                </a:lnTo>
                <a:lnTo>
                  <a:pt x="415378" y="8686"/>
                </a:lnTo>
                <a:lnTo>
                  <a:pt x="412965" y="5232"/>
                </a:lnTo>
                <a:lnTo>
                  <a:pt x="405980" y="762"/>
                </a:lnTo>
                <a:lnTo>
                  <a:pt x="401828" y="0"/>
                </a:lnTo>
                <a:lnTo>
                  <a:pt x="393725" y="1790"/>
                </a:lnTo>
                <a:lnTo>
                  <a:pt x="363359" y="57988"/>
                </a:lnTo>
                <a:lnTo>
                  <a:pt x="350393" y="112839"/>
                </a:lnTo>
                <a:lnTo>
                  <a:pt x="347357" y="112534"/>
                </a:lnTo>
                <a:lnTo>
                  <a:pt x="344462" y="112395"/>
                </a:lnTo>
                <a:lnTo>
                  <a:pt x="339128" y="112395"/>
                </a:lnTo>
                <a:lnTo>
                  <a:pt x="339128" y="7518"/>
                </a:lnTo>
                <a:lnTo>
                  <a:pt x="332155" y="546"/>
                </a:lnTo>
                <a:lnTo>
                  <a:pt x="315036" y="546"/>
                </a:lnTo>
                <a:lnTo>
                  <a:pt x="308063" y="7518"/>
                </a:lnTo>
                <a:lnTo>
                  <a:pt x="308063" y="112395"/>
                </a:lnTo>
                <a:lnTo>
                  <a:pt x="302679" y="112395"/>
                </a:lnTo>
                <a:lnTo>
                  <a:pt x="299770" y="112534"/>
                </a:lnTo>
                <a:lnTo>
                  <a:pt x="296748" y="112839"/>
                </a:lnTo>
                <a:lnTo>
                  <a:pt x="291757" y="84988"/>
                </a:lnTo>
                <a:lnTo>
                  <a:pt x="272834" y="32118"/>
                </a:lnTo>
                <a:lnTo>
                  <a:pt x="245300" y="38"/>
                </a:lnTo>
                <a:lnTo>
                  <a:pt x="241147" y="762"/>
                </a:lnTo>
                <a:lnTo>
                  <a:pt x="234188" y="5232"/>
                </a:lnTo>
                <a:lnTo>
                  <a:pt x="231762" y="8686"/>
                </a:lnTo>
                <a:lnTo>
                  <a:pt x="229984" y="16802"/>
                </a:lnTo>
                <a:lnTo>
                  <a:pt x="230720" y="20955"/>
                </a:lnTo>
                <a:lnTo>
                  <a:pt x="232956" y="24447"/>
                </a:lnTo>
                <a:lnTo>
                  <a:pt x="236867" y="30835"/>
                </a:lnTo>
                <a:lnTo>
                  <a:pt x="263474" y="100939"/>
                </a:lnTo>
                <a:lnTo>
                  <a:pt x="266331" y="120002"/>
                </a:lnTo>
                <a:lnTo>
                  <a:pt x="252107" y="126961"/>
                </a:lnTo>
                <a:lnTo>
                  <a:pt x="239128" y="135953"/>
                </a:lnTo>
                <a:lnTo>
                  <a:pt x="208457" y="176517"/>
                </a:lnTo>
                <a:lnTo>
                  <a:pt x="200088" y="214350"/>
                </a:lnTo>
                <a:lnTo>
                  <a:pt x="201307" y="234010"/>
                </a:lnTo>
                <a:lnTo>
                  <a:pt x="240030" y="482384"/>
                </a:lnTo>
                <a:lnTo>
                  <a:pt x="226250" y="482968"/>
                </a:lnTo>
                <a:lnTo>
                  <a:pt x="212344" y="485152"/>
                </a:lnTo>
                <a:lnTo>
                  <a:pt x="198462" y="488911"/>
                </a:lnTo>
                <a:lnTo>
                  <a:pt x="184810" y="494220"/>
                </a:lnTo>
                <a:lnTo>
                  <a:pt x="191566" y="482739"/>
                </a:lnTo>
                <a:lnTo>
                  <a:pt x="228193" y="456742"/>
                </a:lnTo>
                <a:lnTo>
                  <a:pt x="233070" y="448208"/>
                </a:lnTo>
                <a:lnTo>
                  <a:pt x="228612" y="431698"/>
                </a:lnTo>
                <a:lnTo>
                  <a:pt x="220052" y="426834"/>
                </a:lnTo>
                <a:lnTo>
                  <a:pt x="211797" y="429031"/>
                </a:lnTo>
                <a:lnTo>
                  <a:pt x="176517" y="450964"/>
                </a:lnTo>
                <a:lnTo>
                  <a:pt x="169481" y="459320"/>
                </a:lnTo>
                <a:lnTo>
                  <a:pt x="169519" y="447916"/>
                </a:lnTo>
                <a:lnTo>
                  <a:pt x="161074" y="410489"/>
                </a:lnTo>
                <a:lnTo>
                  <a:pt x="138468" y="378561"/>
                </a:lnTo>
                <a:lnTo>
                  <a:pt x="138468" y="457339"/>
                </a:lnTo>
                <a:lnTo>
                  <a:pt x="138099" y="462699"/>
                </a:lnTo>
                <a:lnTo>
                  <a:pt x="137261" y="468693"/>
                </a:lnTo>
                <a:lnTo>
                  <a:pt x="125171" y="464045"/>
                </a:lnTo>
                <a:lnTo>
                  <a:pt x="114922" y="457987"/>
                </a:lnTo>
                <a:lnTo>
                  <a:pt x="106540" y="450545"/>
                </a:lnTo>
                <a:lnTo>
                  <a:pt x="100050" y="441731"/>
                </a:lnTo>
                <a:lnTo>
                  <a:pt x="93916" y="426796"/>
                </a:lnTo>
                <a:lnTo>
                  <a:pt x="91452" y="411213"/>
                </a:lnTo>
                <a:lnTo>
                  <a:pt x="91592" y="396214"/>
                </a:lnTo>
                <a:lnTo>
                  <a:pt x="93294" y="383057"/>
                </a:lnTo>
                <a:lnTo>
                  <a:pt x="110553" y="394487"/>
                </a:lnTo>
                <a:lnTo>
                  <a:pt x="137693" y="440753"/>
                </a:lnTo>
                <a:lnTo>
                  <a:pt x="138468" y="457339"/>
                </a:lnTo>
                <a:lnTo>
                  <a:pt x="138468" y="378561"/>
                </a:lnTo>
                <a:lnTo>
                  <a:pt x="133616" y="373303"/>
                </a:lnTo>
                <a:lnTo>
                  <a:pt x="113220" y="358635"/>
                </a:lnTo>
                <a:lnTo>
                  <a:pt x="88442" y="346671"/>
                </a:lnTo>
                <a:lnTo>
                  <a:pt x="84556" y="345173"/>
                </a:lnTo>
                <a:lnTo>
                  <a:pt x="80149" y="345287"/>
                </a:lnTo>
                <a:lnTo>
                  <a:pt x="60934" y="390601"/>
                </a:lnTo>
                <a:lnTo>
                  <a:pt x="60947" y="396214"/>
                </a:lnTo>
                <a:lnTo>
                  <a:pt x="73190" y="457339"/>
                </a:lnTo>
                <a:lnTo>
                  <a:pt x="96253" y="482739"/>
                </a:lnTo>
                <a:lnTo>
                  <a:pt x="89166" y="482358"/>
                </a:lnTo>
                <a:lnTo>
                  <a:pt x="31838" y="500049"/>
                </a:lnTo>
                <a:lnTo>
                  <a:pt x="0" y="565467"/>
                </a:lnTo>
                <a:lnTo>
                  <a:pt x="355" y="604342"/>
                </a:lnTo>
                <a:lnTo>
                  <a:pt x="8623" y="645845"/>
                </a:lnTo>
                <a:lnTo>
                  <a:pt x="22720" y="684542"/>
                </a:lnTo>
                <a:lnTo>
                  <a:pt x="42049" y="719175"/>
                </a:lnTo>
                <a:lnTo>
                  <a:pt x="85509" y="762444"/>
                </a:lnTo>
                <a:lnTo>
                  <a:pt x="134747" y="769734"/>
                </a:lnTo>
                <a:lnTo>
                  <a:pt x="162547" y="762762"/>
                </a:lnTo>
                <a:lnTo>
                  <a:pt x="190423" y="769848"/>
                </a:lnTo>
                <a:lnTo>
                  <a:pt x="216331" y="769759"/>
                </a:lnTo>
                <a:lnTo>
                  <a:pt x="238975" y="762762"/>
                </a:lnTo>
                <a:lnTo>
                  <a:pt x="239483" y="762609"/>
                </a:lnTo>
                <a:lnTo>
                  <a:pt x="259080" y="748487"/>
                </a:lnTo>
                <a:lnTo>
                  <a:pt x="263994" y="743331"/>
                </a:lnTo>
                <a:lnTo>
                  <a:pt x="267258" y="739635"/>
                </a:lnTo>
                <a:lnTo>
                  <a:pt x="268795" y="737908"/>
                </a:lnTo>
                <a:lnTo>
                  <a:pt x="273469" y="732193"/>
                </a:lnTo>
                <a:lnTo>
                  <a:pt x="278015" y="726224"/>
                </a:lnTo>
                <a:lnTo>
                  <a:pt x="279006" y="732548"/>
                </a:lnTo>
                <a:lnTo>
                  <a:pt x="285000" y="749655"/>
                </a:lnTo>
                <a:lnTo>
                  <a:pt x="295643" y="761542"/>
                </a:lnTo>
                <a:lnTo>
                  <a:pt x="309118" y="768489"/>
                </a:lnTo>
                <a:lnTo>
                  <a:pt x="323634" y="770750"/>
                </a:lnTo>
                <a:lnTo>
                  <a:pt x="338137" y="768489"/>
                </a:lnTo>
                <a:lnTo>
                  <a:pt x="351612" y="761542"/>
                </a:lnTo>
                <a:lnTo>
                  <a:pt x="362254" y="749655"/>
                </a:lnTo>
                <a:lnTo>
                  <a:pt x="365747" y="739698"/>
                </a:lnTo>
                <a:lnTo>
                  <a:pt x="368261" y="732548"/>
                </a:lnTo>
                <a:lnTo>
                  <a:pt x="445871" y="233997"/>
                </a:lnTo>
                <a:lnTo>
                  <a:pt x="447078" y="214350"/>
                </a:lnTo>
                <a:close/>
              </a:path>
            </a:pathLst>
          </a:custGeom>
          <a:solidFill>
            <a:srgbClr val="00AAA6"/>
          </a:solidFill>
        </p:spPr>
        <p:txBody>
          <a:bodyPr wrap="square" lIns="0" tIns="0" rIns="0" bIns="0" rtlCol="0"/>
          <a:lstStyle/>
          <a:p>
            <a:endParaRPr dirty="0">
              <a:solidFill>
                <a:prstClr val="black"/>
              </a:solidFill>
            </a:endParaRPr>
          </a:p>
        </p:txBody>
      </p:sp>
      <p:sp>
        <p:nvSpPr>
          <p:cNvPr id="84" name="bg object 84"/>
          <p:cNvSpPr/>
          <p:nvPr/>
        </p:nvSpPr>
        <p:spPr>
          <a:xfrm>
            <a:off x="0" y="1198016"/>
            <a:ext cx="892175" cy="969010"/>
          </a:xfrm>
          <a:custGeom>
            <a:avLst/>
            <a:gdLst/>
            <a:ahLst/>
            <a:cxnLst/>
            <a:rect l="l" t="t" r="r" b="b"/>
            <a:pathLst>
              <a:path w="892175" h="969010">
                <a:moveTo>
                  <a:pt x="395986" y="251193"/>
                </a:moveTo>
                <a:lnTo>
                  <a:pt x="395935" y="211747"/>
                </a:lnTo>
                <a:lnTo>
                  <a:pt x="395198" y="204762"/>
                </a:lnTo>
                <a:lnTo>
                  <a:pt x="394754" y="200520"/>
                </a:lnTo>
                <a:lnTo>
                  <a:pt x="390855" y="193230"/>
                </a:lnTo>
                <a:lnTo>
                  <a:pt x="383667" y="189268"/>
                </a:lnTo>
                <a:lnTo>
                  <a:pt x="379399" y="188823"/>
                </a:lnTo>
                <a:lnTo>
                  <a:pt x="379399" y="205892"/>
                </a:lnTo>
                <a:lnTo>
                  <a:pt x="379298" y="211747"/>
                </a:lnTo>
                <a:lnTo>
                  <a:pt x="379183" y="267258"/>
                </a:lnTo>
                <a:lnTo>
                  <a:pt x="209042" y="267220"/>
                </a:lnTo>
                <a:lnTo>
                  <a:pt x="41592" y="267538"/>
                </a:lnTo>
                <a:lnTo>
                  <a:pt x="38252" y="264718"/>
                </a:lnTo>
                <a:lnTo>
                  <a:pt x="39014" y="254127"/>
                </a:lnTo>
                <a:lnTo>
                  <a:pt x="39484" y="244284"/>
                </a:lnTo>
                <a:lnTo>
                  <a:pt x="39408" y="224510"/>
                </a:lnTo>
                <a:lnTo>
                  <a:pt x="38925" y="207721"/>
                </a:lnTo>
                <a:lnTo>
                  <a:pt x="40767" y="204673"/>
                </a:lnTo>
                <a:lnTo>
                  <a:pt x="263093" y="204825"/>
                </a:lnTo>
                <a:lnTo>
                  <a:pt x="376123" y="204774"/>
                </a:lnTo>
                <a:lnTo>
                  <a:pt x="379399" y="205892"/>
                </a:lnTo>
                <a:lnTo>
                  <a:pt x="379399" y="188823"/>
                </a:lnTo>
                <a:lnTo>
                  <a:pt x="372618" y="188087"/>
                </a:lnTo>
                <a:lnTo>
                  <a:pt x="85382" y="188061"/>
                </a:lnTo>
                <a:lnTo>
                  <a:pt x="43827" y="188099"/>
                </a:lnTo>
                <a:lnTo>
                  <a:pt x="22491" y="256908"/>
                </a:lnTo>
                <a:lnTo>
                  <a:pt x="23672" y="271246"/>
                </a:lnTo>
                <a:lnTo>
                  <a:pt x="28041" y="279958"/>
                </a:lnTo>
                <a:lnTo>
                  <a:pt x="36855" y="284302"/>
                </a:lnTo>
                <a:lnTo>
                  <a:pt x="51358" y="285483"/>
                </a:lnTo>
                <a:lnTo>
                  <a:pt x="370166" y="285483"/>
                </a:lnTo>
                <a:lnTo>
                  <a:pt x="373380" y="285610"/>
                </a:lnTo>
                <a:lnTo>
                  <a:pt x="395490" y="267258"/>
                </a:lnTo>
                <a:lnTo>
                  <a:pt x="395859" y="264718"/>
                </a:lnTo>
                <a:lnTo>
                  <a:pt x="395986" y="251193"/>
                </a:lnTo>
                <a:close/>
              </a:path>
              <a:path w="892175" h="969010">
                <a:moveTo>
                  <a:pt x="441426" y="378790"/>
                </a:moveTo>
                <a:lnTo>
                  <a:pt x="439000" y="363474"/>
                </a:lnTo>
                <a:lnTo>
                  <a:pt x="436562" y="359473"/>
                </a:lnTo>
                <a:lnTo>
                  <a:pt x="431965" y="351904"/>
                </a:lnTo>
                <a:lnTo>
                  <a:pt x="424751" y="347154"/>
                </a:lnTo>
                <a:lnTo>
                  <a:pt x="424751" y="599198"/>
                </a:lnTo>
                <a:lnTo>
                  <a:pt x="424599" y="612648"/>
                </a:lnTo>
                <a:lnTo>
                  <a:pt x="350177" y="633425"/>
                </a:lnTo>
                <a:lnTo>
                  <a:pt x="294652" y="633349"/>
                </a:lnTo>
                <a:lnTo>
                  <a:pt x="294652" y="632980"/>
                </a:lnTo>
                <a:lnTo>
                  <a:pt x="294652" y="504888"/>
                </a:lnTo>
                <a:lnTo>
                  <a:pt x="424688" y="504888"/>
                </a:lnTo>
                <a:lnTo>
                  <a:pt x="424751" y="599198"/>
                </a:lnTo>
                <a:lnTo>
                  <a:pt x="424751" y="347154"/>
                </a:lnTo>
                <a:lnTo>
                  <a:pt x="424675" y="486422"/>
                </a:lnTo>
                <a:lnTo>
                  <a:pt x="294970" y="486422"/>
                </a:lnTo>
                <a:lnTo>
                  <a:pt x="294970" y="360641"/>
                </a:lnTo>
                <a:lnTo>
                  <a:pt x="294970" y="359803"/>
                </a:lnTo>
                <a:lnTo>
                  <a:pt x="390156" y="359702"/>
                </a:lnTo>
                <a:lnTo>
                  <a:pt x="390575" y="359689"/>
                </a:lnTo>
                <a:lnTo>
                  <a:pt x="397738" y="359473"/>
                </a:lnTo>
                <a:lnTo>
                  <a:pt x="405422" y="359841"/>
                </a:lnTo>
                <a:lnTo>
                  <a:pt x="424675" y="486422"/>
                </a:lnTo>
                <a:lnTo>
                  <a:pt x="424675" y="347103"/>
                </a:lnTo>
                <a:lnTo>
                  <a:pt x="420674" y="344462"/>
                </a:lnTo>
                <a:lnTo>
                  <a:pt x="405498" y="341528"/>
                </a:lnTo>
                <a:lnTo>
                  <a:pt x="398018" y="341388"/>
                </a:lnTo>
                <a:lnTo>
                  <a:pt x="390537" y="341388"/>
                </a:lnTo>
                <a:lnTo>
                  <a:pt x="275590" y="341426"/>
                </a:lnTo>
                <a:lnTo>
                  <a:pt x="275590" y="360641"/>
                </a:lnTo>
                <a:lnTo>
                  <a:pt x="275590" y="486524"/>
                </a:lnTo>
                <a:lnTo>
                  <a:pt x="275285" y="486524"/>
                </a:lnTo>
                <a:lnTo>
                  <a:pt x="275285" y="504875"/>
                </a:lnTo>
                <a:lnTo>
                  <a:pt x="275285" y="632980"/>
                </a:lnTo>
                <a:lnTo>
                  <a:pt x="142887" y="632980"/>
                </a:lnTo>
                <a:lnTo>
                  <a:pt x="142887" y="504875"/>
                </a:lnTo>
                <a:lnTo>
                  <a:pt x="275285" y="504875"/>
                </a:lnTo>
                <a:lnTo>
                  <a:pt x="275285" y="486524"/>
                </a:lnTo>
                <a:lnTo>
                  <a:pt x="142494" y="486524"/>
                </a:lnTo>
                <a:lnTo>
                  <a:pt x="142494" y="360641"/>
                </a:lnTo>
                <a:lnTo>
                  <a:pt x="275590" y="360641"/>
                </a:lnTo>
                <a:lnTo>
                  <a:pt x="275590" y="341426"/>
                </a:lnTo>
                <a:lnTo>
                  <a:pt x="16560" y="341503"/>
                </a:lnTo>
                <a:lnTo>
                  <a:pt x="0" y="343865"/>
                </a:lnTo>
                <a:lnTo>
                  <a:pt x="0" y="364070"/>
                </a:lnTo>
                <a:lnTo>
                  <a:pt x="4076" y="361289"/>
                </a:lnTo>
                <a:lnTo>
                  <a:pt x="11811" y="359918"/>
                </a:lnTo>
                <a:lnTo>
                  <a:pt x="122732" y="359879"/>
                </a:lnTo>
                <a:lnTo>
                  <a:pt x="122732" y="486689"/>
                </a:lnTo>
                <a:lnTo>
                  <a:pt x="0" y="486689"/>
                </a:lnTo>
                <a:lnTo>
                  <a:pt x="0" y="504545"/>
                </a:lnTo>
                <a:lnTo>
                  <a:pt x="122961" y="504545"/>
                </a:lnTo>
                <a:lnTo>
                  <a:pt x="122961" y="633374"/>
                </a:lnTo>
                <a:lnTo>
                  <a:pt x="33896" y="633437"/>
                </a:lnTo>
                <a:lnTo>
                  <a:pt x="24028" y="633425"/>
                </a:lnTo>
                <a:lnTo>
                  <a:pt x="14173" y="633272"/>
                </a:lnTo>
                <a:lnTo>
                  <a:pt x="6540" y="632129"/>
                </a:lnTo>
                <a:lnTo>
                  <a:pt x="279" y="629018"/>
                </a:lnTo>
                <a:lnTo>
                  <a:pt x="0" y="628675"/>
                </a:lnTo>
                <a:lnTo>
                  <a:pt x="0" y="647928"/>
                </a:lnTo>
                <a:lnTo>
                  <a:pt x="14135" y="650113"/>
                </a:lnTo>
                <a:lnTo>
                  <a:pt x="355206" y="650125"/>
                </a:lnTo>
                <a:lnTo>
                  <a:pt x="404279" y="650113"/>
                </a:lnTo>
                <a:lnTo>
                  <a:pt x="420116" y="647674"/>
                </a:lnTo>
                <a:lnTo>
                  <a:pt x="431761" y="640549"/>
                </a:lnTo>
                <a:lnTo>
                  <a:pt x="436206" y="633437"/>
                </a:lnTo>
                <a:lnTo>
                  <a:pt x="438962" y="629031"/>
                </a:lnTo>
                <a:lnTo>
                  <a:pt x="441426" y="613359"/>
                </a:lnTo>
                <a:lnTo>
                  <a:pt x="441426" y="504888"/>
                </a:lnTo>
                <a:lnTo>
                  <a:pt x="441426" y="486524"/>
                </a:lnTo>
                <a:lnTo>
                  <a:pt x="441426" y="378790"/>
                </a:lnTo>
                <a:close/>
              </a:path>
              <a:path w="892175" h="969010">
                <a:moveTo>
                  <a:pt x="891755" y="792480"/>
                </a:moveTo>
                <a:lnTo>
                  <a:pt x="891641" y="666750"/>
                </a:lnTo>
                <a:lnTo>
                  <a:pt x="891159" y="594360"/>
                </a:lnTo>
                <a:lnTo>
                  <a:pt x="875703" y="554990"/>
                </a:lnTo>
                <a:lnTo>
                  <a:pt x="873112" y="552208"/>
                </a:lnTo>
                <a:lnTo>
                  <a:pt x="873112" y="819150"/>
                </a:lnTo>
                <a:lnTo>
                  <a:pt x="872985" y="877570"/>
                </a:lnTo>
                <a:lnTo>
                  <a:pt x="869848" y="894080"/>
                </a:lnTo>
                <a:lnTo>
                  <a:pt x="861161" y="906780"/>
                </a:lnTo>
                <a:lnTo>
                  <a:pt x="847788" y="915670"/>
                </a:lnTo>
                <a:lnTo>
                  <a:pt x="830630" y="919480"/>
                </a:lnTo>
                <a:lnTo>
                  <a:pt x="789228" y="919480"/>
                </a:lnTo>
                <a:lnTo>
                  <a:pt x="786536" y="877570"/>
                </a:lnTo>
                <a:lnTo>
                  <a:pt x="815365" y="877570"/>
                </a:lnTo>
                <a:lnTo>
                  <a:pt x="823747" y="878840"/>
                </a:lnTo>
                <a:lnTo>
                  <a:pt x="825004" y="877570"/>
                </a:lnTo>
                <a:lnTo>
                  <a:pt x="827532" y="875030"/>
                </a:lnTo>
                <a:lnTo>
                  <a:pt x="827519" y="859790"/>
                </a:lnTo>
                <a:lnTo>
                  <a:pt x="827481" y="635000"/>
                </a:lnTo>
                <a:lnTo>
                  <a:pt x="827506" y="621030"/>
                </a:lnTo>
                <a:lnTo>
                  <a:pt x="824090" y="617220"/>
                </a:lnTo>
                <a:lnTo>
                  <a:pt x="809612" y="617220"/>
                </a:lnTo>
                <a:lnTo>
                  <a:pt x="809612" y="635000"/>
                </a:lnTo>
                <a:lnTo>
                  <a:pt x="809612" y="859790"/>
                </a:lnTo>
                <a:lnTo>
                  <a:pt x="784212" y="859790"/>
                </a:lnTo>
                <a:lnTo>
                  <a:pt x="771994" y="857250"/>
                </a:lnTo>
                <a:lnTo>
                  <a:pt x="771461" y="856919"/>
                </a:lnTo>
                <a:lnTo>
                  <a:pt x="771461" y="908050"/>
                </a:lnTo>
                <a:lnTo>
                  <a:pt x="765937" y="924560"/>
                </a:lnTo>
                <a:lnTo>
                  <a:pt x="755599" y="938530"/>
                </a:lnTo>
                <a:lnTo>
                  <a:pt x="741451" y="947420"/>
                </a:lnTo>
                <a:lnTo>
                  <a:pt x="724522" y="949960"/>
                </a:lnTo>
                <a:lnTo>
                  <a:pt x="674204" y="949960"/>
                </a:lnTo>
                <a:lnTo>
                  <a:pt x="674204" y="853440"/>
                </a:lnTo>
                <a:lnTo>
                  <a:pt x="690549" y="853440"/>
                </a:lnTo>
                <a:lnTo>
                  <a:pt x="738378" y="858520"/>
                </a:lnTo>
                <a:lnTo>
                  <a:pt x="770509" y="891540"/>
                </a:lnTo>
                <a:lnTo>
                  <a:pt x="771461" y="908050"/>
                </a:lnTo>
                <a:lnTo>
                  <a:pt x="771461" y="856919"/>
                </a:lnTo>
                <a:lnTo>
                  <a:pt x="766051" y="853440"/>
                </a:lnTo>
                <a:lnTo>
                  <a:pt x="764070" y="852170"/>
                </a:lnTo>
                <a:lnTo>
                  <a:pt x="760107" y="849630"/>
                </a:lnTo>
                <a:lnTo>
                  <a:pt x="752779" y="844550"/>
                </a:lnTo>
                <a:lnTo>
                  <a:pt x="743889" y="840740"/>
                </a:lnTo>
                <a:lnTo>
                  <a:pt x="724789" y="838200"/>
                </a:lnTo>
                <a:lnTo>
                  <a:pt x="704862" y="836930"/>
                </a:lnTo>
                <a:lnTo>
                  <a:pt x="656183" y="836930"/>
                </a:lnTo>
                <a:lnTo>
                  <a:pt x="656183" y="852170"/>
                </a:lnTo>
                <a:lnTo>
                  <a:pt x="656183" y="949960"/>
                </a:lnTo>
                <a:lnTo>
                  <a:pt x="599478" y="949960"/>
                </a:lnTo>
                <a:lnTo>
                  <a:pt x="588543" y="947420"/>
                </a:lnTo>
                <a:lnTo>
                  <a:pt x="579005" y="942340"/>
                </a:lnTo>
                <a:lnTo>
                  <a:pt x="574205" y="937260"/>
                </a:lnTo>
                <a:lnTo>
                  <a:pt x="570611" y="933450"/>
                </a:lnTo>
                <a:lnTo>
                  <a:pt x="563118" y="923290"/>
                </a:lnTo>
                <a:lnTo>
                  <a:pt x="596646" y="890270"/>
                </a:lnTo>
                <a:lnTo>
                  <a:pt x="631024" y="858520"/>
                </a:lnTo>
                <a:lnTo>
                  <a:pt x="656183" y="852170"/>
                </a:lnTo>
                <a:lnTo>
                  <a:pt x="656183" y="836930"/>
                </a:lnTo>
                <a:lnTo>
                  <a:pt x="646176" y="836930"/>
                </a:lnTo>
                <a:lnTo>
                  <a:pt x="646303" y="828040"/>
                </a:lnTo>
                <a:lnTo>
                  <a:pt x="646379" y="824230"/>
                </a:lnTo>
                <a:lnTo>
                  <a:pt x="646417" y="810260"/>
                </a:lnTo>
                <a:lnTo>
                  <a:pt x="645820" y="801370"/>
                </a:lnTo>
                <a:lnTo>
                  <a:pt x="645033" y="795020"/>
                </a:lnTo>
                <a:lnTo>
                  <a:pt x="642785" y="786130"/>
                </a:lnTo>
                <a:lnTo>
                  <a:pt x="637921" y="781050"/>
                </a:lnTo>
                <a:lnTo>
                  <a:pt x="629869" y="769620"/>
                </a:lnTo>
                <a:lnTo>
                  <a:pt x="629373" y="767994"/>
                </a:lnTo>
                <a:lnTo>
                  <a:pt x="629373" y="807720"/>
                </a:lnTo>
                <a:lnTo>
                  <a:pt x="628332" y="824230"/>
                </a:lnTo>
                <a:lnTo>
                  <a:pt x="620864" y="839470"/>
                </a:lnTo>
                <a:lnTo>
                  <a:pt x="611657" y="850900"/>
                </a:lnTo>
                <a:lnTo>
                  <a:pt x="601903" y="861060"/>
                </a:lnTo>
                <a:lnTo>
                  <a:pt x="591959" y="871220"/>
                </a:lnTo>
                <a:lnTo>
                  <a:pt x="582180" y="881380"/>
                </a:lnTo>
                <a:lnTo>
                  <a:pt x="566496" y="865746"/>
                </a:lnTo>
                <a:lnTo>
                  <a:pt x="566496" y="896620"/>
                </a:lnTo>
                <a:lnTo>
                  <a:pt x="546633" y="916940"/>
                </a:lnTo>
                <a:lnTo>
                  <a:pt x="536359" y="925830"/>
                </a:lnTo>
                <a:lnTo>
                  <a:pt x="525589" y="934720"/>
                </a:lnTo>
                <a:lnTo>
                  <a:pt x="510044" y="942340"/>
                </a:lnTo>
                <a:lnTo>
                  <a:pt x="492975" y="943610"/>
                </a:lnTo>
                <a:lnTo>
                  <a:pt x="476580" y="938530"/>
                </a:lnTo>
                <a:lnTo>
                  <a:pt x="450951" y="895350"/>
                </a:lnTo>
                <a:lnTo>
                  <a:pt x="454482" y="878840"/>
                </a:lnTo>
                <a:lnTo>
                  <a:pt x="464400" y="863600"/>
                </a:lnTo>
                <a:lnTo>
                  <a:pt x="473087" y="854710"/>
                </a:lnTo>
                <a:lnTo>
                  <a:pt x="488403" y="839470"/>
                </a:lnTo>
                <a:lnTo>
                  <a:pt x="498614" y="829310"/>
                </a:lnTo>
                <a:lnTo>
                  <a:pt x="566496" y="896620"/>
                </a:lnTo>
                <a:lnTo>
                  <a:pt x="566496" y="865746"/>
                </a:lnTo>
                <a:lnTo>
                  <a:pt x="529971" y="829310"/>
                </a:lnTo>
                <a:lnTo>
                  <a:pt x="514692" y="814070"/>
                </a:lnTo>
                <a:lnTo>
                  <a:pt x="523722" y="805180"/>
                </a:lnTo>
                <a:lnTo>
                  <a:pt x="530618" y="797560"/>
                </a:lnTo>
                <a:lnTo>
                  <a:pt x="532917" y="795020"/>
                </a:lnTo>
                <a:lnTo>
                  <a:pt x="542340" y="786130"/>
                </a:lnTo>
                <a:lnTo>
                  <a:pt x="552069" y="777240"/>
                </a:lnTo>
                <a:lnTo>
                  <a:pt x="566445" y="768350"/>
                </a:lnTo>
                <a:lnTo>
                  <a:pt x="582650" y="765810"/>
                </a:lnTo>
                <a:lnTo>
                  <a:pt x="599071" y="769620"/>
                </a:lnTo>
                <a:lnTo>
                  <a:pt x="614108" y="778510"/>
                </a:lnTo>
                <a:lnTo>
                  <a:pt x="624471" y="792480"/>
                </a:lnTo>
                <a:lnTo>
                  <a:pt x="629373" y="807720"/>
                </a:lnTo>
                <a:lnTo>
                  <a:pt x="629373" y="767994"/>
                </a:lnTo>
                <a:lnTo>
                  <a:pt x="628713" y="765810"/>
                </a:lnTo>
                <a:lnTo>
                  <a:pt x="626376" y="758190"/>
                </a:lnTo>
                <a:lnTo>
                  <a:pt x="625995" y="751840"/>
                </a:lnTo>
                <a:lnTo>
                  <a:pt x="625690" y="746760"/>
                </a:lnTo>
                <a:lnTo>
                  <a:pt x="625767" y="635000"/>
                </a:lnTo>
                <a:lnTo>
                  <a:pt x="809612" y="635000"/>
                </a:lnTo>
                <a:lnTo>
                  <a:pt x="809612" y="617220"/>
                </a:lnTo>
                <a:lnTo>
                  <a:pt x="610425" y="617220"/>
                </a:lnTo>
                <a:lnTo>
                  <a:pt x="608888" y="622300"/>
                </a:lnTo>
                <a:lnTo>
                  <a:pt x="608939" y="629920"/>
                </a:lnTo>
                <a:lnTo>
                  <a:pt x="609028" y="751840"/>
                </a:lnTo>
                <a:lnTo>
                  <a:pt x="563740" y="748030"/>
                </a:lnTo>
                <a:lnTo>
                  <a:pt x="563626" y="746760"/>
                </a:lnTo>
                <a:lnTo>
                  <a:pt x="563270" y="744220"/>
                </a:lnTo>
                <a:lnTo>
                  <a:pt x="563295" y="598170"/>
                </a:lnTo>
                <a:lnTo>
                  <a:pt x="588429" y="557530"/>
                </a:lnTo>
                <a:lnTo>
                  <a:pt x="605917" y="554990"/>
                </a:lnTo>
                <a:lnTo>
                  <a:pt x="829729" y="554990"/>
                </a:lnTo>
                <a:lnTo>
                  <a:pt x="869848" y="579120"/>
                </a:lnTo>
                <a:lnTo>
                  <a:pt x="873112" y="819150"/>
                </a:lnTo>
                <a:lnTo>
                  <a:pt x="873112" y="552208"/>
                </a:lnTo>
                <a:lnTo>
                  <a:pt x="872159" y="551180"/>
                </a:lnTo>
                <a:lnTo>
                  <a:pt x="856869" y="543560"/>
                </a:lnTo>
                <a:lnTo>
                  <a:pt x="841298" y="538480"/>
                </a:lnTo>
                <a:lnTo>
                  <a:pt x="833361" y="537210"/>
                </a:lnTo>
                <a:lnTo>
                  <a:pt x="825423" y="535940"/>
                </a:lnTo>
                <a:lnTo>
                  <a:pt x="825423" y="500380"/>
                </a:lnTo>
                <a:lnTo>
                  <a:pt x="843076" y="500380"/>
                </a:lnTo>
                <a:lnTo>
                  <a:pt x="854557" y="497840"/>
                </a:lnTo>
                <a:lnTo>
                  <a:pt x="862965" y="492760"/>
                </a:lnTo>
                <a:lnTo>
                  <a:pt x="868146" y="485140"/>
                </a:lnTo>
                <a:lnTo>
                  <a:pt x="868680" y="481330"/>
                </a:lnTo>
                <a:lnTo>
                  <a:pt x="869937" y="472440"/>
                </a:lnTo>
                <a:lnTo>
                  <a:pt x="870140" y="455930"/>
                </a:lnTo>
                <a:lnTo>
                  <a:pt x="870102" y="434340"/>
                </a:lnTo>
                <a:lnTo>
                  <a:pt x="869797" y="425450"/>
                </a:lnTo>
                <a:lnTo>
                  <a:pt x="866838" y="407670"/>
                </a:lnTo>
                <a:lnTo>
                  <a:pt x="863117" y="401320"/>
                </a:lnTo>
                <a:lnTo>
                  <a:pt x="859396" y="394970"/>
                </a:lnTo>
                <a:lnTo>
                  <a:pt x="851966" y="389851"/>
                </a:lnTo>
                <a:lnTo>
                  <a:pt x="851966" y="478790"/>
                </a:lnTo>
                <a:lnTo>
                  <a:pt x="848156" y="481330"/>
                </a:lnTo>
                <a:lnTo>
                  <a:pt x="807135" y="481330"/>
                </a:lnTo>
                <a:lnTo>
                  <a:pt x="807135" y="500380"/>
                </a:lnTo>
                <a:lnTo>
                  <a:pt x="807135" y="537210"/>
                </a:lnTo>
                <a:lnTo>
                  <a:pt x="629259" y="537210"/>
                </a:lnTo>
                <a:lnTo>
                  <a:pt x="629259" y="500380"/>
                </a:lnTo>
                <a:lnTo>
                  <a:pt x="807135" y="500380"/>
                </a:lnTo>
                <a:lnTo>
                  <a:pt x="807135" y="481330"/>
                </a:lnTo>
                <a:lnTo>
                  <a:pt x="587070" y="481330"/>
                </a:lnTo>
                <a:lnTo>
                  <a:pt x="583882" y="477520"/>
                </a:lnTo>
                <a:lnTo>
                  <a:pt x="584746" y="466090"/>
                </a:lnTo>
                <a:lnTo>
                  <a:pt x="585089" y="458470"/>
                </a:lnTo>
                <a:lnTo>
                  <a:pt x="586536" y="414020"/>
                </a:lnTo>
                <a:lnTo>
                  <a:pt x="609041" y="401320"/>
                </a:lnTo>
                <a:lnTo>
                  <a:pt x="825601" y="401320"/>
                </a:lnTo>
                <a:lnTo>
                  <a:pt x="837374" y="402590"/>
                </a:lnTo>
                <a:lnTo>
                  <a:pt x="845273" y="406400"/>
                </a:lnTo>
                <a:lnTo>
                  <a:pt x="849744" y="415290"/>
                </a:lnTo>
                <a:lnTo>
                  <a:pt x="851230" y="426720"/>
                </a:lnTo>
                <a:lnTo>
                  <a:pt x="851204" y="461010"/>
                </a:lnTo>
                <a:lnTo>
                  <a:pt x="851458" y="469900"/>
                </a:lnTo>
                <a:lnTo>
                  <a:pt x="851966" y="478790"/>
                </a:lnTo>
                <a:lnTo>
                  <a:pt x="851966" y="389851"/>
                </a:lnTo>
                <a:lnTo>
                  <a:pt x="846505" y="386080"/>
                </a:lnTo>
                <a:lnTo>
                  <a:pt x="827176" y="382270"/>
                </a:lnTo>
                <a:lnTo>
                  <a:pt x="726325" y="382270"/>
                </a:lnTo>
                <a:lnTo>
                  <a:pt x="726249" y="346710"/>
                </a:lnTo>
                <a:lnTo>
                  <a:pt x="726186" y="276860"/>
                </a:lnTo>
                <a:lnTo>
                  <a:pt x="726503" y="241300"/>
                </a:lnTo>
                <a:lnTo>
                  <a:pt x="721842" y="217170"/>
                </a:lnTo>
                <a:lnTo>
                  <a:pt x="690435" y="173990"/>
                </a:lnTo>
                <a:lnTo>
                  <a:pt x="647852" y="157480"/>
                </a:lnTo>
                <a:lnTo>
                  <a:pt x="626427" y="154940"/>
                </a:lnTo>
                <a:lnTo>
                  <a:pt x="518045" y="154940"/>
                </a:lnTo>
                <a:lnTo>
                  <a:pt x="518045" y="148590"/>
                </a:lnTo>
                <a:lnTo>
                  <a:pt x="517537" y="143510"/>
                </a:lnTo>
                <a:lnTo>
                  <a:pt x="518121" y="138430"/>
                </a:lnTo>
                <a:lnTo>
                  <a:pt x="515480" y="106680"/>
                </a:lnTo>
                <a:lnTo>
                  <a:pt x="502539" y="86360"/>
                </a:lnTo>
                <a:lnTo>
                  <a:pt x="500913" y="83820"/>
                </a:lnTo>
                <a:lnTo>
                  <a:pt x="477342" y="71120"/>
                </a:lnTo>
                <a:lnTo>
                  <a:pt x="462483" y="69850"/>
                </a:lnTo>
                <a:lnTo>
                  <a:pt x="447636" y="68580"/>
                </a:lnTo>
                <a:lnTo>
                  <a:pt x="434962" y="69850"/>
                </a:lnTo>
                <a:lnTo>
                  <a:pt x="422135" y="69850"/>
                </a:lnTo>
                <a:lnTo>
                  <a:pt x="409143" y="68580"/>
                </a:lnTo>
                <a:lnTo>
                  <a:pt x="395947" y="68580"/>
                </a:lnTo>
                <a:lnTo>
                  <a:pt x="395909" y="26670"/>
                </a:lnTo>
                <a:lnTo>
                  <a:pt x="379234" y="2133"/>
                </a:lnTo>
                <a:lnTo>
                  <a:pt x="379234" y="105410"/>
                </a:lnTo>
                <a:lnTo>
                  <a:pt x="379120" y="116840"/>
                </a:lnTo>
                <a:lnTo>
                  <a:pt x="378993" y="124460"/>
                </a:lnTo>
                <a:lnTo>
                  <a:pt x="371894" y="132080"/>
                </a:lnTo>
                <a:lnTo>
                  <a:pt x="354495" y="133350"/>
                </a:lnTo>
                <a:lnTo>
                  <a:pt x="347802" y="125730"/>
                </a:lnTo>
                <a:lnTo>
                  <a:pt x="347675" y="107950"/>
                </a:lnTo>
                <a:lnTo>
                  <a:pt x="347586" y="86360"/>
                </a:lnTo>
                <a:lnTo>
                  <a:pt x="347586" y="68580"/>
                </a:lnTo>
                <a:lnTo>
                  <a:pt x="347700" y="44450"/>
                </a:lnTo>
                <a:lnTo>
                  <a:pt x="347891" y="22860"/>
                </a:lnTo>
                <a:lnTo>
                  <a:pt x="354507" y="16510"/>
                </a:lnTo>
                <a:lnTo>
                  <a:pt x="372668" y="16510"/>
                </a:lnTo>
                <a:lnTo>
                  <a:pt x="378917" y="22860"/>
                </a:lnTo>
                <a:lnTo>
                  <a:pt x="379120" y="34290"/>
                </a:lnTo>
                <a:lnTo>
                  <a:pt x="379234" y="105410"/>
                </a:lnTo>
                <a:lnTo>
                  <a:pt x="379234" y="2133"/>
                </a:lnTo>
                <a:lnTo>
                  <a:pt x="372224" y="0"/>
                </a:lnTo>
                <a:lnTo>
                  <a:pt x="353631" y="0"/>
                </a:lnTo>
                <a:lnTo>
                  <a:pt x="340067" y="7620"/>
                </a:lnTo>
                <a:lnTo>
                  <a:pt x="331762" y="20320"/>
                </a:lnTo>
                <a:lnTo>
                  <a:pt x="328930" y="38100"/>
                </a:lnTo>
                <a:lnTo>
                  <a:pt x="328930" y="68580"/>
                </a:lnTo>
                <a:lnTo>
                  <a:pt x="242735" y="68580"/>
                </a:lnTo>
                <a:lnTo>
                  <a:pt x="242646" y="36830"/>
                </a:lnTo>
                <a:lnTo>
                  <a:pt x="243776" y="29210"/>
                </a:lnTo>
                <a:lnTo>
                  <a:pt x="242023" y="22860"/>
                </a:lnTo>
                <a:lnTo>
                  <a:pt x="239001" y="16510"/>
                </a:lnTo>
                <a:lnTo>
                  <a:pt x="236588" y="11430"/>
                </a:lnTo>
                <a:lnTo>
                  <a:pt x="227355" y="3810"/>
                </a:lnTo>
                <a:lnTo>
                  <a:pt x="226009" y="3403"/>
                </a:lnTo>
                <a:lnTo>
                  <a:pt x="226009" y="68580"/>
                </a:lnTo>
                <a:lnTo>
                  <a:pt x="225920" y="111760"/>
                </a:lnTo>
                <a:lnTo>
                  <a:pt x="224599" y="120650"/>
                </a:lnTo>
                <a:lnTo>
                  <a:pt x="221297" y="127000"/>
                </a:lnTo>
                <a:lnTo>
                  <a:pt x="216357" y="130810"/>
                </a:lnTo>
                <a:lnTo>
                  <a:pt x="210185" y="133350"/>
                </a:lnTo>
                <a:lnTo>
                  <a:pt x="203758" y="132080"/>
                </a:lnTo>
                <a:lnTo>
                  <a:pt x="192532" y="95250"/>
                </a:lnTo>
                <a:lnTo>
                  <a:pt x="192443" y="80010"/>
                </a:lnTo>
                <a:lnTo>
                  <a:pt x="192468" y="68580"/>
                </a:lnTo>
                <a:lnTo>
                  <a:pt x="194538" y="26670"/>
                </a:lnTo>
                <a:lnTo>
                  <a:pt x="203669" y="16510"/>
                </a:lnTo>
                <a:lnTo>
                  <a:pt x="210388" y="16510"/>
                </a:lnTo>
                <a:lnTo>
                  <a:pt x="226009" y="68580"/>
                </a:lnTo>
                <a:lnTo>
                  <a:pt x="226009" y="3403"/>
                </a:lnTo>
                <a:lnTo>
                  <a:pt x="214820" y="0"/>
                </a:lnTo>
                <a:lnTo>
                  <a:pt x="199555" y="0"/>
                </a:lnTo>
                <a:lnTo>
                  <a:pt x="175768" y="30480"/>
                </a:lnTo>
                <a:lnTo>
                  <a:pt x="175717" y="68580"/>
                </a:lnTo>
                <a:lnTo>
                  <a:pt x="89522" y="68580"/>
                </a:lnTo>
                <a:lnTo>
                  <a:pt x="89623" y="52070"/>
                </a:lnTo>
                <a:lnTo>
                  <a:pt x="89535" y="35560"/>
                </a:lnTo>
                <a:lnTo>
                  <a:pt x="89420" y="30480"/>
                </a:lnTo>
                <a:lnTo>
                  <a:pt x="87122" y="19050"/>
                </a:lnTo>
                <a:lnTo>
                  <a:pt x="85483" y="16510"/>
                </a:lnTo>
                <a:lnTo>
                  <a:pt x="80568" y="8890"/>
                </a:lnTo>
                <a:lnTo>
                  <a:pt x="71094" y="2730"/>
                </a:lnTo>
                <a:lnTo>
                  <a:pt x="71094" y="107950"/>
                </a:lnTo>
                <a:lnTo>
                  <a:pt x="70967" y="115570"/>
                </a:lnTo>
                <a:lnTo>
                  <a:pt x="70713" y="125730"/>
                </a:lnTo>
                <a:lnTo>
                  <a:pt x="64427" y="133350"/>
                </a:lnTo>
                <a:lnTo>
                  <a:pt x="46850" y="133350"/>
                </a:lnTo>
                <a:lnTo>
                  <a:pt x="39395" y="124460"/>
                </a:lnTo>
                <a:lnTo>
                  <a:pt x="39268" y="107950"/>
                </a:lnTo>
                <a:lnTo>
                  <a:pt x="39154" y="80010"/>
                </a:lnTo>
                <a:lnTo>
                  <a:pt x="39268" y="44450"/>
                </a:lnTo>
                <a:lnTo>
                  <a:pt x="56222" y="16510"/>
                </a:lnTo>
                <a:lnTo>
                  <a:pt x="65328" y="16510"/>
                </a:lnTo>
                <a:lnTo>
                  <a:pt x="70891" y="24130"/>
                </a:lnTo>
                <a:lnTo>
                  <a:pt x="70980" y="30480"/>
                </a:lnTo>
                <a:lnTo>
                  <a:pt x="71094" y="107950"/>
                </a:lnTo>
                <a:lnTo>
                  <a:pt x="71094" y="2730"/>
                </a:lnTo>
                <a:lnTo>
                  <a:pt x="68859" y="1270"/>
                </a:lnTo>
                <a:lnTo>
                  <a:pt x="51066" y="0"/>
                </a:lnTo>
                <a:lnTo>
                  <a:pt x="39751" y="2540"/>
                </a:lnTo>
                <a:lnTo>
                  <a:pt x="30708" y="8890"/>
                </a:lnTo>
                <a:lnTo>
                  <a:pt x="24701" y="19050"/>
                </a:lnTo>
                <a:lnTo>
                  <a:pt x="22504" y="31750"/>
                </a:lnTo>
                <a:lnTo>
                  <a:pt x="22491" y="68580"/>
                </a:lnTo>
                <a:lnTo>
                  <a:pt x="0" y="68580"/>
                </a:lnTo>
                <a:lnTo>
                  <a:pt x="0" y="86360"/>
                </a:lnTo>
                <a:lnTo>
                  <a:pt x="22491" y="86360"/>
                </a:lnTo>
                <a:lnTo>
                  <a:pt x="22504" y="115570"/>
                </a:lnTo>
                <a:lnTo>
                  <a:pt x="24892" y="129540"/>
                </a:lnTo>
                <a:lnTo>
                  <a:pt x="31419" y="139700"/>
                </a:lnTo>
                <a:lnTo>
                  <a:pt x="41363" y="147320"/>
                </a:lnTo>
                <a:lnTo>
                  <a:pt x="54000" y="149860"/>
                </a:lnTo>
                <a:lnTo>
                  <a:pt x="67437" y="148590"/>
                </a:lnTo>
                <a:lnTo>
                  <a:pt x="78384" y="142240"/>
                </a:lnTo>
                <a:lnTo>
                  <a:pt x="84251" y="133350"/>
                </a:lnTo>
                <a:lnTo>
                  <a:pt x="85928" y="130810"/>
                </a:lnTo>
                <a:lnTo>
                  <a:pt x="89179" y="116840"/>
                </a:lnTo>
                <a:lnTo>
                  <a:pt x="89433" y="109220"/>
                </a:lnTo>
                <a:lnTo>
                  <a:pt x="89331" y="83820"/>
                </a:lnTo>
                <a:lnTo>
                  <a:pt x="89306" y="80010"/>
                </a:lnTo>
                <a:lnTo>
                  <a:pt x="175729" y="80010"/>
                </a:lnTo>
                <a:lnTo>
                  <a:pt x="178257" y="128270"/>
                </a:lnTo>
                <a:lnTo>
                  <a:pt x="209232" y="149860"/>
                </a:lnTo>
                <a:lnTo>
                  <a:pt x="222834" y="147320"/>
                </a:lnTo>
                <a:lnTo>
                  <a:pt x="242722" y="113030"/>
                </a:lnTo>
                <a:lnTo>
                  <a:pt x="242735" y="86360"/>
                </a:lnTo>
                <a:lnTo>
                  <a:pt x="329260" y="86360"/>
                </a:lnTo>
                <a:lnTo>
                  <a:pt x="331457" y="127000"/>
                </a:lnTo>
                <a:lnTo>
                  <a:pt x="363016" y="151130"/>
                </a:lnTo>
                <a:lnTo>
                  <a:pt x="372783" y="149860"/>
                </a:lnTo>
                <a:lnTo>
                  <a:pt x="395668" y="119380"/>
                </a:lnTo>
                <a:lnTo>
                  <a:pt x="396354" y="105410"/>
                </a:lnTo>
                <a:lnTo>
                  <a:pt x="396354" y="88900"/>
                </a:lnTo>
                <a:lnTo>
                  <a:pt x="397002" y="87630"/>
                </a:lnTo>
                <a:lnTo>
                  <a:pt x="397789" y="86360"/>
                </a:lnTo>
                <a:lnTo>
                  <a:pt x="466305" y="86360"/>
                </a:lnTo>
                <a:lnTo>
                  <a:pt x="481139" y="91440"/>
                </a:lnTo>
                <a:lnTo>
                  <a:pt x="492125" y="100330"/>
                </a:lnTo>
                <a:lnTo>
                  <a:pt x="498944" y="113030"/>
                </a:lnTo>
                <a:lnTo>
                  <a:pt x="501294" y="129540"/>
                </a:lnTo>
                <a:lnTo>
                  <a:pt x="501294" y="666750"/>
                </a:lnTo>
                <a:lnTo>
                  <a:pt x="498233" y="684530"/>
                </a:lnTo>
                <a:lnTo>
                  <a:pt x="489534" y="698500"/>
                </a:lnTo>
                <a:lnTo>
                  <a:pt x="475945" y="707390"/>
                </a:lnTo>
                <a:lnTo>
                  <a:pt x="458165" y="711200"/>
                </a:lnTo>
                <a:lnTo>
                  <a:pt x="0" y="711200"/>
                </a:lnTo>
                <a:lnTo>
                  <a:pt x="0" y="727710"/>
                </a:lnTo>
                <a:lnTo>
                  <a:pt x="459867" y="727710"/>
                </a:lnTo>
                <a:lnTo>
                  <a:pt x="482295" y="722630"/>
                </a:lnTo>
                <a:lnTo>
                  <a:pt x="501015" y="709930"/>
                </a:lnTo>
                <a:lnTo>
                  <a:pt x="513803" y="692150"/>
                </a:lnTo>
                <a:lnTo>
                  <a:pt x="518464" y="669290"/>
                </a:lnTo>
                <a:lnTo>
                  <a:pt x="518223" y="621030"/>
                </a:lnTo>
                <a:lnTo>
                  <a:pt x="518134" y="594360"/>
                </a:lnTo>
                <a:lnTo>
                  <a:pt x="518007" y="547370"/>
                </a:lnTo>
                <a:lnTo>
                  <a:pt x="518045" y="173990"/>
                </a:lnTo>
                <a:lnTo>
                  <a:pt x="616089" y="173990"/>
                </a:lnTo>
                <a:lnTo>
                  <a:pt x="671144" y="181610"/>
                </a:lnTo>
                <a:lnTo>
                  <a:pt x="703554" y="218440"/>
                </a:lnTo>
                <a:lnTo>
                  <a:pt x="709752" y="276860"/>
                </a:lnTo>
                <a:lnTo>
                  <a:pt x="709828" y="312420"/>
                </a:lnTo>
                <a:lnTo>
                  <a:pt x="709587" y="346710"/>
                </a:lnTo>
                <a:lnTo>
                  <a:pt x="709422" y="382270"/>
                </a:lnTo>
                <a:lnTo>
                  <a:pt x="608799" y="382270"/>
                </a:lnTo>
                <a:lnTo>
                  <a:pt x="591629" y="386080"/>
                </a:lnTo>
                <a:lnTo>
                  <a:pt x="578700" y="393700"/>
                </a:lnTo>
                <a:lnTo>
                  <a:pt x="570445" y="406400"/>
                </a:lnTo>
                <a:lnTo>
                  <a:pt x="567347" y="424180"/>
                </a:lnTo>
                <a:lnTo>
                  <a:pt x="567245" y="466090"/>
                </a:lnTo>
                <a:lnTo>
                  <a:pt x="567321" y="472440"/>
                </a:lnTo>
                <a:lnTo>
                  <a:pt x="568960" y="485140"/>
                </a:lnTo>
                <a:lnTo>
                  <a:pt x="573735" y="492760"/>
                </a:lnTo>
                <a:lnTo>
                  <a:pt x="582079" y="497840"/>
                </a:lnTo>
                <a:lnTo>
                  <a:pt x="594372" y="499110"/>
                </a:lnTo>
                <a:lnTo>
                  <a:pt x="611428" y="499110"/>
                </a:lnTo>
                <a:lnTo>
                  <a:pt x="611428" y="537210"/>
                </a:lnTo>
                <a:lnTo>
                  <a:pt x="603681" y="538480"/>
                </a:lnTo>
                <a:lnTo>
                  <a:pt x="596506" y="537210"/>
                </a:lnTo>
                <a:lnTo>
                  <a:pt x="589711" y="539750"/>
                </a:lnTo>
                <a:lnTo>
                  <a:pt x="556933" y="560070"/>
                </a:lnTo>
                <a:lnTo>
                  <a:pt x="544893" y="600710"/>
                </a:lnTo>
                <a:lnTo>
                  <a:pt x="544830" y="748030"/>
                </a:lnTo>
                <a:lnTo>
                  <a:pt x="541972" y="759460"/>
                </a:lnTo>
                <a:lnTo>
                  <a:pt x="534530" y="769620"/>
                </a:lnTo>
                <a:lnTo>
                  <a:pt x="524116" y="777240"/>
                </a:lnTo>
                <a:lnTo>
                  <a:pt x="512419" y="779780"/>
                </a:lnTo>
                <a:lnTo>
                  <a:pt x="503974" y="779780"/>
                </a:lnTo>
                <a:lnTo>
                  <a:pt x="503974" y="797560"/>
                </a:lnTo>
                <a:lnTo>
                  <a:pt x="483171" y="817880"/>
                </a:lnTo>
                <a:lnTo>
                  <a:pt x="473113" y="828040"/>
                </a:lnTo>
                <a:lnTo>
                  <a:pt x="461937" y="839470"/>
                </a:lnTo>
                <a:lnTo>
                  <a:pt x="387007" y="839470"/>
                </a:lnTo>
                <a:lnTo>
                  <a:pt x="387007" y="797560"/>
                </a:lnTo>
                <a:lnTo>
                  <a:pt x="503974" y="797560"/>
                </a:lnTo>
                <a:lnTo>
                  <a:pt x="503974" y="779780"/>
                </a:lnTo>
                <a:lnTo>
                  <a:pt x="372770" y="779780"/>
                </a:lnTo>
                <a:lnTo>
                  <a:pt x="368922" y="782320"/>
                </a:lnTo>
                <a:lnTo>
                  <a:pt x="369417" y="793750"/>
                </a:lnTo>
                <a:lnTo>
                  <a:pt x="369773" y="805180"/>
                </a:lnTo>
                <a:lnTo>
                  <a:pt x="369785" y="819150"/>
                </a:lnTo>
                <a:lnTo>
                  <a:pt x="369671" y="855980"/>
                </a:lnTo>
                <a:lnTo>
                  <a:pt x="385622" y="855980"/>
                </a:lnTo>
                <a:lnTo>
                  <a:pt x="442595" y="857250"/>
                </a:lnTo>
                <a:lnTo>
                  <a:pt x="443966" y="857250"/>
                </a:lnTo>
                <a:lnTo>
                  <a:pt x="441375" y="864870"/>
                </a:lnTo>
                <a:lnTo>
                  <a:pt x="438708" y="872490"/>
                </a:lnTo>
                <a:lnTo>
                  <a:pt x="436346" y="878840"/>
                </a:lnTo>
                <a:lnTo>
                  <a:pt x="434670" y="886460"/>
                </a:lnTo>
                <a:lnTo>
                  <a:pt x="433933" y="894080"/>
                </a:lnTo>
                <a:lnTo>
                  <a:pt x="433920" y="902970"/>
                </a:lnTo>
                <a:lnTo>
                  <a:pt x="434149" y="910590"/>
                </a:lnTo>
                <a:lnTo>
                  <a:pt x="434314" y="919480"/>
                </a:lnTo>
                <a:lnTo>
                  <a:pt x="68186" y="919480"/>
                </a:lnTo>
                <a:lnTo>
                  <a:pt x="67716" y="918210"/>
                </a:lnTo>
                <a:lnTo>
                  <a:pt x="67627" y="871220"/>
                </a:lnTo>
                <a:lnTo>
                  <a:pt x="67195" y="859790"/>
                </a:lnTo>
                <a:lnTo>
                  <a:pt x="71424" y="855980"/>
                </a:lnTo>
                <a:lnTo>
                  <a:pt x="96837" y="857250"/>
                </a:lnTo>
                <a:lnTo>
                  <a:pt x="113296" y="857250"/>
                </a:lnTo>
                <a:lnTo>
                  <a:pt x="161086" y="855980"/>
                </a:lnTo>
                <a:lnTo>
                  <a:pt x="162318" y="854710"/>
                </a:lnTo>
                <a:lnTo>
                  <a:pt x="162306" y="781050"/>
                </a:lnTo>
                <a:lnTo>
                  <a:pt x="161785" y="779780"/>
                </a:lnTo>
                <a:lnTo>
                  <a:pt x="0" y="779780"/>
                </a:lnTo>
                <a:lnTo>
                  <a:pt x="0" y="796290"/>
                </a:lnTo>
                <a:lnTo>
                  <a:pt x="143878" y="796290"/>
                </a:lnTo>
                <a:lnTo>
                  <a:pt x="143878" y="839470"/>
                </a:lnTo>
                <a:lnTo>
                  <a:pt x="76403" y="839470"/>
                </a:lnTo>
                <a:lnTo>
                  <a:pt x="65151" y="842010"/>
                </a:lnTo>
                <a:lnTo>
                  <a:pt x="56540" y="847090"/>
                </a:lnTo>
                <a:lnTo>
                  <a:pt x="50977" y="855980"/>
                </a:lnTo>
                <a:lnTo>
                  <a:pt x="48869" y="867410"/>
                </a:lnTo>
                <a:lnTo>
                  <a:pt x="48831" y="904240"/>
                </a:lnTo>
                <a:lnTo>
                  <a:pt x="50901" y="919480"/>
                </a:lnTo>
                <a:lnTo>
                  <a:pt x="57238" y="929640"/>
                </a:lnTo>
                <a:lnTo>
                  <a:pt x="68008" y="935990"/>
                </a:lnTo>
                <a:lnTo>
                  <a:pt x="83439" y="938530"/>
                </a:lnTo>
                <a:lnTo>
                  <a:pt x="385013" y="938530"/>
                </a:lnTo>
                <a:lnTo>
                  <a:pt x="443280" y="937260"/>
                </a:lnTo>
                <a:lnTo>
                  <a:pt x="449376" y="939800"/>
                </a:lnTo>
                <a:lnTo>
                  <a:pt x="463918" y="952500"/>
                </a:lnTo>
                <a:lnTo>
                  <a:pt x="473710" y="957580"/>
                </a:lnTo>
                <a:lnTo>
                  <a:pt x="484339" y="960120"/>
                </a:lnTo>
                <a:lnTo>
                  <a:pt x="495503" y="961390"/>
                </a:lnTo>
                <a:lnTo>
                  <a:pt x="511276" y="961390"/>
                </a:lnTo>
                <a:lnTo>
                  <a:pt x="525741" y="956310"/>
                </a:lnTo>
                <a:lnTo>
                  <a:pt x="538861" y="948690"/>
                </a:lnTo>
                <a:lnTo>
                  <a:pt x="544068" y="943610"/>
                </a:lnTo>
                <a:lnTo>
                  <a:pt x="550595" y="937260"/>
                </a:lnTo>
                <a:lnTo>
                  <a:pt x="562724" y="952500"/>
                </a:lnTo>
                <a:lnTo>
                  <a:pt x="577291" y="961390"/>
                </a:lnTo>
                <a:lnTo>
                  <a:pt x="593712" y="966470"/>
                </a:lnTo>
                <a:lnTo>
                  <a:pt x="611390" y="969010"/>
                </a:lnTo>
                <a:lnTo>
                  <a:pt x="719086" y="969010"/>
                </a:lnTo>
                <a:lnTo>
                  <a:pt x="757174" y="960120"/>
                </a:lnTo>
                <a:lnTo>
                  <a:pt x="768070" y="949960"/>
                </a:lnTo>
                <a:lnTo>
                  <a:pt x="776338" y="941070"/>
                </a:lnTo>
                <a:lnTo>
                  <a:pt x="787044" y="937260"/>
                </a:lnTo>
                <a:lnTo>
                  <a:pt x="798690" y="935990"/>
                </a:lnTo>
                <a:lnTo>
                  <a:pt x="833742" y="935990"/>
                </a:lnTo>
                <a:lnTo>
                  <a:pt x="856856" y="932180"/>
                </a:lnTo>
                <a:lnTo>
                  <a:pt x="886752" y="902970"/>
                </a:lnTo>
                <a:lnTo>
                  <a:pt x="891514" y="838200"/>
                </a:lnTo>
                <a:lnTo>
                  <a:pt x="891755" y="792480"/>
                </a:lnTo>
                <a:close/>
              </a:path>
            </a:pathLst>
          </a:custGeom>
          <a:solidFill>
            <a:srgbClr val="00AAA6"/>
          </a:solidFill>
        </p:spPr>
        <p:txBody>
          <a:bodyPr wrap="square" lIns="0" tIns="0" rIns="0" bIns="0" rtlCol="0"/>
          <a:lstStyle/>
          <a:p>
            <a:endParaRPr dirty="0">
              <a:solidFill>
                <a:prstClr val="black"/>
              </a:solidFill>
            </a:endParaRPr>
          </a:p>
        </p:txBody>
      </p:sp>
      <p:sp>
        <p:nvSpPr>
          <p:cNvPr id="85" name="bg object 85"/>
          <p:cNvSpPr/>
          <p:nvPr/>
        </p:nvSpPr>
        <p:spPr>
          <a:xfrm>
            <a:off x="0" y="5041734"/>
            <a:ext cx="442595" cy="1023619"/>
          </a:xfrm>
          <a:custGeom>
            <a:avLst/>
            <a:gdLst/>
            <a:ahLst/>
            <a:cxnLst/>
            <a:rect l="l" t="t" r="r" b="b"/>
            <a:pathLst>
              <a:path w="442595" h="1023620">
                <a:moveTo>
                  <a:pt x="337908" y="495960"/>
                </a:moveTo>
                <a:lnTo>
                  <a:pt x="331089" y="451764"/>
                </a:lnTo>
                <a:lnTo>
                  <a:pt x="318960" y="428002"/>
                </a:lnTo>
                <a:lnTo>
                  <a:pt x="318960" y="496074"/>
                </a:lnTo>
                <a:lnTo>
                  <a:pt x="309308" y="543407"/>
                </a:lnTo>
                <a:lnTo>
                  <a:pt x="283591" y="580517"/>
                </a:lnTo>
                <a:lnTo>
                  <a:pt x="246049" y="604837"/>
                </a:lnTo>
                <a:lnTo>
                  <a:pt x="200939" y="613791"/>
                </a:lnTo>
                <a:lnTo>
                  <a:pt x="155448" y="604621"/>
                </a:lnTo>
                <a:lnTo>
                  <a:pt x="117894" y="579094"/>
                </a:lnTo>
                <a:lnTo>
                  <a:pt x="92367" y="541451"/>
                </a:lnTo>
                <a:lnTo>
                  <a:pt x="82969" y="495960"/>
                </a:lnTo>
                <a:lnTo>
                  <a:pt x="92468" y="449999"/>
                </a:lnTo>
                <a:lnTo>
                  <a:pt x="118160" y="412038"/>
                </a:lnTo>
                <a:lnTo>
                  <a:pt x="155943" y="386448"/>
                </a:lnTo>
                <a:lnTo>
                  <a:pt x="201676" y="377596"/>
                </a:lnTo>
                <a:lnTo>
                  <a:pt x="247713" y="387223"/>
                </a:lnTo>
                <a:lnTo>
                  <a:pt x="285000" y="412178"/>
                </a:lnTo>
                <a:lnTo>
                  <a:pt x="309956" y="449465"/>
                </a:lnTo>
                <a:lnTo>
                  <a:pt x="318960" y="496074"/>
                </a:lnTo>
                <a:lnTo>
                  <a:pt x="318960" y="428002"/>
                </a:lnTo>
                <a:lnTo>
                  <a:pt x="282346" y="384771"/>
                </a:lnTo>
                <a:lnTo>
                  <a:pt x="244665" y="365633"/>
                </a:lnTo>
                <a:lnTo>
                  <a:pt x="200977" y="358521"/>
                </a:lnTo>
                <a:lnTo>
                  <a:pt x="158026" y="365226"/>
                </a:lnTo>
                <a:lnTo>
                  <a:pt x="120472" y="384683"/>
                </a:lnTo>
                <a:lnTo>
                  <a:pt x="90665" y="414451"/>
                </a:lnTo>
                <a:lnTo>
                  <a:pt x="71005" y="452056"/>
                </a:lnTo>
                <a:lnTo>
                  <a:pt x="63855" y="495046"/>
                </a:lnTo>
                <a:lnTo>
                  <a:pt x="70777" y="538403"/>
                </a:lnTo>
                <a:lnTo>
                  <a:pt x="90246" y="576224"/>
                </a:lnTo>
                <a:lnTo>
                  <a:pt x="119926" y="606171"/>
                </a:lnTo>
                <a:lnTo>
                  <a:pt x="157467" y="625894"/>
                </a:lnTo>
                <a:lnTo>
                  <a:pt x="200571" y="633031"/>
                </a:lnTo>
                <a:lnTo>
                  <a:pt x="243586" y="626071"/>
                </a:lnTo>
                <a:lnTo>
                  <a:pt x="268224" y="613791"/>
                </a:lnTo>
                <a:lnTo>
                  <a:pt x="281203" y="607314"/>
                </a:lnTo>
                <a:lnTo>
                  <a:pt x="311061" y="578332"/>
                </a:lnTo>
                <a:lnTo>
                  <a:pt x="330758" y="540689"/>
                </a:lnTo>
                <a:lnTo>
                  <a:pt x="337908" y="495960"/>
                </a:lnTo>
                <a:close/>
              </a:path>
              <a:path w="442595" h="1023620">
                <a:moveTo>
                  <a:pt x="442277" y="979144"/>
                </a:moveTo>
                <a:lnTo>
                  <a:pt x="439483" y="964844"/>
                </a:lnTo>
                <a:lnTo>
                  <a:pt x="434848" y="957008"/>
                </a:lnTo>
                <a:lnTo>
                  <a:pt x="398157" y="937856"/>
                </a:lnTo>
                <a:lnTo>
                  <a:pt x="395046" y="937196"/>
                </a:lnTo>
                <a:lnTo>
                  <a:pt x="385572" y="935012"/>
                </a:lnTo>
                <a:lnTo>
                  <a:pt x="385699" y="843203"/>
                </a:lnTo>
                <a:lnTo>
                  <a:pt x="385597" y="791908"/>
                </a:lnTo>
                <a:lnTo>
                  <a:pt x="385241" y="751408"/>
                </a:lnTo>
                <a:lnTo>
                  <a:pt x="378053" y="708329"/>
                </a:lnTo>
                <a:lnTo>
                  <a:pt x="366661" y="680008"/>
                </a:lnTo>
                <a:lnTo>
                  <a:pt x="366661" y="843203"/>
                </a:lnTo>
                <a:lnTo>
                  <a:pt x="366483" y="934567"/>
                </a:lnTo>
                <a:lnTo>
                  <a:pt x="366102" y="935570"/>
                </a:lnTo>
                <a:lnTo>
                  <a:pt x="365734" y="937450"/>
                </a:lnTo>
                <a:lnTo>
                  <a:pt x="36664" y="937450"/>
                </a:lnTo>
                <a:lnTo>
                  <a:pt x="36449" y="934377"/>
                </a:lnTo>
                <a:lnTo>
                  <a:pt x="36093" y="931659"/>
                </a:lnTo>
                <a:lnTo>
                  <a:pt x="35953" y="843203"/>
                </a:lnTo>
                <a:lnTo>
                  <a:pt x="36042" y="791908"/>
                </a:lnTo>
                <a:lnTo>
                  <a:pt x="37795" y="737565"/>
                </a:lnTo>
                <a:lnTo>
                  <a:pt x="48818" y="699731"/>
                </a:lnTo>
                <a:lnTo>
                  <a:pt x="58216" y="681926"/>
                </a:lnTo>
                <a:lnTo>
                  <a:pt x="105918" y="708456"/>
                </a:lnTo>
                <a:lnTo>
                  <a:pt x="153581" y="724319"/>
                </a:lnTo>
                <a:lnTo>
                  <a:pt x="201256" y="729538"/>
                </a:lnTo>
                <a:lnTo>
                  <a:pt x="248958" y="724103"/>
                </a:lnTo>
                <a:lnTo>
                  <a:pt x="290703" y="710031"/>
                </a:lnTo>
                <a:lnTo>
                  <a:pt x="296735" y="707999"/>
                </a:lnTo>
                <a:lnTo>
                  <a:pt x="344614" y="681228"/>
                </a:lnTo>
                <a:lnTo>
                  <a:pt x="353136" y="696353"/>
                </a:lnTo>
                <a:lnTo>
                  <a:pt x="359829" y="712254"/>
                </a:lnTo>
                <a:lnTo>
                  <a:pt x="364261" y="728878"/>
                </a:lnTo>
                <a:lnTo>
                  <a:pt x="366026" y="746150"/>
                </a:lnTo>
                <a:lnTo>
                  <a:pt x="366547" y="791908"/>
                </a:lnTo>
                <a:lnTo>
                  <a:pt x="366661" y="843203"/>
                </a:lnTo>
                <a:lnTo>
                  <a:pt x="366661" y="680008"/>
                </a:lnTo>
                <a:lnTo>
                  <a:pt x="365061" y="676490"/>
                </a:lnTo>
                <a:lnTo>
                  <a:pt x="360273" y="665772"/>
                </a:lnTo>
                <a:lnTo>
                  <a:pt x="362369" y="664349"/>
                </a:lnTo>
                <a:lnTo>
                  <a:pt x="365112" y="663206"/>
                </a:lnTo>
                <a:lnTo>
                  <a:pt x="366839" y="661200"/>
                </a:lnTo>
                <a:lnTo>
                  <a:pt x="392645" y="628561"/>
                </a:lnTo>
                <a:lnTo>
                  <a:pt x="413537" y="592404"/>
                </a:lnTo>
                <a:lnTo>
                  <a:pt x="433489" y="520814"/>
                </a:lnTo>
                <a:lnTo>
                  <a:pt x="434530" y="484187"/>
                </a:lnTo>
                <a:lnTo>
                  <a:pt x="429615" y="447065"/>
                </a:lnTo>
                <a:lnTo>
                  <a:pt x="406920" y="384467"/>
                </a:lnTo>
                <a:lnTo>
                  <a:pt x="366153" y="331482"/>
                </a:lnTo>
                <a:lnTo>
                  <a:pt x="361251" y="326847"/>
                </a:lnTo>
                <a:lnTo>
                  <a:pt x="359879" y="322097"/>
                </a:lnTo>
                <a:lnTo>
                  <a:pt x="359905" y="308597"/>
                </a:lnTo>
                <a:lnTo>
                  <a:pt x="360019" y="50431"/>
                </a:lnTo>
                <a:lnTo>
                  <a:pt x="355854" y="30454"/>
                </a:lnTo>
                <a:lnTo>
                  <a:pt x="347992" y="19189"/>
                </a:lnTo>
                <a:lnTo>
                  <a:pt x="344678" y="14439"/>
                </a:lnTo>
                <a:lnTo>
                  <a:pt x="328549" y="3822"/>
                </a:lnTo>
                <a:lnTo>
                  <a:pt x="310603" y="215"/>
                </a:lnTo>
                <a:lnTo>
                  <a:pt x="309537" y="0"/>
                </a:lnTo>
                <a:lnTo>
                  <a:pt x="146545" y="215"/>
                </a:lnTo>
                <a:lnTo>
                  <a:pt x="0" y="165"/>
                </a:lnTo>
                <a:lnTo>
                  <a:pt x="0" y="19202"/>
                </a:lnTo>
                <a:lnTo>
                  <a:pt x="303784" y="19202"/>
                </a:lnTo>
                <a:lnTo>
                  <a:pt x="320141" y="21475"/>
                </a:lnTo>
                <a:lnTo>
                  <a:pt x="331698" y="28384"/>
                </a:lnTo>
                <a:lnTo>
                  <a:pt x="338569" y="39992"/>
                </a:lnTo>
                <a:lnTo>
                  <a:pt x="340842" y="56400"/>
                </a:lnTo>
                <a:lnTo>
                  <a:pt x="340855" y="308597"/>
                </a:lnTo>
                <a:lnTo>
                  <a:pt x="310654" y="289674"/>
                </a:lnTo>
                <a:lnTo>
                  <a:pt x="292023" y="281482"/>
                </a:lnTo>
                <a:lnTo>
                  <a:pt x="278993" y="275755"/>
                </a:lnTo>
                <a:lnTo>
                  <a:pt x="245745" y="266674"/>
                </a:lnTo>
                <a:lnTo>
                  <a:pt x="210769" y="262229"/>
                </a:lnTo>
                <a:lnTo>
                  <a:pt x="210667" y="168744"/>
                </a:lnTo>
                <a:lnTo>
                  <a:pt x="194945" y="108407"/>
                </a:lnTo>
                <a:lnTo>
                  <a:pt x="145516" y="70916"/>
                </a:lnTo>
                <a:lnTo>
                  <a:pt x="113982" y="65608"/>
                </a:lnTo>
                <a:lnTo>
                  <a:pt x="82423" y="71145"/>
                </a:lnTo>
                <a:lnTo>
                  <a:pt x="31826" y="111569"/>
                </a:lnTo>
                <a:lnTo>
                  <a:pt x="18707" y="160502"/>
                </a:lnTo>
                <a:lnTo>
                  <a:pt x="18503" y="177457"/>
                </a:lnTo>
                <a:lnTo>
                  <a:pt x="18859" y="194030"/>
                </a:lnTo>
                <a:lnTo>
                  <a:pt x="19024" y="210578"/>
                </a:lnTo>
                <a:lnTo>
                  <a:pt x="9512" y="250215"/>
                </a:lnTo>
                <a:lnTo>
                  <a:pt x="0" y="263867"/>
                </a:lnTo>
                <a:lnTo>
                  <a:pt x="0" y="289483"/>
                </a:lnTo>
                <a:lnTo>
                  <a:pt x="30035" y="252082"/>
                </a:lnTo>
                <a:lnTo>
                  <a:pt x="37858" y="213385"/>
                </a:lnTo>
                <a:lnTo>
                  <a:pt x="38049" y="199809"/>
                </a:lnTo>
                <a:lnTo>
                  <a:pt x="37998" y="159054"/>
                </a:lnTo>
                <a:lnTo>
                  <a:pt x="43421" y="132372"/>
                </a:lnTo>
                <a:lnTo>
                  <a:pt x="57556" y="109626"/>
                </a:lnTo>
                <a:lnTo>
                  <a:pt x="78206" y="93154"/>
                </a:lnTo>
                <a:lnTo>
                  <a:pt x="103149" y="85305"/>
                </a:lnTo>
                <a:lnTo>
                  <a:pt x="136398" y="87833"/>
                </a:lnTo>
                <a:lnTo>
                  <a:pt x="180073" y="120738"/>
                </a:lnTo>
                <a:lnTo>
                  <a:pt x="191160" y="160502"/>
                </a:lnTo>
                <a:lnTo>
                  <a:pt x="191655" y="262610"/>
                </a:lnTo>
                <a:lnTo>
                  <a:pt x="142595" y="270014"/>
                </a:lnTo>
                <a:lnTo>
                  <a:pt x="98602" y="285445"/>
                </a:lnTo>
                <a:lnTo>
                  <a:pt x="59804" y="309029"/>
                </a:lnTo>
                <a:lnTo>
                  <a:pt x="26339" y="340842"/>
                </a:lnTo>
                <a:lnTo>
                  <a:pt x="0" y="378599"/>
                </a:lnTo>
                <a:lnTo>
                  <a:pt x="0" y="425958"/>
                </a:lnTo>
                <a:lnTo>
                  <a:pt x="8483" y="402132"/>
                </a:lnTo>
                <a:lnTo>
                  <a:pt x="34010" y="361950"/>
                </a:lnTo>
                <a:lnTo>
                  <a:pt x="67754" y="328231"/>
                </a:lnTo>
                <a:lnTo>
                  <a:pt x="108483" y="302552"/>
                </a:lnTo>
                <a:lnTo>
                  <a:pt x="154965" y="286448"/>
                </a:lnTo>
                <a:lnTo>
                  <a:pt x="205943" y="281482"/>
                </a:lnTo>
                <a:lnTo>
                  <a:pt x="253238" y="287896"/>
                </a:lnTo>
                <a:lnTo>
                  <a:pt x="297180" y="304330"/>
                </a:lnTo>
                <a:lnTo>
                  <a:pt x="336308" y="329717"/>
                </a:lnTo>
                <a:lnTo>
                  <a:pt x="369138" y="362966"/>
                </a:lnTo>
                <a:lnTo>
                  <a:pt x="394220" y="402983"/>
                </a:lnTo>
                <a:lnTo>
                  <a:pt x="410057" y="448703"/>
                </a:lnTo>
                <a:lnTo>
                  <a:pt x="415188" y="499033"/>
                </a:lnTo>
                <a:lnTo>
                  <a:pt x="408800" y="548144"/>
                </a:lnTo>
                <a:lnTo>
                  <a:pt x="391947" y="592912"/>
                </a:lnTo>
                <a:lnTo>
                  <a:pt x="366014" y="632167"/>
                </a:lnTo>
                <a:lnTo>
                  <a:pt x="332384" y="664692"/>
                </a:lnTo>
                <a:lnTo>
                  <a:pt x="292468" y="689305"/>
                </a:lnTo>
                <a:lnTo>
                  <a:pt x="247650" y="704824"/>
                </a:lnTo>
                <a:lnTo>
                  <a:pt x="199301" y="710031"/>
                </a:lnTo>
                <a:lnTo>
                  <a:pt x="151041" y="704075"/>
                </a:lnTo>
                <a:lnTo>
                  <a:pt x="106438" y="687705"/>
                </a:lnTo>
                <a:lnTo>
                  <a:pt x="66878" y="662254"/>
                </a:lnTo>
                <a:lnTo>
                  <a:pt x="33769" y="629031"/>
                </a:lnTo>
                <a:lnTo>
                  <a:pt x="8496" y="589318"/>
                </a:lnTo>
                <a:lnTo>
                  <a:pt x="0" y="565556"/>
                </a:lnTo>
                <a:lnTo>
                  <a:pt x="0" y="626795"/>
                </a:lnTo>
                <a:lnTo>
                  <a:pt x="41084" y="668629"/>
                </a:lnTo>
                <a:lnTo>
                  <a:pt x="31953" y="692988"/>
                </a:lnTo>
                <a:lnTo>
                  <a:pt x="3060" y="722591"/>
                </a:lnTo>
                <a:lnTo>
                  <a:pt x="0" y="722604"/>
                </a:lnTo>
                <a:lnTo>
                  <a:pt x="0" y="741807"/>
                </a:lnTo>
                <a:lnTo>
                  <a:pt x="12255" y="741807"/>
                </a:lnTo>
                <a:lnTo>
                  <a:pt x="13970" y="741807"/>
                </a:lnTo>
                <a:lnTo>
                  <a:pt x="15697" y="742111"/>
                </a:lnTo>
                <a:lnTo>
                  <a:pt x="17297" y="742251"/>
                </a:lnTo>
                <a:lnTo>
                  <a:pt x="17297" y="791908"/>
                </a:lnTo>
                <a:lnTo>
                  <a:pt x="14325" y="792314"/>
                </a:lnTo>
                <a:lnTo>
                  <a:pt x="12001" y="792911"/>
                </a:lnTo>
                <a:lnTo>
                  <a:pt x="0" y="792924"/>
                </a:lnTo>
                <a:lnTo>
                  <a:pt x="0" y="812114"/>
                </a:lnTo>
                <a:lnTo>
                  <a:pt x="4305" y="812114"/>
                </a:lnTo>
                <a:lnTo>
                  <a:pt x="16332" y="812114"/>
                </a:lnTo>
                <a:lnTo>
                  <a:pt x="16332" y="937856"/>
                </a:lnTo>
                <a:lnTo>
                  <a:pt x="11239" y="937856"/>
                </a:lnTo>
                <a:lnTo>
                  <a:pt x="6692" y="937717"/>
                </a:lnTo>
                <a:lnTo>
                  <a:pt x="2146" y="937882"/>
                </a:lnTo>
                <a:lnTo>
                  <a:pt x="0" y="938428"/>
                </a:lnTo>
                <a:lnTo>
                  <a:pt x="0" y="958253"/>
                </a:lnTo>
                <a:lnTo>
                  <a:pt x="4711" y="957160"/>
                </a:lnTo>
                <a:lnTo>
                  <a:pt x="12420" y="956919"/>
                </a:lnTo>
                <a:lnTo>
                  <a:pt x="23152" y="956919"/>
                </a:lnTo>
                <a:lnTo>
                  <a:pt x="35585" y="957021"/>
                </a:lnTo>
                <a:lnTo>
                  <a:pt x="305892" y="957021"/>
                </a:lnTo>
                <a:lnTo>
                  <a:pt x="396519" y="957072"/>
                </a:lnTo>
                <a:lnTo>
                  <a:pt x="409028" y="959523"/>
                </a:lnTo>
                <a:lnTo>
                  <a:pt x="417982" y="966114"/>
                </a:lnTo>
                <a:lnTo>
                  <a:pt x="422529" y="975817"/>
                </a:lnTo>
                <a:lnTo>
                  <a:pt x="421855" y="987564"/>
                </a:lnTo>
                <a:lnTo>
                  <a:pt x="13652" y="1005090"/>
                </a:lnTo>
                <a:lnTo>
                  <a:pt x="10109" y="1005090"/>
                </a:lnTo>
                <a:lnTo>
                  <a:pt x="6515" y="1005192"/>
                </a:lnTo>
                <a:lnTo>
                  <a:pt x="3035" y="1004709"/>
                </a:lnTo>
                <a:lnTo>
                  <a:pt x="0" y="1003782"/>
                </a:lnTo>
                <a:lnTo>
                  <a:pt x="0" y="1022527"/>
                </a:lnTo>
                <a:lnTo>
                  <a:pt x="3111" y="1023099"/>
                </a:lnTo>
                <a:lnTo>
                  <a:pt x="215252" y="1023073"/>
                </a:lnTo>
                <a:lnTo>
                  <a:pt x="401548" y="1023416"/>
                </a:lnTo>
                <a:lnTo>
                  <a:pt x="435114" y="1005192"/>
                </a:lnTo>
                <a:lnTo>
                  <a:pt x="440436" y="994371"/>
                </a:lnTo>
                <a:lnTo>
                  <a:pt x="442277" y="979144"/>
                </a:lnTo>
                <a:close/>
              </a:path>
            </a:pathLst>
          </a:custGeom>
          <a:solidFill>
            <a:srgbClr val="00AAA6"/>
          </a:solidFill>
        </p:spPr>
        <p:txBody>
          <a:bodyPr wrap="square" lIns="0" tIns="0" rIns="0" bIns="0" rtlCol="0"/>
          <a:lstStyle/>
          <a:p>
            <a:endParaRPr dirty="0">
              <a:solidFill>
                <a:prstClr val="black"/>
              </a:solidFill>
            </a:endParaRPr>
          </a:p>
        </p:txBody>
      </p:sp>
      <p:pic>
        <p:nvPicPr>
          <p:cNvPr id="86" name="bg object 86"/>
          <p:cNvPicPr/>
          <p:nvPr/>
        </p:nvPicPr>
        <p:blipFill>
          <a:blip r:embed="rId21" cstate="print"/>
          <a:stretch>
            <a:fillRect/>
          </a:stretch>
        </p:blipFill>
        <p:spPr>
          <a:xfrm>
            <a:off x="132800" y="5464042"/>
            <a:ext cx="143935" cy="14607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6/1/2025</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331664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Middle with Pictur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dirty="0"/>
              <a:t>Click icon to add picture</a:t>
            </a:r>
          </a:p>
        </p:txBody>
      </p:sp>
      <p:sp>
        <p:nvSpPr>
          <p:cNvPr id="6" name="Title Placeholder 6"/>
          <p:cNvSpPr>
            <a:spLocks noGrp="1"/>
          </p:cNvSpPr>
          <p:nvPr>
            <p:ph type="title"/>
          </p:nvPr>
        </p:nvSpPr>
        <p:spPr>
          <a:xfrm>
            <a:off x="1222656" y="3034971"/>
            <a:ext cx="3828288" cy="103359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4611223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6762"/>
            <a:ext cx="10363200" cy="923201"/>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369460"/>
          </a:xfrm>
        </p:spPr>
        <p:txBody>
          <a:bodyPr/>
          <a:lstStyle>
            <a:lvl1pPr marL="0" indent="0" algn="ctr">
              <a:buNone/>
              <a:defRPr sz="2401"/>
            </a:lvl1pPr>
            <a:lvl2pPr marL="457162" indent="0" algn="ctr">
              <a:buNone/>
              <a:defRPr sz="2000"/>
            </a:lvl2pPr>
            <a:lvl3pPr marL="914323" indent="0" algn="ctr">
              <a:buNone/>
              <a:defRPr sz="1800"/>
            </a:lvl3pPr>
            <a:lvl4pPr marL="1371486" indent="0" algn="ctr">
              <a:buNone/>
              <a:defRPr sz="1600"/>
            </a:lvl4pPr>
            <a:lvl5pPr marL="1828647" indent="0" algn="ctr">
              <a:buNone/>
              <a:defRPr sz="1600"/>
            </a:lvl5pPr>
            <a:lvl6pPr marL="2285809" indent="0" algn="ctr">
              <a:buNone/>
              <a:defRPr sz="1600"/>
            </a:lvl6pPr>
            <a:lvl7pPr marL="2742970" indent="0" algn="ctr">
              <a:buNone/>
              <a:defRPr sz="1600"/>
            </a:lvl7pPr>
            <a:lvl8pPr marL="3200132" indent="0" algn="ctr">
              <a:buNone/>
              <a:defRPr sz="1600"/>
            </a:lvl8pPr>
            <a:lvl9pPr marL="365729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09917" y="6377940"/>
            <a:ext cx="2805620" cy="276999"/>
          </a:xfrm>
        </p:spPr>
        <p:txBody>
          <a:bodyPr/>
          <a:lstStyle/>
          <a:p>
            <a:fld id="{54DCB1EE-B128-4779-9BC2-F0786A713F24}" type="datetimeFigureOut">
              <a:rPr lang="en-IE" smtClean="0"/>
              <a:t>01/06/2025</a:t>
            </a:fld>
            <a:endParaRPr lang="en-IE" dirty="0"/>
          </a:p>
        </p:txBody>
      </p:sp>
      <p:sp>
        <p:nvSpPr>
          <p:cNvPr id="5" name="Footer Placeholder 4"/>
          <p:cNvSpPr>
            <a:spLocks noGrp="1"/>
          </p:cNvSpPr>
          <p:nvPr>
            <p:ph type="ftr" sz="quarter" idx="11"/>
          </p:nvPr>
        </p:nvSpPr>
        <p:spPr>
          <a:xfrm>
            <a:off x="4147439" y="6377940"/>
            <a:ext cx="3903472" cy="276999"/>
          </a:xfrm>
        </p:spPr>
        <p:txBody>
          <a:bodyPr/>
          <a:lstStyle/>
          <a:p>
            <a:endParaRPr lang="en-IE" dirty="0"/>
          </a:p>
        </p:txBody>
      </p:sp>
      <p:sp>
        <p:nvSpPr>
          <p:cNvPr id="6" name="Slide Number Placeholder 5"/>
          <p:cNvSpPr>
            <a:spLocks noGrp="1"/>
          </p:cNvSpPr>
          <p:nvPr>
            <p:ph type="sldNum" sz="quarter" idx="12"/>
          </p:nvPr>
        </p:nvSpPr>
        <p:spPr>
          <a:xfrm>
            <a:off x="8782812" y="6377940"/>
            <a:ext cx="2805620" cy="276999"/>
          </a:xfrm>
        </p:spPr>
        <p:txBody>
          <a:bodyPr/>
          <a:lstStyle/>
          <a:p>
            <a:fld id="{BB86F8D7-08F3-4889-A463-861619B5F107}" type="slidenum">
              <a:rPr lang="en-IE" smtClean="0"/>
              <a:t>‹#›</a:t>
            </a:fld>
            <a:endParaRPr lang="en-IE" dirty="0"/>
          </a:p>
        </p:txBody>
      </p:sp>
    </p:spTree>
    <p:extLst>
      <p:ext uri="{BB962C8B-B14F-4D97-AF65-F5344CB8AC3E}">
        <p14:creationId xmlns:p14="http://schemas.microsoft.com/office/powerpoint/2010/main" val="1995420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 Nav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E96DC-17CD-C917-AB6E-0E6686695CA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CCC5C60-6FAE-6390-80E3-1067699F2642}"/>
              </a:ext>
            </a:extLst>
          </p:cNvPr>
          <p:cNvPicPr>
            <a:picLocks noChangeAspect="1"/>
          </p:cNvPicPr>
          <p:nvPr userDrawn="1"/>
        </p:nvPicPr>
        <p:blipFill>
          <a:blip r:embed="rId3"/>
          <a:stretch>
            <a:fillRect/>
          </a:stretch>
        </p:blipFill>
        <p:spPr>
          <a:xfrm>
            <a:off x="9165532" y="316672"/>
            <a:ext cx="2667000" cy="2070100"/>
          </a:xfrm>
          <a:prstGeom prst="rect">
            <a:avLst/>
          </a:prstGeom>
        </p:spPr>
      </p:pic>
      <p:sp>
        <p:nvSpPr>
          <p:cNvPr id="8" name="Text Placeholder 11">
            <a:extLst>
              <a:ext uri="{FF2B5EF4-FFF2-40B4-BE49-F238E27FC236}">
                <a16:creationId xmlns:a16="http://schemas.microsoft.com/office/drawing/2014/main" id="{3CFBDEC7-B6EA-E8C5-C8F2-7134D393E3F5}"/>
              </a:ext>
            </a:extLst>
          </p:cNvPr>
          <p:cNvSpPr>
            <a:spLocks noGrp="1"/>
          </p:cNvSpPr>
          <p:nvPr>
            <p:ph type="body" sz="quarter" idx="10" hasCustomPrompt="1"/>
          </p:nvPr>
        </p:nvSpPr>
        <p:spPr>
          <a:xfrm>
            <a:off x="715963" y="4880044"/>
            <a:ext cx="1729063" cy="337999"/>
          </a:xfrm>
          <a:prstGeom prst="rect">
            <a:avLst/>
          </a:prstGeom>
        </p:spPr>
        <p:txBody>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GB" dirty="0"/>
              <a:t>Insert Date</a:t>
            </a:r>
            <a:endParaRPr lang="en-US" dirty="0"/>
          </a:p>
        </p:txBody>
      </p:sp>
      <p:sp>
        <p:nvSpPr>
          <p:cNvPr id="9" name="Text Placeholder 11">
            <a:extLst>
              <a:ext uri="{FF2B5EF4-FFF2-40B4-BE49-F238E27FC236}">
                <a16:creationId xmlns:a16="http://schemas.microsoft.com/office/drawing/2014/main" id="{494CAB82-1377-D21D-735B-D935166F07BA}"/>
              </a:ext>
            </a:extLst>
          </p:cNvPr>
          <p:cNvSpPr>
            <a:spLocks noGrp="1"/>
          </p:cNvSpPr>
          <p:nvPr>
            <p:ph type="body" sz="quarter" idx="11" hasCustomPrompt="1"/>
          </p:nvPr>
        </p:nvSpPr>
        <p:spPr>
          <a:xfrm>
            <a:off x="715963" y="1298364"/>
            <a:ext cx="7402426" cy="735494"/>
          </a:xfrm>
          <a:prstGeom prst="rect">
            <a:avLst/>
          </a:prstGeom>
        </p:spPr>
        <p:txBody>
          <a:bodyPr/>
          <a:lstStyle>
            <a:lvl1pPr marL="0" indent="0">
              <a:buFontTx/>
              <a:buNone/>
              <a:defRPr sz="4400" b="1" i="0">
                <a:solidFill>
                  <a:schemeClr val="bg1"/>
                </a:solidFill>
                <a:latin typeface="Arial" panose="020B0604020202020204" pitchFamily="34" charset="0"/>
                <a:cs typeface="Arial" panose="020B0604020202020204" pitchFamily="34" charset="0"/>
              </a:defRPr>
            </a:lvl1pPr>
          </a:lstStyle>
          <a:p>
            <a:pPr lvl="0"/>
            <a:r>
              <a:rPr lang="en-GB" dirty="0"/>
              <a:t>Presentation Title</a:t>
            </a:r>
          </a:p>
        </p:txBody>
      </p:sp>
      <p:sp>
        <p:nvSpPr>
          <p:cNvPr id="10" name="Text Placeholder 11">
            <a:extLst>
              <a:ext uri="{FF2B5EF4-FFF2-40B4-BE49-F238E27FC236}">
                <a16:creationId xmlns:a16="http://schemas.microsoft.com/office/drawing/2014/main" id="{622C1205-8C8B-F448-0E57-84EDC27FFA2B}"/>
              </a:ext>
            </a:extLst>
          </p:cNvPr>
          <p:cNvSpPr>
            <a:spLocks noGrp="1"/>
          </p:cNvSpPr>
          <p:nvPr>
            <p:ph type="body" sz="quarter" idx="12" hasCustomPrompt="1"/>
          </p:nvPr>
        </p:nvSpPr>
        <p:spPr>
          <a:xfrm>
            <a:off x="715963" y="2046215"/>
            <a:ext cx="6673378" cy="582685"/>
          </a:xfrm>
          <a:prstGeom prst="rect">
            <a:avLst/>
          </a:prstGeom>
        </p:spPr>
        <p:txBody>
          <a:bodyPr/>
          <a:lstStyle>
            <a:lvl1pPr marL="0" indent="0">
              <a:buFontTx/>
              <a:buNone/>
              <a:defRPr sz="2800" b="0" i="0">
                <a:solidFill>
                  <a:schemeClr val="bg1"/>
                </a:solidFill>
                <a:latin typeface="Arial" panose="020B0604020202020204" pitchFamily="34" charset="0"/>
                <a:cs typeface="Arial" panose="020B0604020202020204" pitchFamily="34" charset="0"/>
              </a:defRPr>
            </a:lvl1pPr>
          </a:lstStyle>
          <a:p>
            <a:pPr lvl="0"/>
            <a:r>
              <a:rPr lang="en-GB" dirty="0"/>
              <a:t>Name Surname</a:t>
            </a:r>
            <a:endParaRPr lang="en-US" dirty="0"/>
          </a:p>
        </p:txBody>
      </p:sp>
    </p:spTree>
    <p:extLst>
      <p:ext uri="{BB962C8B-B14F-4D97-AF65-F5344CB8AC3E}">
        <p14:creationId xmlns:p14="http://schemas.microsoft.com/office/powerpoint/2010/main" val="312227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with Gree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DBE60-9F47-0F8E-04D3-B0CA733D4A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11">
            <a:extLst>
              <a:ext uri="{FF2B5EF4-FFF2-40B4-BE49-F238E27FC236}">
                <a16:creationId xmlns:a16="http://schemas.microsoft.com/office/drawing/2014/main" id="{56393BB3-B1FF-7024-3AAB-DDF9E93D8DE5}"/>
              </a:ext>
            </a:extLst>
          </p:cNvPr>
          <p:cNvSpPr>
            <a:spLocks noGrp="1"/>
          </p:cNvSpPr>
          <p:nvPr>
            <p:ph type="body" sz="quarter" idx="11" hasCustomPrompt="1"/>
          </p:nvPr>
        </p:nvSpPr>
        <p:spPr>
          <a:xfrm>
            <a:off x="715962" y="519887"/>
            <a:ext cx="8786383" cy="740501"/>
          </a:xfrm>
          <a:prstGeom prst="rect">
            <a:avLst/>
          </a:prstGeom>
        </p:spPr>
        <p:txBody>
          <a:bodyPr/>
          <a:lstStyle>
            <a:lvl1pPr marL="0" indent="0">
              <a:buFontTx/>
              <a:buNone/>
              <a:defRPr sz="3600" b="1" i="0">
                <a:solidFill>
                  <a:schemeClr val="bg1"/>
                </a:solidFill>
                <a:latin typeface="Arial" panose="020B0604020202020204" pitchFamily="34" charset="0"/>
                <a:cs typeface="Arial" panose="020B0604020202020204" pitchFamily="34" charset="0"/>
              </a:defRPr>
            </a:lvl1pPr>
          </a:lstStyle>
          <a:p>
            <a:pPr lvl="0"/>
            <a:r>
              <a:rPr lang="en-GB" dirty="0"/>
              <a:t>Page Title</a:t>
            </a:r>
          </a:p>
        </p:txBody>
      </p:sp>
      <p:sp>
        <p:nvSpPr>
          <p:cNvPr id="6" name="Text Placeholder 11">
            <a:extLst>
              <a:ext uri="{FF2B5EF4-FFF2-40B4-BE49-F238E27FC236}">
                <a16:creationId xmlns:a16="http://schemas.microsoft.com/office/drawing/2014/main" id="{F4935352-26D6-3C58-0BD9-00A6B6A9F5C3}"/>
              </a:ext>
            </a:extLst>
          </p:cNvPr>
          <p:cNvSpPr>
            <a:spLocks noGrp="1"/>
          </p:cNvSpPr>
          <p:nvPr>
            <p:ph type="body" sz="quarter" idx="12" hasCustomPrompt="1"/>
          </p:nvPr>
        </p:nvSpPr>
        <p:spPr>
          <a:xfrm>
            <a:off x="715964" y="2046215"/>
            <a:ext cx="4955788" cy="3823244"/>
          </a:xfrm>
          <a:prstGeom prst="rect">
            <a:avLst/>
          </a:prstGeom>
        </p:spPr>
        <p:txBody>
          <a:bodyPr/>
          <a:lstStyle>
            <a:lvl1pPr marL="0" indent="0">
              <a:lnSpc>
                <a:spcPct val="100000"/>
              </a:lnSpc>
              <a:spcBef>
                <a:spcPts val="0"/>
              </a:spcBef>
              <a:spcAft>
                <a:spcPts val="600"/>
              </a:spcAft>
              <a:buFontTx/>
              <a:buNone/>
              <a:defRPr sz="1400" b="0" i="0">
                <a:solidFill>
                  <a:srgbClr val="0C2D56"/>
                </a:solidFill>
                <a:latin typeface="Arial" panose="020B0604020202020204" pitchFamily="34" charset="0"/>
                <a:cs typeface="Arial" panose="020B0604020202020204" pitchFamily="34" charset="0"/>
              </a:defRPr>
            </a:lvl1pPr>
          </a:lstStyle>
          <a:p>
            <a:pPr lvl="0"/>
            <a:r>
              <a:rPr lang="en-GB" dirty="0"/>
              <a:t>Content </a:t>
            </a:r>
            <a:endParaRPr lang="en-US" dirty="0"/>
          </a:p>
        </p:txBody>
      </p:sp>
      <p:sp>
        <p:nvSpPr>
          <p:cNvPr id="7" name="Text Placeholder 11">
            <a:extLst>
              <a:ext uri="{FF2B5EF4-FFF2-40B4-BE49-F238E27FC236}">
                <a16:creationId xmlns:a16="http://schemas.microsoft.com/office/drawing/2014/main" id="{BDA37C99-6E30-8C8A-1686-955F80447359}"/>
              </a:ext>
            </a:extLst>
          </p:cNvPr>
          <p:cNvSpPr>
            <a:spLocks noGrp="1"/>
          </p:cNvSpPr>
          <p:nvPr>
            <p:ph type="body" sz="quarter" idx="13" hasCustomPrompt="1"/>
          </p:nvPr>
        </p:nvSpPr>
        <p:spPr>
          <a:xfrm>
            <a:off x="6017013" y="2046215"/>
            <a:ext cx="4955788" cy="3823244"/>
          </a:xfrm>
          <a:prstGeom prst="rect">
            <a:avLst/>
          </a:prstGeom>
        </p:spPr>
        <p:txBody>
          <a:bodyPr/>
          <a:lstStyle>
            <a:lvl1pPr marL="0" indent="0">
              <a:lnSpc>
                <a:spcPct val="100000"/>
              </a:lnSpc>
              <a:spcBef>
                <a:spcPts val="0"/>
              </a:spcBef>
              <a:spcAft>
                <a:spcPts val="600"/>
              </a:spcAft>
              <a:buFontTx/>
              <a:buNone/>
              <a:defRPr sz="1400" b="0" i="0">
                <a:solidFill>
                  <a:srgbClr val="0C2D56"/>
                </a:solidFill>
                <a:latin typeface="Arial" panose="020B0604020202020204" pitchFamily="34" charset="0"/>
                <a:cs typeface="Arial" panose="020B0604020202020204" pitchFamily="34" charset="0"/>
              </a:defRPr>
            </a:lvl1pPr>
          </a:lstStyle>
          <a:p>
            <a:pPr lvl="0"/>
            <a:r>
              <a:rPr lang="en-GB" dirty="0"/>
              <a:t>Content</a:t>
            </a:r>
            <a:endParaRPr lang="en-US" dirty="0"/>
          </a:p>
        </p:txBody>
      </p:sp>
    </p:spTree>
    <p:extLst>
      <p:ext uri="{BB962C8B-B14F-4D97-AF65-F5344CB8AC3E}">
        <p14:creationId xmlns:p14="http://schemas.microsoft.com/office/powerpoint/2010/main" val="219587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AB845-45DB-3143-AC59-07217DB30E7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AD52FBB-F1A4-DAB7-81E4-FB33084C0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6E106A8-741E-BE99-D83E-7CA2A42FC3F7}"/>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5" name="Tijdelijke aanduiding voor voettekst 4">
            <a:extLst>
              <a:ext uri="{FF2B5EF4-FFF2-40B4-BE49-F238E27FC236}">
                <a16:creationId xmlns:a16="http://schemas.microsoft.com/office/drawing/2014/main" id="{758FC62C-252E-F03C-C2A1-CCE35B2B36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42DF7FD-0C40-463C-B816-78318B117710}"/>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1074573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7DBBB-0938-1453-6088-539C052B66C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EF79754-DC41-9CC5-3454-285109E2E89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1C3E69-51C0-8AA8-DF7A-610EEB7F618C}"/>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5" name="Tijdelijke aanduiding voor voettekst 4">
            <a:extLst>
              <a:ext uri="{FF2B5EF4-FFF2-40B4-BE49-F238E27FC236}">
                <a16:creationId xmlns:a16="http://schemas.microsoft.com/office/drawing/2014/main" id="{4EB76811-5E8D-D7AD-3C39-45D9C0A01E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6B41A0-7D38-7F61-3C5F-1EEBDD1EE493}"/>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4170675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E4653-27B9-154F-6547-57ACBAD46D3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CEED4EB-79C4-E7C7-0A74-FE9229FCD6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5624D21-0DA9-7DA3-192A-841A9A85EE16}"/>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5" name="Tijdelijke aanduiding voor voettekst 4">
            <a:extLst>
              <a:ext uri="{FF2B5EF4-FFF2-40B4-BE49-F238E27FC236}">
                <a16:creationId xmlns:a16="http://schemas.microsoft.com/office/drawing/2014/main" id="{0F093550-8B1F-3044-0768-AF9905AAA97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7E8F333-70CD-F3A6-EED6-6E180056B6C1}"/>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3744031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46EF1-7BD4-2838-A849-11BF596B6CF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D5CDB33-C93C-EFE4-A949-BC5F99202C3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37A1A2E-FCB2-2159-DB48-13F3CBD28CF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D045DD0-9FA7-3705-5C4A-63212D098279}"/>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6" name="Tijdelijke aanduiding voor voettekst 5">
            <a:extLst>
              <a:ext uri="{FF2B5EF4-FFF2-40B4-BE49-F238E27FC236}">
                <a16:creationId xmlns:a16="http://schemas.microsoft.com/office/drawing/2014/main" id="{B1DA37A0-9F7B-47E5-851C-06E58B9013D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8AF7C6-4001-0374-24A2-E4B30E251C05}"/>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1072864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BB455-095D-4FD4-D8E0-B209AEA55D7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85FB9BF-8EF8-E7DA-F7E9-E94D248C8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C7BD788-B8E8-293C-583C-E099CB54D32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23EB875-BFDE-B191-8ED2-0DE1E5600D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2F3A9EB-6116-94FF-1A85-AFF5D2EB42C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1F1DA82-CC10-F7CD-2A6C-1E9D11428F65}"/>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8" name="Tijdelijke aanduiding voor voettekst 7">
            <a:extLst>
              <a:ext uri="{FF2B5EF4-FFF2-40B4-BE49-F238E27FC236}">
                <a16:creationId xmlns:a16="http://schemas.microsoft.com/office/drawing/2014/main" id="{E75FE3B2-3562-304E-D307-6D3CCEBB6F4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F68498F-14F4-6787-DD64-2EE3888449ED}"/>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3018906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CD105-127A-FE1A-F33A-02A8B6FEEC5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929E8CF-E6E9-37E7-1379-D73D5BCA449C}"/>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4" name="Tijdelijke aanduiding voor voettekst 3">
            <a:extLst>
              <a:ext uri="{FF2B5EF4-FFF2-40B4-BE49-F238E27FC236}">
                <a16:creationId xmlns:a16="http://schemas.microsoft.com/office/drawing/2014/main" id="{7DEAB646-32E1-05DD-EC6A-41249E21F5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615660E-1CE7-CCA9-7C9A-98084A40D68E}"/>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2760064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BC949DA-15FF-30DE-DF0F-5CC91AA162A4}"/>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3" name="Tijdelijke aanduiding voor voettekst 2">
            <a:extLst>
              <a:ext uri="{FF2B5EF4-FFF2-40B4-BE49-F238E27FC236}">
                <a16:creationId xmlns:a16="http://schemas.microsoft.com/office/drawing/2014/main" id="{AA8949CE-6A2E-1ADD-524D-4D13507BC57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B578BD2-A4E3-6B3C-3B23-9DA65FAD2C28}"/>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3686651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CEFB7-484A-35FC-6254-C92CE07E11B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8D56663-4D95-AF43-05AA-5AB9C160A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E9FAD8A-E453-6C6F-5516-4D91CB9D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A879C7-8C6F-AF79-2A40-55E012600F19}"/>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6" name="Tijdelijke aanduiding voor voettekst 5">
            <a:extLst>
              <a:ext uri="{FF2B5EF4-FFF2-40B4-BE49-F238E27FC236}">
                <a16:creationId xmlns:a16="http://schemas.microsoft.com/office/drawing/2014/main" id="{A29360E6-3676-99C0-3DCF-C6CBA1D9AB4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021BFA9-7660-2E97-0C0A-AD796F89C68C}"/>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3327884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8DB05-31C7-DC86-702B-2AF1BF9F4E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427EBE5-7870-2DFC-5CC8-BCB31273B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80528EC-24A4-6859-092C-7045170BC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06F7F0F-D24C-5672-0884-42579F46190D}"/>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6" name="Tijdelijke aanduiding voor voettekst 5">
            <a:extLst>
              <a:ext uri="{FF2B5EF4-FFF2-40B4-BE49-F238E27FC236}">
                <a16:creationId xmlns:a16="http://schemas.microsoft.com/office/drawing/2014/main" id="{175A11A6-3000-26DF-5492-C774310FB5F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C95900F-33EE-7951-2B5F-B5CA63E01722}"/>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12118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F9ADC-2666-6AF0-94BE-B7A2E5DE994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8930AAB-8E3B-10EF-995C-71F10AC9D3E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A784E1-209C-FA17-41C5-568A56772AC9}"/>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5" name="Tijdelijke aanduiding voor voettekst 4">
            <a:extLst>
              <a:ext uri="{FF2B5EF4-FFF2-40B4-BE49-F238E27FC236}">
                <a16:creationId xmlns:a16="http://schemas.microsoft.com/office/drawing/2014/main" id="{294F0530-8B2F-D477-C0DB-3E002B4E668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90FF39-68F5-E18E-2174-50484B331454}"/>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4251898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EC00355-3BC6-2C1C-CD95-D7597804E99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43959F1-DDD6-C943-3503-3C2AC7F3321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A91A9B-79DE-CE2A-983C-45B86F385A8D}"/>
              </a:ext>
            </a:extLst>
          </p:cNvPr>
          <p:cNvSpPr>
            <a:spLocks noGrp="1"/>
          </p:cNvSpPr>
          <p:nvPr>
            <p:ph type="dt" sz="half" idx="10"/>
          </p:nvPr>
        </p:nvSpPr>
        <p:spPr/>
        <p:txBody>
          <a:bodyPr/>
          <a:lstStyle/>
          <a:p>
            <a:fld id="{4607BD88-D50D-4200-94DD-9D4FA8156D5E}" type="datetimeFigureOut">
              <a:rPr lang="nl-NL" smtClean="0"/>
              <a:t>1-6-2025</a:t>
            </a:fld>
            <a:endParaRPr lang="nl-NL"/>
          </a:p>
        </p:txBody>
      </p:sp>
      <p:sp>
        <p:nvSpPr>
          <p:cNvPr id="5" name="Tijdelijke aanduiding voor voettekst 4">
            <a:extLst>
              <a:ext uri="{FF2B5EF4-FFF2-40B4-BE49-F238E27FC236}">
                <a16:creationId xmlns:a16="http://schemas.microsoft.com/office/drawing/2014/main" id="{CD92E920-0E2A-013A-8D3B-32BF0A91031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639634-192A-F77E-560C-9AA3DB943421}"/>
              </a:ext>
            </a:extLst>
          </p:cNvPr>
          <p:cNvSpPr>
            <a:spLocks noGrp="1"/>
          </p:cNvSpPr>
          <p:nvPr>
            <p:ph type="sldNum" sz="quarter" idx="12"/>
          </p:nvPr>
        </p:nvSpPr>
        <p:spPr/>
        <p:txBody>
          <a:bodyPr/>
          <a:lstStyle/>
          <a:p>
            <a:fld id="{C061076C-8F6D-4DF2-AE01-861894F1A9CE}" type="slidenum">
              <a:rPr lang="nl-NL" smtClean="0"/>
              <a:t>‹#›</a:t>
            </a:fld>
            <a:endParaRPr lang="nl-NL"/>
          </a:p>
        </p:txBody>
      </p:sp>
    </p:spTree>
    <p:extLst>
      <p:ext uri="{BB962C8B-B14F-4D97-AF65-F5344CB8AC3E}">
        <p14:creationId xmlns:p14="http://schemas.microsoft.com/office/powerpoint/2010/main" val="1289256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976192-8BED-1342-A904-58902085F366}"/>
              </a:ext>
            </a:extLst>
          </p:cNvPr>
          <p:cNvSpPr/>
          <p:nvPr userDrawn="1"/>
        </p:nvSpPr>
        <p:spPr>
          <a:xfrm>
            <a:off x="0" y="5665304"/>
            <a:ext cx="12192000" cy="934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5B8D0407-E937-EC46-B308-891F05362C14}"/>
              </a:ext>
            </a:extLst>
          </p:cNvPr>
          <p:cNvPicPr>
            <a:picLocks noChangeAspect="1"/>
          </p:cNvPicPr>
          <p:nvPr userDrawn="1"/>
        </p:nvPicPr>
        <p:blipFill>
          <a:blip r:embed="rId2"/>
          <a:stretch>
            <a:fillRect/>
          </a:stretch>
        </p:blipFill>
        <p:spPr>
          <a:xfrm>
            <a:off x="4054602" y="1688123"/>
            <a:ext cx="4082796" cy="1867326"/>
          </a:xfrm>
          <a:prstGeom prst="rect">
            <a:avLst/>
          </a:prstGeom>
        </p:spPr>
      </p:pic>
      <p:grpSp>
        <p:nvGrpSpPr>
          <p:cNvPr id="14" name="Group 13">
            <a:extLst>
              <a:ext uri="{FF2B5EF4-FFF2-40B4-BE49-F238E27FC236}">
                <a16:creationId xmlns:a16="http://schemas.microsoft.com/office/drawing/2014/main" id="{3523A0F3-C52A-154A-BC13-9779963D4CE3}"/>
              </a:ext>
            </a:extLst>
          </p:cNvPr>
          <p:cNvGrpSpPr/>
          <p:nvPr userDrawn="1"/>
        </p:nvGrpSpPr>
        <p:grpSpPr>
          <a:xfrm>
            <a:off x="2328297" y="3842115"/>
            <a:ext cx="7535405" cy="2324651"/>
            <a:chOff x="3182112" y="2298994"/>
            <a:chExt cx="7535405" cy="2324651"/>
          </a:xfrm>
        </p:grpSpPr>
        <p:sp>
          <p:nvSpPr>
            <p:cNvPr id="15" name="Rounded Rectangle 14">
              <a:extLst>
                <a:ext uri="{FF2B5EF4-FFF2-40B4-BE49-F238E27FC236}">
                  <a16:creationId xmlns:a16="http://schemas.microsoft.com/office/drawing/2014/main" id="{4E386F30-564C-6148-BD0D-FEC271F81AEC}"/>
                </a:ext>
              </a:extLst>
            </p:cNvPr>
            <p:cNvSpPr/>
            <p:nvPr userDrawn="1"/>
          </p:nvSpPr>
          <p:spPr>
            <a:xfrm>
              <a:off x="3182112" y="2298994"/>
              <a:ext cx="7535405" cy="2324651"/>
            </a:xfrm>
            <a:prstGeom prst="roundRect">
              <a:avLst>
                <a:gd name="adj" fmla="val 2899"/>
              </a:avLst>
            </a:prstGeom>
            <a:solidFill>
              <a:schemeClr val="bg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2DB559-340D-D043-9D61-EE1F4BA135FD}"/>
                </a:ext>
              </a:extLst>
            </p:cNvPr>
            <p:cNvSpPr txBox="1"/>
            <p:nvPr userDrawn="1"/>
          </p:nvSpPr>
          <p:spPr>
            <a:xfrm>
              <a:off x="3397383" y="2525277"/>
              <a:ext cx="6175227" cy="424732"/>
            </a:xfrm>
            <a:prstGeom prst="rect">
              <a:avLst/>
            </a:prstGeom>
            <a:noFill/>
          </p:spPr>
          <p:txBody>
            <a:bodyPr wrap="square" rtlCol="0">
              <a:spAutoFit/>
            </a:bodyPr>
            <a:lstStyle/>
            <a:p>
              <a:pPr>
                <a:lnSpc>
                  <a:spcPct val="90000"/>
                </a:lnSpc>
              </a:pPr>
              <a:r>
                <a:rPr lang="en-US" sz="2400" b="1" dirty="0">
                  <a:solidFill>
                    <a:schemeClr val="tx2"/>
                  </a:solidFill>
                </a:rPr>
                <a:t>EUROPEAN IMPLEMENTATION EVENT</a:t>
              </a:r>
            </a:p>
          </p:txBody>
        </p:sp>
        <p:sp>
          <p:nvSpPr>
            <p:cNvPr id="17" name="TextBox 16">
              <a:extLst>
                <a:ext uri="{FF2B5EF4-FFF2-40B4-BE49-F238E27FC236}">
                  <a16:creationId xmlns:a16="http://schemas.microsoft.com/office/drawing/2014/main" id="{DF26627A-4E33-6546-8A7A-9E76D8B111C8}"/>
                </a:ext>
              </a:extLst>
            </p:cNvPr>
            <p:cNvSpPr txBox="1"/>
            <p:nvPr userDrawn="1"/>
          </p:nvSpPr>
          <p:spPr>
            <a:xfrm>
              <a:off x="9702328" y="2298994"/>
              <a:ext cx="1015189" cy="899356"/>
            </a:xfrm>
            <a:prstGeom prst="round1Rect">
              <a:avLst>
                <a:gd name="adj" fmla="val 9404"/>
              </a:avLst>
            </a:prstGeom>
            <a:gradFill>
              <a:gsLst>
                <a:gs pos="0">
                  <a:schemeClr val="accent2"/>
                </a:gs>
                <a:gs pos="100000">
                  <a:schemeClr val="accent1"/>
                </a:gs>
              </a:gsLst>
              <a:lin ang="0" scaled="1"/>
            </a:gradFill>
            <a:ln w="31750">
              <a:solidFill>
                <a:schemeClr val="tx2"/>
              </a:solidFill>
            </a:ln>
          </p:spPr>
          <p:style>
            <a:lnRef idx="2">
              <a:schemeClr val="accent2"/>
            </a:lnRef>
            <a:fillRef idx="1">
              <a:schemeClr val="lt1"/>
            </a:fillRef>
            <a:effectRef idx="0">
              <a:schemeClr val="accent2"/>
            </a:effectRef>
            <a:fontRef idx="minor">
              <a:schemeClr val="dk1"/>
            </a:fontRef>
          </p:style>
          <p:txBody>
            <a:bodyPr wrap="square" lIns="91440" rtlCol="0" anchor="ctr" anchorCtr="0">
              <a:noAutofit/>
            </a:bodyPr>
            <a:lstStyle/>
            <a:p>
              <a:pPr algn="ctr">
                <a:lnSpc>
                  <a:spcPct val="90000"/>
                </a:lnSpc>
              </a:pPr>
              <a:r>
                <a:rPr lang="en-US" sz="2800" b="1" dirty="0">
                  <a:solidFill>
                    <a:schemeClr val="tx2"/>
                  </a:solidFill>
                </a:rPr>
                <a:t>2025</a:t>
              </a:r>
            </a:p>
          </p:txBody>
        </p:sp>
        <p:cxnSp>
          <p:nvCxnSpPr>
            <p:cNvPr id="18" name="Straight Connector 17">
              <a:extLst>
                <a:ext uri="{FF2B5EF4-FFF2-40B4-BE49-F238E27FC236}">
                  <a16:creationId xmlns:a16="http://schemas.microsoft.com/office/drawing/2014/main" id="{5460ECC8-1197-5249-8701-33B716CBCD25}"/>
                </a:ext>
              </a:extLst>
            </p:cNvPr>
            <p:cNvCxnSpPr>
              <a:cxnSpLocks/>
            </p:cNvCxnSpPr>
            <p:nvPr userDrawn="1"/>
          </p:nvCxnSpPr>
          <p:spPr>
            <a:xfrm flipH="1">
              <a:off x="3182112" y="3198350"/>
              <a:ext cx="6520217"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1" name="Content Placeholder 2">
            <a:extLst>
              <a:ext uri="{FF2B5EF4-FFF2-40B4-BE49-F238E27FC236}">
                <a16:creationId xmlns:a16="http://schemas.microsoft.com/office/drawing/2014/main" id="{09F0DF75-1C64-C44C-9CC1-1451A851E142}"/>
              </a:ext>
            </a:extLst>
          </p:cNvPr>
          <p:cNvSpPr>
            <a:spLocks noGrp="1"/>
          </p:cNvSpPr>
          <p:nvPr>
            <p:ph sz="half" idx="20" hasCustomPrompt="1"/>
          </p:nvPr>
        </p:nvSpPr>
        <p:spPr>
          <a:xfrm>
            <a:off x="2625845" y="5508869"/>
            <a:ext cx="4024337" cy="371646"/>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600">
                <a:solidFill>
                  <a:schemeClr val="tx1"/>
                </a:solidFill>
              </a:defRPr>
            </a:lvl1pPr>
            <a:lvl3pPr marL="0" indent="0">
              <a:buFontTx/>
              <a:buNone/>
              <a:defRPr sz="1600" b="0" i="0">
                <a:solidFill>
                  <a:schemeClr val="tx1"/>
                </a:solidFill>
              </a:defRPr>
            </a:lvl3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Insert location of meeting here</a:t>
            </a:r>
          </a:p>
        </p:txBody>
      </p:sp>
      <p:sp>
        <p:nvSpPr>
          <p:cNvPr id="24" name="Content Placeholder 2">
            <a:extLst>
              <a:ext uri="{FF2B5EF4-FFF2-40B4-BE49-F238E27FC236}">
                <a16:creationId xmlns:a16="http://schemas.microsoft.com/office/drawing/2014/main" id="{464FAA11-DC50-EC44-911E-B6BB9F0AFFC6}"/>
              </a:ext>
            </a:extLst>
          </p:cNvPr>
          <p:cNvSpPr>
            <a:spLocks noGrp="1"/>
          </p:cNvSpPr>
          <p:nvPr>
            <p:ph sz="half" idx="21" hasCustomPrompt="1"/>
          </p:nvPr>
        </p:nvSpPr>
        <p:spPr>
          <a:xfrm>
            <a:off x="2625845" y="4944280"/>
            <a:ext cx="4024337" cy="371646"/>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solidFill>
                  <a:schemeClr val="tx1"/>
                </a:solidFill>
              </a:defRPr>
            </a:lvl1pPr>
            <a:lvl3pPr marL="0" indent="0">
              <a:buFontTx/>
              <a:buNone/>
              <a:defRPr sz="1600" b="0" i="0">
                <a:solidFill>
                  <a:schemeClr val="tx1"/>
                </a:solidFill>
              </a:defRPr>
            </a:lvl3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Insert facilitator’s name here</a:t>
            </a:r>
          </a:p>
        </p:txBody>
      </p:sp>
      <p:sp>
        <p:nvSpPr>
          <p:cNvPr id="27" name="Text Placeholder 26">
            <a:extLst>
              <a:ext uri="{FF2B5EF4-FFF2-40B4-BE49-F238E27FC236}">
                <a16:creationId xmlns:a16="http://schemas.microsoft.com/office/drawing/2014/main" id="{08C9E8BC-8312-F14F-AFED-3785C783CBF0}"/>
              </a:ext>
            </a:extLst>
          </p:cNvPr>
          <p:cNvSpPr>
            <a:spLocks noGrp="1"/>
          </p:cNvSpPr>
          <p:nvPr>
            <p:ph type="body" sz="quarter" idx="22" hasCustomPrompt="1"/>
          </p:nvPr>
        </p:nvSpPr>
        <p:spPr>
          <a:xfrm>
            <a:off x="6868391" y="5503534"/>
            <a:ext cx="2739159" cy="407739"/>
          </a:xfrm>
        </p:spPr>
        <p:txBody>
          <a:bodyPr>
            <a:normAutofit/>
          </a:bodyPr>
          <a:lstStyle>
            <a:lvl1pPr marL="0" indent="0" algn="l">
              <a:buNone/>
              <a:defRPr sz="1600"/>
            </a:lvl1pPr>
          </a:lstStyle>
          <a:p>
            <a:pPr lvl="0"/>
            <a:r>
              <a:rPr lang="en-US" dirty="0"/>
              <a:t>Insert date of meeting here</a:t>
            </a:r>
          </a:p>
        </p:txBody>
      </p:sp>
      <p:sp>
        <p:nvSpPr>
          <p:cNvPr id="2" name="Rectangle 1">
            <a:extLst>
              <a:ext uri="{FF2B5EF4-FFF2-40B4-BE49-F238E27FC236}">
                <a16:creationId xmlns:a16="http://schemas.microsoft.com/office/drawing/2014/main" id="{99CCE4D5-97D9-AE49-82D5-EF438225CAB2}"/>
              </a:ext>
            </a:extLst>
          </p:cNvPr>
          <p:cNvSpPr/>
          <p:nvPr userDrawn="1"/>
        </p:nvSpPr>
        <p:spPr>
          <a:xfrm>
            <a:off x="6766681" y="4865944"/>
            <a:ext cx="2924198" cy="461665"/>
          </a:xfrm>
          <a:prstGeom prst="rect">
            <a:avLst/>
          </a:prstGeom>
        </p:spPr>
        <p:txBody>
          <a:bodyPr wrap="none">
            <a:spAutoFit/>
          </a:bodyPr>
          <a:lstStyle/>
          <a:p>
            <a:r>
              <a:rPr lang="en-US" sz="2400">
                <a:solidFill>
                  <a:schemeClr val="accent5"/>
                </a:solidFill>
                <a:hlinkClick r:id="rId3">
                  <a:extLst>
                    <a:ext uri="{A12FA001-AC4F-418D-AE19-62706E023703}">
                      <ahyp:hlinkClr xmlns:ahyp="http://schemas.microsoft.com/office/drawing/2018/hyperlinkcolor" val="tx"/>
                    </a:ext>
                  </a:extLst>
                </a:hlinkClick>
              </a:rPr>
              <a:t>walkthetalktoolkit.ca</a:t>
            </a:r>
            <a:endParaRPr lang="en-US" sz="2400">
              <a:solidFill>
                <a:schemeClr val="accent5"/>
              </a:solidFill>
            </a:endParaRPr>
          </a:p>
        </p:txBody>
      </p:sp>
    </p:spTree>
    <p:extLst>
      <p:ext uri="{BB962C8B-B14F-4D97-AF65-F5344CB8AC3E}">
        <p14:creationId xmlns:p14="http://schemas.microsoft.com/office/powerpoint/2010/main" val="494571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179C-C53E-774E-AFC7-7D5BCEE787E7}"/>
              </a:ext>
            </a:extLst>
          </p:cNvPr>
          <p:cNvSpPr>
            <a:spLocks noGrp="1"/>
          </p:cNvSpPr>
          <p:nvPr>
            <p:ph idx="1" hasCustomPrompt="1"/>
          </p:nvPr>
        </p:nvSpPr>
        <p:spPr/>
        <p:txBody>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pic>
        <p:nvPicPr>
          <p:cNvPr id="7" name="Picture 6" descr="A picture containing text&#10;&#10;Description automatically generated">
            <a:extLst>
              <a:ext uri="{FF2B5EF4-FFF2-40B4-BE49-F238E27FC236}">
                <a16:creationId xmlns:a16="http://schemas.microsoft.com/office/drawing/2014/main" id="{4A3AC06D-40AD-B141-B1FB-BC83D3566F9F}"/>
              </a:ext>
            </a:extLst>
          </p:cNvPr>
          <p:cNvPicPr>
            <a:picLocks noChangeAspect="1"/>
          </p:cNvPicPr>
          <p:nvPr userDrawn="1"/>
        </p:nvPicPr>
        <p:blipFill>
          <a:blip r:embed="rId2"/>
          <a:stretch>
            <a:fillRect/>
          </a:stretch>
        </p:blipFill>
        <p:spPr>
          <a:xfrm>
            <a:off x="109854" y="5978610"/>
            <a:ext cx="1686710" cy="771441"/>
          </a:xfrm>
          <a:prstGeom prst="rect">
            <a:avLst/>
          </a:prstGeom>
        </p:spPr>
      </p:pic>
      <p:sp>
        <p:nvSpPr>
          <p:cNvPr id="14" name="TextBox 13">
            <a:extLst>
              <a:ext uri="{FF2B5EF4-FFF2-40B4-BE49-F238E27FC236}">
                <a16:creationId xmlns:a16="http://schemas.microsoft.com/office/drawing/2014/main" id="{DAEE068E-D47F-A14C-99BA-4B85A7F07958}"/>
              </a:ext>
            </a:extLst>
          </p:cNvPr>
          <p:cNvSpPr txBox="1"/>
          <p:nvPr userDrawn="1"/>
        </p:nvSpPr>
        <p:spPr>
          <a:xfrm>
            <a:off x="3581401" y="6479137"/>
            <a:ext cx="4857275" cy="184666"/>
          </a:xfrm>
          <a:prstGeom prst="rect">
            <a:avLst/>
          </a:prstGeom>
          <a:noFill/>
        </p:spPr>
        <p:txBody>
          <a:bodyPr wrap="square" lIns="0" tIns="0" rIns="0" bIns="0" rtlCol="0">
            <a:spAutoFit/>
          </a:bodyPr>
          <a:lstStyle/>
          <a:p>
            <a:pPr algn="ctr"/>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5" name="TextBox 14">
            <a:extLst>
              <a:ext uri="{FF2B5EF4-FFF2-40B4-BE49-F238E27FC236}">
                <a16:creationId xmlns:a16="http://schemas.microsoft.com/office/drawing/2014/main" id="{9E029F30-6511-784D-A59E-274F5F09D14C}"/>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
        <p:nvSpPr>
          <p:cNvPr id="10" name="Title 1">
            <a:extLst>
              <a:ext uri="{FF2B5EF4-FFF2-40B4-BE49-F238E27FC236}">
                <a16:creationId xmlns:a16="http://schemas.microsoft.com/office/drawing/2014/main" id="{56776735-0C25-8849-9AFF-19D4DFEFD777}"/>
              </a:ext>
            </a:extLst>
          </p:cNvPr>
          <p:cNvSpPr>
            <a:spLocks noGrp="1"/>
          </p:cNvSpPr>
          <p:nvPr>
            <p:ph type="title"/>
          </p:nvPr>
        </p:nvSpPr>
        <p:spPr>
          <a:xfrm>
            <a:off x="839788" y="365125"/>
            <a:ext cx="10515600" cy="1325563"/>
          </a:xfrm>
        </p:spPr>
        <p:txBody>
          <a:bodyPr/>
          <a:lstStyle/>
          <a:p>
            <a:r>
              <a:rPr lang="en-US"/>
              <a:t>Click to edit Master title style</a:t>
            </a:r>
          </a:p>
        </p:txBody>
      </p:sp>
    </p:spTree>
    <p:extLst>
      <p:ext uri="{BB962C8B-B14F-4D97-AF65-F5344CB8AC3E}">
        <p14:creationId xmlns:p14="http://schemas.microsoft.com/office/powerpoint/2010/main" val="2603026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_long sentenc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179C-C53E-774E-AFC7-7D5BCEE787E7}"/>
              </a:ext>
            </a:extLst>
          </p:cNvPr>
          <p:cNvSpPr>
            <a:spLocks noGrp="1"/>
          </p:cNvSpPr>
          <p:nvPr>
            <p:ph idx="1" hasCustomPrompt="1"/>
          </p:nvPr>
        </p:nvSpPr>
        <p:spPr>
          <a:xfrm>
            <a:off x="838200" y="2578100"/>
            <a:ext cx="10515600" cy="3400510"/>
          </a:xfrm>
        </p:spPr>
        <p:txBody>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pic>
        <p:nvPicPr>
          <p:cNvPr id="7" name="Picture 6" descr="A picture containing text&#10;&#10;Description automatically generated">
            <a:extLst>
              <a:ext uri="{FF2B5EF4-FFF2-40B4-BE49-F238E27FC236}">
                <a16:creationId xmlns:a16="http://schemas.microsoft.com/office/drawing/2014/main" id="{4A3AC06D-40AD-B141-B1FB-BC83D3566F9F}"/>
              </a:ext>
            </a:extLst>
          </p:cNvPr>
          <p:cNvPicPr>
            <a:picLocks noChangeAspect="1"/>
          </p:cNvPicPr>
          <p:nvPr userDrawn="1"/>
        </p:nvPicPr>
        <p:blipFill>
          <a:blip r:embed="rId2"/>
          <a:stretch>
            <a:fillRect/>
          </a:stretch>
        </p:blipFill>
        <p:spPr>
          <a:xfrm>
            <a:off x="109854" y="5978610"/>
            <a:ext cx="1686710" cy="771441"/>
          </a:xfrm>
          <a:prstGeom prst="rect">
            <a:avLst/>
          </a:prstGeom>
        </p:spPr>
      </p:pic>
      <p:sp>
        <p:nvSpPr>
          <p:cNvPr id="14" name="TextBox 13">
            <a:extLst>
              <a:ext uri="{FF2B5EF4-FFF2-40B4-BE49-F238E27FC236}">
                <a16:creationId xmlns:a16="http://schemas.microsoft.com/office/drawing/2014/main" id="{DAEE068E-D47F-A14C-99BA-4B85A7F07958}"/>
              </a:ext>
            </a:extLst>
          </p:cNvPr>
          <p:cNvSpPr txBox="1"/>
          <p:nvPr userDrawn="1"/>
        </p:nvSpPr>
        <p:spPr>
          <a:xfrm>
            <a:off x="3581401" y="6479137"/>
            <a:ext cx="4857275" cy="184666"/>
          </a:xfrm>
          <a:prstGeom prst="rect">
            <a:avLst/>
          </a:prstGeom>
          <a:noFill/>
        </p:spPr>
        <p:txBody>
          <a:bodyPr wrap="square" lIns="0" tIns="0" rIns="0" bIns="0" rtlCol="0">
            <a:spAutoFit/>
          </a:bodyPr>
          <a:lstStyle/>
          <a:p>
            <a:pPr algn="ctr"/>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5" name="TextBox 14">
            <a:extLst>
              <a:ext uri="{FF2B5EF4-FFF2-40B4-BE49-F238E27FC236}">
                <a16:creationId xmlns:a16="http://schemas.microsoft.com/office/drawing/2014/main" id="{9E029F30-6511-784D-A59E-274F5F09D14C}"/>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
        <p:nvSpPr>
          <p:cNvPr id="10" name="Title 1">
            <a:extLst>
              <a:ext uri="{FF2B5EF4-FFF2-40B4-BE49-F238E27FC236}">
                <a16:creationId xmlns:a16="http://schemas.microsoft.com/office/drawing/2014/main" id="{56776735-0C25-8849-9AFF-19D4DFEFD777}"/>
              </a:ext>
            </a:extLst>
          </p:cNvPr>
          <p:cNvSpPr>
            <a:spLocks noGrp="1"/>
          </p:cNvSpPr>
          <p:nvPr>
            <p:ph type="title"/>
          </p:nvPr>
        </p:nvSpPr>
        <p:spPr>
          <a:xfrm>
            <a:off x="839788" y="733425"/>
            <a:ext cx="10515600" cy="1325563"/>
          </a:xfrm>
        </p:spPr>
        <p:txBody>
          <a:bodyPr anchor="t"/>
          <a:lstStyle/>
          <a:p>
            <a:r>
              <a:rPr lang="en-US" dirty="0"/>
              <a:t>Click to edit Master title style</a:t>
            </a:r>
          </a:p>
        </p:txBody>
      </p:sp>
    </p:spTree>
    <p:extLst>
      <p:ext uri="{BB962C8B-B14F-4D97-AF65-F5344CB8AC3E}">
        <p14:creationId xmlns:p14="http://schemas.microsoft.com/office/powerpoint/2010/main" val="2267608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_base for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179C-C53E-774E-AFC7-7D5BCEE787E7}"/>
              </a:ext>
            </a:extLst>
          </p:cNvPr>
          <p:cNvSpPr>
            <a:spLocks noGrp="1"/>
          </p:cNvSpPr>
          <p:nvPr>
            <p:ph idx="1" hasCustomPrompt="1"/>
          </p:nvPr>
        </p:nvSpPr>
        <p:spPr/>
        <p:txBody>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0" name="Title 1">
            <a:extLst>
              <a:ext uri="{FF2B5EF4-FFF2-40B4-BE49-F238E27FC236}">
                <a16:creationId xmlns:a16="http://schemas.microsoft.com/office/drawing/2014/main" id="{56776735-0C25-8849-9AFF-19D4DFEFD7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E980F7F1-6FE5-B448-A2A3-6B1A985D6C0E}"/>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DC6396BE-D0A9-594D-8CFF-38D9AEC2A675}"/>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11" name="TextBox 10">
            <a:extLst>
              <a:ext uri="{FF2B5EF4-FFF2-40B4-BE49-F238E27FC236}">
                <a16:creationId xmlns:a16="http://schemas.microsoft.com/office/drawing/2014/main" id="{23B34A3E-C0E1-0F48-95A6-C9A428503037}"/>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2" name="TextBox 11">
            <a:extLst>
              <a:ext uri="{FF2B5EF4-FFF2-40B4-BE49-F238E27FC236}">
                <a16:creationId xmlns:a16="http://schemas.microsoft.com/office/drawing/2014/main" id="{579A9580-EACC-014C-8EE2-C5CC69E30F45}"/>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2068530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mphasis ">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776735-0C25-8849-9AFF-19D4DFEFD777}"/>
              </a:ext>
            </a:extLst>
          </p:cNvPr>
          <p:cNvSpPr>
            <a:spLocks noGrp="1"/>
          </p:cNvSpPr>
          <p:nvPr>
            <p:ph type="title" hasCustomPrompt="1"/>
          </p:nvPr>
        </p:nvSpPr>
        <p:spPr>
          <a:xfrm>
            <a:off x="839788" y="703529"/>
            <a:ext cx="10515600" cy="4235731"/>
          </a:xfrm>
        </p:spPr>
        <p:txBody>
          <a:bodyPr anchor="t">
            <a:normAutofit/>
          </a:bodyPr>
          <a:lstStyle>
            <a:lvl1pPr>
              <a:lnSpc>
                <a:spcPct val="100000"/>
              </a:lnSpc>
              <a:defRPr sz="4000"/>
            </a:lvl1pPr>
          </a:lstStyle>
          <a:p>
            <a:r>
              <a:rPr lang="en-US" dirty="0"/>
              <a:t>Just a Title or a really important single phrase.</a:t>
            </a:r>
          </a:p>
        </p:txBody>
      </p:sp>
      <p:sp>
        <p:nvSpPr>
          <p:cNvPr id="8" name="Rectangle 7">
            <a:extLst>
              <a:ext uri="{FF2B5EF4-FFF2-40B4-BE49-F238E27FC236}">
                <a16:creationId xmlns:a16="http://schemas.microsoft.com/office/drawing/2014/main" id="{E980F7F1-6FE5-B448-A2A3-6B1A985D6C0E}"/>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DC6396BE-D0A9-594D-8CFF-38D9AEC2A675}"/>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11" name="TextBox 10">
            <a:extLst>
              <a:ext uri="{FF2B5EF4-FFF2-40B4-BE49-F238E27FC236}">
                <a16:creationId xmlns:a16="http://schemas.microsoft.com/office/drawing/2014/main" id="{23B34A3E-C0E1-0F48-95A6-C9A428503037}"/>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2" name="TextBox 11">
            <a:extLst>
              <a:ext uri="{FF2B5EF4-FFF2-40B4-BE49-F238E27FC236}">
                <a16:creationId xmlns:a16="http://schemas.microsoft.com/office/drawing/2014/main" id="{579A9580-EACC-014C-8EE2-C5CC69E30F45}"/>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pic>
        <p:nvPicPr>
          <p:cNvPr id="4" name="Picture 3">
            <a:extLst>
              <a:ext uri="{FF2B5EF4-FFF2-40B4-BE49-F238E27FC236}">
                <a16:creationId xmlns:a16="http://schemas.microsoft.com/office/drawing/2014/main" id="{4A717564-EADF-BE47-970B-0036F60E6E1A}"/>
              </a:ext>
              <a:ext uri="{C183D7F6-B498-43B3-948B-1728B52AA6E4}">
                <adec:decorative xmlns:adec="http://schemas.microsoft.com/office/drawing/2017/decorative" val="1"/>
              </a:ext>
            </a:extLst>
          </p:cNvPr>
          <p:cNvPicPr>
            <a:picLocks noChangeAspect="1"/>
          </p:cNvPicPr>
          <p:nvPr userDrawn="1"/>
        </p:nvPicPr>
        <p:blipFill rotWithShape="1">
          <a:blip r:embed="rId3"/>
          <a:srcRect l="38318" t="48132"/>
          <a:stretch/>
        </p:blipFill>
        <p:spPr>
          <a:xfrm>
            <a:off x="4688377" y="2992581"/>
            <a:ext cx="7520247" cy="3557075"/>
          </a:xfrm>
          <a:prstGeom prst="rect">
            <a:avLst/>
          </a:prstGeom>
        </p:spPr>
      </p:pic>
    </p:spTree>
    <p:extLst>
      <p:ext uri="{BB962C8B-B14F-4D97-AF65-F5344CB8AC3E}">
        <p14:creationId xmlns:p14="http://schemas.microsoft.com/office/powerpoint/2010/main" val="2645506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980E-008B-5D46-8AE7-5D7106C71D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DAC52-A7B6-5142-8B74-2F47FA06D01C}"/>
              </a:ext>
            </a:extLst>
          </p:cNvPr>
          <p:cNvSpPr>
            <a:spLocks noGrp="1"/>
          </p:cNvSpPr>
          <p:nvPr>
            <p:ph type="body" idx="1" hasCustomPrompt="1"/>
          </p:nvPr>
        </p:nvSpPr>
        <p:spPr>
          <a:xfrm>
            <a:off x="839788"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49E81C3-6684-7B41-800B-B26151345F20}"/>
              </a:ext>
            </a:extLst>
          </p:cNvPr>
          <p:cNvSpPr>
            <a:spLocks noGrp="1"/>
          </p:cNvSpPr>
          <p:nvPr>
            <p:ph sz="half" idx="2"/>
          </p:nvPr>
        </p:nvSpPr>
        <p:spPr>
          <a:xfrm>
            <a:off x="839788"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6B7D6BB1-0AE4-A845-979B-1CAA027904CD}"/>
              </a:ext>
            </a:extLst>
          </p:cNvPr>
          <p:cNvSpPr>
            <a:spLocks noGrp="1"/>
          </p:cNvSpPr>
          <p:nvPr>
            <p:ph type="body" idx="13" hasCustomPrompt="1"/>
          </p:nvPr>
        </p:nvSpPr>
        <p:spPr>
          <a:xfrm>
            <a:off x="6260123"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5A2C729F-9F7C-7446-82A8-4DBA5BCFE604}"/>
              </a:ext>
            </a:extLst>
          </p:cNvPr>
          <p:cNvSpPr>
            <a:spLocks noGrp="1"/>
          </p:cNvSpPr>
          <p:nvPr>
            <p:ph sz="half" idx="14"/>
          </p:nvPr>
        </p:nvSpPr>
        <p:spPr>
          <a:xfrm>
            <a:off x="6260123"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10;&#10;Description automatically generated">
            <a:extLst>
              <a:ext uri="{FF2B5EF4-FFF2-40B4-BE49-F238E27FC236}">
                <a16:creationId xmlns:a16="http://schemas.microsoft.com/office/drawing/2014/main" id="{E8A753E7-38EB-3145-A354-7F04895EDCC3}"/>
              </a:ext>
            </a:extLst>
          </p:cNvPr>
          <p:cNvPicPr>
            <a:picLocks noChangeAspect="1"/>
          </p:cNvPicPr>
          <p:nvPr userDrawn="1"/>
        </p:nvPicPr>
        <p:blipFill>
          <a:blip r:embed="rId2"/>
          <a:stretch>
            <a:fillRect/>
          </a:stretch>
        </p:blipFill>
        <p:spPr>
          <a:xfrm>
            <a:off x="109854" y="5978610"/>
            <a:ext cx="1686710" cy="771441"/>
          </a:xfrm>
          <a:prstGeom prst="rect">
            <a:avLst/>
          </a:prstGeom>
        </p:spPr>
      </p:pic>
      <p:sp>
        <p:nvSpPr>
          <p:cNvPr id="19" name="TextBox 18">
            <a:extLst>
              <a:ext uri="{FF2B5EF4-FFF2-40B4-BE49-F238E27FC236}">
                <a16:creationId xmlns:a16="http://schemas.microsoft.com/office/drawing/2014/main" id="{B5B30067-ECBD-B64C-8006-1B2D2D5E5157}"/>
              </a:ext>
            </a:extLst>
          </p:cNvPr>
          <p:cNvSpPr txBox="1"/>
          <p:nvPr userDrawn="1"/>
        </p:nvSpPr>
        <p:spPr>
          <a:xfrm>
            <a:off x="3581401" y="6479137"/>
            <a:ext cx="4857275" cy="184666"/>
          </a:xfrm>
          <a:prstGeom prst="rect">
            <a:avLst/>
          </a:prstGeom>
          <a:noFill/>
        </p:spPr>
        <p:txBody>
          <a:bodyPr wrap="square" lIns="0" tIns="0" rIns="0" bIns="0" rtlCol="0">
            <a:spAutoFit/>
          </a:bodyPr>
          <a:lstStyle/>
          <a:p>
            <a:pPr algn="ctr"/>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0" name="TextBox 19">
            <a:extLst>
              <a:ext uri="{FF2B5EF4-FFF2-40B4-BE49-F238E27FC236}">
                <a16:creationId xmlns:a16="http://schemas.microsoft.com/office/drawing/2014/main" id="{9F29E1DA-2D2C-ED44-82DE-22EF358581A1}"/>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1094853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8A5B47-5EEB-2542-9EB6-4AE5147AC646}"/>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5CFD54D8-91D0-D54E-814D-53D3F43E9FA7}"/>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14" name="TextBox 13">
            <a:extLst>
              <a:ext uri="{FF2B5EF4-FFF2-40B4-BE49-F238E27FC236}">
                <a16:creationId xmlns:a16="http://schemas.microsoft.com/office/drawing/2014/main" id="{FD4296E0-E1A5-564C-998D-6378C791FEBE}"/>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 name="Title 1">
            <a:extLst>
              <a:ext uri="{FF2B5EF4-FFF2-40B4-BE49-F238E27FC236}">
                <a16:creationId xmlns:a16="http://schemas.microsoft.com/office/drawing/2014/main" id="{96EB980E-008B-5D46-8AE7-5D7106C71D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DAC52-A7B6-5142-8B74-2F47FA06D01C}"/>
              </a:ext>
            </a:extLst>
          </p:cNvPr>
          <p:cNvSpPr>
            <a:spLocks noGrp="1"/>
          </p:cNvSpPr>
          <p:nvPr>
            <p:ph type="body" idx="1" hasCustomPrompt="1"/>
          </p:nvPr>
        </p:nvSpPr>
        <p:spPr>
          <a:xfrm>
            <a:off x="839788"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49E81C3-6684-7B41-800B-B26151345F20}"/>
              </a:ext>
            </a:extLst>
          </p:cNvPr>
          <p:cNvSpPr>
            <a:spLocks noGrp="1"/>
          </p:cNvSpPr>
          <p:nvPr>
            <p:ph sz="half" idx="2"/>
          </p:nvPr>
        </p:nvSpPr>
        <p:spPr>
          <a:xfrm>
            <a:off x="839788"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6B7D6BB1-0AE4-A845-979B-1CAA027904CD}"/>
              </a:ext>
            </a:extLst>
          </p:cNvPr>
          <p:cNvSpPr>
            <a:spLocks noGrp="1"/>
          </p:cNvSpPr>
          <p:nvPr>
            <p:ph type="body" idx="13" hasCustomPrompt="1"/>
          </p:nvPr>
        </p:nvSpPr>
        <p:spPr>
          <a:xfrm>
            <a:off x="6260123"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5A2C729F-9F7C-7446-82A8-4DBA5BCFE604}"/>
              </a:ext>
            </a:extLst>
          </p:cNvPr>
          <p:cNvSpPr>
            <a:spLocks noGrp="1"/>
          </p:cNvSpPr>
          <p:nvPr>
            <p:ph sz="half" idx="14"/>
          </p:nvPr>
        </p:nvSpPr>
        <p:spPr>
          <a:xfrm>
            <a:off x="6260123"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Box 19">
            <a:extLst>
              <a:ext uri="{FF2B5EF4-FFF2-40B4-BE49-F238E27FC236}">
                <a16:creationId xmlns:a16="http://schemas.microsoft.com/office/drawing/2014/main" id="{9F29E1DA-2D2C-ED44-82DE-22EF358581A1}"/>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287860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eak">
    <p:bg>
      <p:bgRef idx="1001">
        <a:schemeClr val="bg1"/>
      </p:bgRef>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CABC4F6-2505-E448-A70E-1ACD4F7FB895}"/>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BBC69C9-7E88-A140-80E5-D61CC4961B7D}"/>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30BB26E8-762E-F742-BF07-26CD5ABE9EDD}"/>
              </a:ext>
            </a:extLst>
          </p:cNvPr>
          <p:cNvSpPr/>
          <p:nvPr userDrawn="1"/>
        </p:nvSpPr>
        <p:spPr>
          <a:xfrm>
            <a:off x="601118" y="659777"/>
            <a:ext cx="7535405" cy="3502918"/>
          </a:xfrm>
          <a:prstGeom prst="roundRect">
            <a:avLst>
              <a:gd name="adj" fmla="val 2899"/>
            </a:avLst>
          </a:prstGeom>
          <a:solidFill>
            <a:schemeClr val="bg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17F6681-C587-0745-9717-939E0C09E536}"/>
              </a:ext>
            </a:extLst>
          </p:cNvPr>
          <p:cNvSpPr txBox="1"/>
          <p:nvPr userDrawn="1"/>
        </p:nvSpPr>
        <p:spPr>
          <a:xfrm>
            <a:off x="816390" y="886059"/>
            <a:ext cx="5488158" cy="480131"/>
          </a:xfrm>
          <a:prstGeom prst="rect">
            <a:avLst/>
          </a:prstGeom>
          <a:noFill/>
        </p:spPr>
        <p:txBody>
          <a:bodyPr wrap="square" rtlCol="0">
            <a:spAutoFit/>
          </a:bodyPr>
          <a:lstStyle/>
          <a:p>
            <a:pPr>
              <a:lnSpc>
                <a:spcPct val="90000"/>
              </a:lnSpc>
            </a:pPr>
            <a:r>
              <a:rPr lang="en-US" sz="2800" b="1" dirty="0">
                <a:solidFill>
                  <a:schemeClr val="tx2"/>
                </a:solidFill>
              </a:rPr>
              <a:t>TIME FOR A BREAK!</a:t>
            </a:r>
          </a:p>
        </p:txBody>
      </p:sp>
      <p:cxnSp>
        <p:nvCxnSpPr>
          <p:cNvPr id="37" name="Straight Connector 36">
            <a:extLst>
              <a:ext uri="{FF2B5EF4-FFF2-40B4-BE49-F238E27FC236}">
                <a16:creationId xmlns:a16="http://schemas.microsoft.com/office/drawing/2014/main" id="{038E49A5-877A-4740-9A3B-C1775F01D8C4}"/>
              </a:ext>
            </a:extLst>
          </p:cNvPr>
          <p:cNvCxnSpPr>
            <a:cxnSpLocks/>
          </p:cNvCxnSpPr>
          <p:nvPr userDrawn="1"/>
        </p:nvCxnSpPr>
        <p:spPr>
          <a:xfrm flipH="1">
            <a:off x="601119" y="1559132"/>
            <a:ext cx="7534819"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9411850C-BBB1-BF47-B126-672AEAD5C6D5}"/>
              </a:ext>
            </a:extLst>
          </p:cNvPr>
          <p:cNvPicPr>
            <a:picLocks noChangeAspect="1"/>
          </p:cNvPicPr>
          <p:nvPr userDrawn="1"/>
        </p:nvPicPr>
        <p:blipFill>
          <a:blip r:embed="rId2"/>
          <a:stretch>
            <a:fillRect/>
          </a:stretch>
        </p:blipFill>
        <p:spPr>
          <a:xfrm>
            <a:off x="4060014" y="1652954"/>
            <a:ext cx="6984026" cy="4944689"/>
          </a:xfrm>
          <a:prstGeom prst="rect">
            <a:avLst/>
          </a:prstGeom>
        </p:spPr>
      </p:pic>
      <p:sp>
        <p:nvSpPr>
          <p:cNvPr id="42" name="Text Placeholder 9">
            <a:extLst>
              <a:ext uri="{FF2B5EF4-FFF2-40B4-BE49-F238E27FC236}">
                <a16:creationId xmlns:a16="http://schemas.microsoft.com/office/drawing/2014/main" id="{1961402B-E10A-5F46-ABC6-F3DD58C8691B}"/>
              </a:ext>
            </a:extLst>
          </p:cNvPr>
          <p:cNvSpPr>
            <a:spLocks noGrp="1"/>
          </p:cNvSpPr>
          <p:nvPr>
            <p:ph type="body" sz="quarter" idx="22" hasCustomPrompt="1"/>
          </p:nvPr>
        </p:nvSpPr>
        <p:spPr>
          <a:xfrm>
            <a:off x="909638" y="2175119"/>
            <a:ext cx="3406868" cy="590550"/>
          </a:xfrm>
        </p:spPr>
        <p:txBody>
          <a:bodyPr>
            <a:normAutofit/>
          </a:bodyPr>
          <a:lstStyle>
            <a:lvl1pPr marL="0" indent="0">
              <a:buNone/>
              <a:defRPr sz="2400"/>
            </a:lvl1pPr>
          </a:lstStyle>
          <a:p>
            <a:pPr lvl="0"/>
            <a:r>
              <a:rPr lang="en-US" dirty="0"/>
              <a:t>insert amount of time here.</a:t>
            </a:r>
          </a:p>
        </p:txBody>
      </p:sp>
      <p:sp>
        <p:nvSpPr>
          <p:cNvPr id="14" name="TextBox 13">
            <a:extLst>
              <a:ext uri="{FF2B5EF4-FFF2-40B4-BE49-F238E27FC236}">
                <a16:creationId xmlns:a16="http://schemas.microsoft.com/office/drawing/2014/main" id="{74A3F336-5592-7B46-AD14-303F7AF28F76}"/>
              </a:ext>
            </a:extLst>
          </p:cNvPr>
          <p:cNvSpPr txBox="1"/>
          <p:nvPr userDrawn="1"/>
        </p:nvSpPr>
        <p:spPr>
          <a:xfrm>
            <a:off x="896191" y="1771709"/>
            <a:ext cx="4513262" cy="369332"/>
          </a:xfrm>
          <a:prstGeom prst="rect">
            <a:avLst/>
          </a:prstGeom>
          <a:noFill/>
        </p:spPr>
        <p:txBody>
          <a:bodyPr wrap="square" lIns="0" tIns="0" rIns="0" bIns="0" rtlCol="0">
            <a:spAutoFit/>
          </a:bodyPr>
          <a:lstStyle/>
          <a:p>
            <a:r>
              <a:rPr lang="en-US" sz="2400"/>
              <a:t>We’ll meet back up in </a:t>
            </a:r>
          </a:p>
        </p:txBody>
      </p:sp>
      <p:sp>
        <p:nvSpPr>
          <p:cNvPr id="43" name="Text Placeholder 6">
            <a:extLst>
              <a:ext uri="{FF2B5EF4-FFF2-40B4-BE49-F238E27FC236}">
                <a16:creationId xmlns:a16="http://schemas.microsoft.com/office/drawing/2014/main" id="{1289C0DA-42F1-1A40-AD9C-F56AE7AAA54E}"/>
              </a:ext>
            </a:extLst>
          </p:cNvPr>
          <p:cNvSpPr>
            <a:spLocks noGrp="1"/>
          </p:cNvSpPr>
          <p:nvPr>
            <p:ph type="body" sz="quarter" idx="20" hasCustomPrompt="1"/>
          </p:nvPr>
        </p:nvSpPr>
        <p:spPr>
          <a:xfrm>
            <a:off x="6304547" y="660297"/>
            <a:ext cx="1830927" cy="898004"/>
          </a:xfrm>
          <a:prstGeom prst="round1Rect">
            <a:avLst>
              <a:gd name="adj" fmla="val 11842"/>
            </a:avLst>
          </a:prstGeom>
          <a:gradFill>
            <a:gsLst>
              <a:gs pos="0">
                <a:schemeClr val="accent6"/>
              </a:gs>
              <a:gs pos="100000">
                <a:srgbClr val="FFD400"/>
              </a:gs>
            </a:gsLst>
            <a:lin ang="0" scaled="1"/>
          </a:gradFill>
          <a:ln w="31750">
            <a:solidFill>
              <a:schemeClr val="tx2"/>
            </a:solidFill>
          </a:ln>
        </p:spPr>
        <p:txBody>
          <a:bodyPr anchor="ctr" anchorCtr="0"/>
          <a:lstStyle>
            <a:lvl1pPr marL="91440" indent="0" algn="ctr">
              <a:buNone/>
              <a:defRPr b="1">
                <a:solidFill>
                  <a:schemeClr val="tx2"/>
                </a:solidFill>
              </a:defRPr>
            </a:lvl1pPr>
          </a:lstStyle>
          <a:p>
            <a:pPr lvl="0"/>
            <a:r>
              <a:rPr lang="en-US" dirty="0"/>
              <a:t>## min</a:t>
            </a:r>
          </a:p>
        </p:txBody>
      </p:sp>
      <p:pic>
        <p:nvPicPr>
          <p:cNvPr id="44" name="Picture 43" descr="A picture containing text&#10;&#10;Description automatically generated">
            <a:extLst>
              <a:ext uri="{FF2B5EF4-FFF2-40B4-BE49-F238E27FC236}">
                <a16:creationId xmlns:a16="http://schemas.microsoft.com/office/drawing/2014/main" id="{7CB621E3-B6B5-6949-ACD2-04B59933A941}"/>
              </a:ext>
            </a:extLst>
          </p:cNvPr>
          <p:cNvPicPr>
            <a:picLocks noChangeAspect="1"/>
          </p:cNvPicPr>
          <p:nvPr userDrawn="1"/>
        </p:nvPicPr>
        <p:blipFill>
          <a:blip r:embed="rId3"/>
          <a:stretch>
            <a:fillRect/>
          </a:stretch>
        </p:blipFill>
        <p:spPr>
          <a:xfrm>
            <a:off x="481718" y="5120932"/>
            <a:ext cx="2206160" cy="1009019"/>
          </a:xfrm>
          <a:prstGeom prst="rect">
            <a:avLst/>
          </a:prstGeom>
        </p:spPr>
      </p:pic>
      <p:sp>
        <p:nvSpPr>
          <p:cNvPr id="45" name="TextBox 44">
            <a:extLst>
              <a:ext uri="{FF2B5EF4-FFF2-40B4-BE49-F238E27FC236}">
                <a16:creationId xmlns:a16="http://schemas.microsoft.com/office/drawing/2014/main" id="{BCDA54CC-19D2-1244-A30A-F67E4163BD43}"/>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3" name="TextBox 12">
            <a:extLst>
              <a:ext uri="{FF2B5EF4-FFF2-40B4-BE49-F238E27FC236}">
                <a16:creationId xmlns:a16="http://schemas.microsoft.com/office/drawing/2014/main" id="{8C26195D-B94F-6B4A-B3FA-2740A847337C}"/>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4392150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_1">
    <p:bg>
      <p:bgRef idx="1001">
        <a:schemeClr val="bg1"/>
      </p:bgRef>
    </p:bg>
    <p:spTree>
      <p:nvGrpSpPr>
        <p:cNvPr id="1" name=""/>
        <p:cNvGrpSpPr/>
        <p:nvPr/>
      </p:nvGrpSpPr>
      <p:grpSpPr>
        <a:xfrm>
          <a:off x="0" y="0"/>
          <a:ext cx="0" cy="0"/>
          <a:chOff x="0" y="0"/>
          <a:chExt cx="0" cy="0"/>
        </a:xfrm>
      </p:grpSpPr>
      <p:sp>
        <p:nvSpPr>
          <p:cNvPr id="21" name="Rectangular Callout 20">
            <a:extLst>
              <a:ext uri="{FF2B5EF4-FFF2-40B4-BE49-F238E27FC236}">
                <a16:creationId xmlns:a16="http://schemas.microsoft.com/office/drawing/2014/main" id="{49A4FA46-B9AE-614F-8AE1-13C69A8DA622}"/>
              </a:ext>
            </a:extLst>
          </p:cNvPr>
          <p:cNvSpPr/>
          <p:nvPr userDrawn="1"/>
        </p:nvSpPr>
        <p:spPr>
          <a:xfrm>
            <a:off x="1314649" y="1226624"/>
            <a:ext cx="4265465" cy="2566215"/>
          </a:xfrm>
          <a:prstGeom prst="wedgeRectCallout">
            <a:avLst>
              <a:gd name="adj1" fmla="val -8440"/>
              <a:gd name="adj2" fmla="val 73078"/>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A41CB883-5F4C-1545-9270-5293FCADD041}"/>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3F8300-7955-CF44-B578-A4FBD561003D}"/>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10;&#10;Description automatically generated">
            <a:extLst>
              <a:ext uri="{FF2B5EF4-FFF2-40B4-BE49-F238E27FC236}">
                <a16:creationId xmlns:a16="http://schemas.microsoft.com/office/drawing/2014/main" id="{098E430E-4174-214F-B13B-6318B77A65E1}"/>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26" name="TextBox 25">
            <a:extLst>
              <a:ext uri="{FF2B5EF4-FFF2-40B4-BE49-F238E27FC236}">
                <a16:creationId xmlns:a16="http://schemas.microsoft.com/office/drawing/2014/main" id="{F1E35AD5-AC02-D94E-9F4A-95F85F37555D}"/>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9" name="Rectangular Callout 28">
            <a:extLst>
              <a:ext uri="{FF2B5EF4-FFF2-40B4-BE49-F238E27FC236}">
                <a16:creationId xmlns:a16="http://schemas.microsoft.com/office/drawing/2014/main" id="{C8A1DB08-E20B-904E-9109-90E59D1A1A49}"/>
              </a:ext>
            </a:extLst>
          </p:cNvPr>
          <p:cNvSpPr/>
          <p:nvPr userDrawn="1"/>
        </p:nvSpPr>
        <p:spPr>
          <a:xfrm>
            <a:off x="9221870" y="653613"/>
            <a:ext cx="2309574" cy="1389500"/>
          </a:xfrm>
          <a:prstGeom prst="wedgeRectCallout">
            <a:avLst>
              <a:gd name="adj1" fmla="val 8555"/>
              <a:gd name="adj2" fmla="val 72677"/>
            </a:avLst>
          </a:prstGeom>
          <a:gradFill>
            <a:gsLst>
              <a:gs pos="4000">
                <a:srgbClr val="7100AD"/>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descr="Logo&#10;&#10;Description automatically generated with medium confidence">
            <a:extLst>
              <a:ext uri="{FF2B5EF4-FFF2-40B4-BE49-F238E27FC236}">
                <a16:creationId xmlns:a16="http://schemas.microsoft.com/office/drawing/2014/main" id="{A2567AF4-2AFF-9341-B767-356D840FD32A}"/>
              </a:ext>
            </a:extLst>
          </p:cNvPr>
          <p:cNvPicPr>
            <a:picLocks noChangeAspect="1"/>
          </p:cNvPicPr>
          <p:nvPr userDrawn="1"/>
        </p:nvPicPr>
        <p:blipFill>
          <a:blip r:embed="rId3"/>
          <a:stretch>
            <a:fillRect/>
          </a:stretch>
        </p:blipFill>
        <p:spPr>
          <a:xfrm>
            <a:off x="4189712" y="1383145"/>
            <a:ext cx="6520218" cy="5318334"/>
          </a:xfrm>
          <a:prstGeom prst="rect">
            <a:avLst/>
          </a:prstGeom>
        </p:spPr>
      </p:pic>
      <p:sp>
        <p:nvSpPr>
          <p:cNvPr id="12" name="Text Placeholder 2">
            <a:extLst>
              <a:ext uri="{FF2B5EF4-FFF2-40B4-BE49-F238E27FC236}">
                <a16:creationId xmlns:a16="http://schemas.microsoft.com/office/drawing/2014/main" id="{B4ABD7B7-AF95-F64B-B4E6-DB56729E9837}"/>
              </a:ext>
            </a:extLst>
          </p:cNvPr>
          <p:cNvSpPr>
            <a:spLocks noGrp="1"/>
          </p:cNvSpPr>
          <p:nvPr>
            <p:ph type="body" sz="quarter" idx="10" hasCustomPrompt="1"/>
          </p:nvPr>
        </p:nvSpPr>
        <p:spPr>
          <a:xfrm>
            <a:off x="592138" y="653281"/>
            <a:ext cx="3198168" cy="890540"/>
          </a:xfrm>
          <a:prstGeom prst="roundRect">
            <a:avLst>
              <a:gd name="adj" fmla="val 8631"/>
            </a:avLst>
          </a:prstGeom>
          <a:solidFill>
            <a:schemeClr val="bg1"/>
          </a:solidFill>
          <a:ln w="28575">
            <a:solidFill>
              <a:schemeClr val="tx1"/>
            </a:solidFill>
          </a:ln>
        </p:spPr>
        <p:txBody>
          <a:bodyPr wrap="none" lIns="182880" tIns="228600" rIns="274320" bIns="228600" anchor="ctr" anchorCtr="0">
            <a:spAutoFit/>
          </a:bodyPr>
          <a:lstStyle>
            <a:lvl1pPr marL="92075" indent="0" algn="l">
              <a:buNone/>
              <a:defRPr b="1"/>
            </a:lvl1pPr>
          </a:lstStyle>
          <a:p>
            <a:pPr lvl="0"/>
            <a:r>
              <a:rPr lang="en-CA" dirty="0"/>
              <a:t>DIVIDER NAME</a:t>
            </a:r>
          </a:p>
        </p:txBody>
      </p:sp>
      <p:sp>
        <p:nvSpPr>
          <p:cNvPr id="10" name="TextBox 9">
            <a:extLst>
              <a:ext uri="{FF2B5EF4-FFF2-40B4-BE49-F238E27FC236}">
                <a16:creationId xmlns:a16="http://schemas.microsoft.com/office/drawing/2014/main" id="{CCC8D0A1-3FF1-7449-985E-0468847C1AC0}"/>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402587086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_2">
    <p:bg>
      <p:bgRef idx="1001">
        <a:schemeClr val="bg1"/>
      </p:bgRef>
    </p:bg>
    <p:spTree>
      <p:nvGrpSpPr>
        <p:cNvPr id="1" name=""/>
        <p:cNvGrpSpPr/>
        <p:nvPr/>
      </p:nvGrpSpPr>
      <p:grpSpPr>
        <a:xfrm>
          <a:off x="0" y="0"/>
          <a:ext cx="0" cy="0"/>
          <a:chOff x="0" y="0"/>
          <a:chExt cx="0" cy="0"/>
        </a:xfrm>
      </p:grpSpPr>
      <p:sp>
        <p:nvSpPr>
          <p:cNvPr id="21" name="Rectangular Callout 20">
            <a:extLst>
              <a:ext uri="{FF2B5EF4-FFF2-40B4-BE49-F238E27FC236}">
                <a16:creationId xmlns:a16="http://schemas.microsoft.com/office/drawing/2014/main" id="{49A4FA46-B9AE-614F-8AE1-13C69A8DA622}"/>
              </a:ext>
            </a:extLst>
          </p:cNvPr>
          <p:cNvSpPr/>
          <p:nvPr userDrawn="1"/>
        </p:nvSpPr>
        <p:spPr>
          <a:xfrm>
            <a:off x="1314649" y="1226624"/>
            <a:ext cx="4265465" cy="2566215"/>
          </a:xfrm>
          <a:prstGeom prst="wedgeRectCallout">
            <a:avLst>
              <a:gd name="adj1" fmla="val -8440"/>
              <a:gd name="adj2" fmla="val 73078"/>
            </a:avLst>
          </a:prstGeom>
          <a:gradFill flip="none" rotWithShape="1">
            <a:gsLst>
              <a:gs pos="13000">
                <a:schemeClr val="accent6"/>
              </a:gs>
              <a:gs pos="100000">
                <a:srgbClr val="FFE1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A41CB883-5F4C-1545-9270-5293FCADD041}"/>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3F8300-7955-CF44-B578-A4FBD561003D}"/>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10;&#10;Description automatically generated">
            <a:extLst>
              <a:ext uri="{FF2B5EF4-FFF2-40B4-BE49-F238E27FC236}">
                <a16:creationId xmlns:a16="http://schemas.microsoft.com/office/drawing/2014/main" id="{098E430E-4174-214F-B13B-6318B77A65E1}"/>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26" name="TextBox 25">
            <a:extLst>
              <a:ext uri="{FF2B5EF4-FFF2-40B4-BE49-F238E27FC236}">
                <a16:creationId xmlns:a16="http://schemas.microsoft.com/office/drawing/2014/main" id="{F1E35AD5-AC02-D94E-9F4A-95F85F37555D}"/>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9" name="Rectangular Callout 28">
            <a:extLst>
              <a:ext uri="{FF2B5EF4-FFF2-40B4-BE49-F238E27FC236}">
                <a16:creationId xmlns:a16="http://schemas.microsoft.com/office/drawing/2014/main" id="{C8A1DB08-E20B-904E-9109-90E59D1A1A49}"/>
              </a:ext>
            </a:extLst>
          </p:cNvPr>
          <p:cNvSpPr/>
          <p:nvPr userDrawn="1"/>
        </p:nvSpPr>
        <p:spPr>
          <a:xfrm>
            <a:off x="9221870" y="653613"/>
            <a:ext cx="2309574" cy="1389500"/>
          </a:xfrm>
          <a:prstGeom prst="wedgeRectCallout">
            <a:avLst>
              <a:gd name="adj1" fmla="val 8555"/>
              <a:gd name="adj2" fmla="val 72677"/>
            </a:avLst>
          </a:prstGeom>
          <a:gradFill>
            <a:gsLst>
              <a:gs pos="4000">
                <a:srgbClr val="7100AD"/>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0" name="Picture 29" descr="Icon&#10;&#10;Description automatically generated">
            <a:extLst>
              <a:ext uri="{FF2B5EF4-FFF2-40B4-BE49-F238E27FC236}">
                <a16:creationId xmlns:a16="http://schemas.microsoft.com/office/drawing/2014/main" id="{24CFD174-A369-DC41-A861-7A60E1D35105}"/>
              </a:ext>
            </a:extLst>
          </p:cNvPr>
          <p:cNvPicPr>
            <a:picLocks noChangeAspect="1"/>
          </p:cNvPicPr>
          <p:nvPr userDrawn="1"/>
        </p:nvPicPr>
        <p:blipFill>
          <a:blip r:embed="rId3"/>
          <a:stretch>
            <a:fillRect/>
          </a:stretch>
        </p:blipFill>
        <p:spPr>
          <a:xfrm>
            <a:off x="4221162" y="1908175"/>
            <a:ext cx="6350000" cy="4813300"/>
          </a:xfrm>
          <a:prstGeom prst="rect">
            <a:avLst/>
          </a:prstGeom>
        </p:spPr>
      </p:pic>
      <p:sp>
        <p:nvSpPr>
          <p:cNvPr id="3" name="Text Placeholder 2">
            <a:extLst>
              <a:ext uri="{FF2B5EF4-FFF2-40B4-BE49-F238E27FC236}">
                <a16:creationId xmlns:a16="http://schemas.microsoft.com/office/drawing/2014/main" id="{C69BA40E-5D80-D546-81B8-511FA6B4DF6F}"/>
              </a:ext>
            </a:extLst>
          </p:cNvPr>
          <p:cNvSpPr>
            <a:spLocks noGrp="1"/>
          </p:cNvSpPr>
          <p:nvPr>
            <p:ph type="body" sz="quarter" idx="10" hasCustomPrompt="1"/>
          </p:nvPr>
        </p:nvSpPr>
        <p:spPr>
          <a:xfrm>
            <a:off x="592138" y="653281"/>
            <a:ext cx="3198168" cy="890540"/>
          </a:xfrm>
          <a:prstGeom prst="roundRect">
            <a:avLst>
              <a:gd name="adj" fmla="val 8631"/>
            </a:avLst>
          </a:prstGeom>
          <a:solidFill>
            <a:schemeClr val="bg1"/>
          </a:solidFill>
          <a:ln w="28575">
            <a:solidFill>
              <a:schemeClr val="tx1"/>
            </a:solidFill>
          </a:ln>
        </p:spPr>
        <p:txBody>
          <a:bodyPr wrap="none" lIns="182880" tIns="228600" rIns="274320" bIns="228600" anchor="ctr" anchorCtr="0">
            <a:spAutoFit/>
          </a:bodyPr>
          <a:lstStyle>
            <a:lvl1pPr marL="92075" indent="0" algn="l">
              <a:buNone/>
              <a:defRPr b="1"/>
            </a:lvl1pPr>
          </a:lstStyle>
          <a:p>
            <a:pPr lvl="0"/>
            <a:r>
              <a:rPr lang="en-CA" dirty="0"/>
              <a:t>DIVIDER NAME</a:t>
            </a:r>
          </a:p>
        </p:txBody>
      </p:sp>
      <p:sp>
        <p:nvSpPr>
          <p:cNvPr id="10" name="TextBox 9">
            <a:extLst>
              <a:ext uri="{FF2B5EF4-FFF2-40B4-BE49-F238E27FC236}">
                <a16:creationId xmlns:a16="http://schemas.microsoft.com/office/drawing/2014/main" id="{B7BF5C26-CC16-1F41-81BE-3294CEA3CC49}"/>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179898017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EEDAC7-B160-1444-8074-968B68DEF714}"/>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7B4E12E-67BF-AC46-BED2-B0433ED4B278}"/>
              </a:ext>
            </a:extLst>
          </p:cNvPr>
          <p:cNvSpPr/>
          <p:nvPr userDrawn="1"/>
        </p:nvSpPr>
        <p:spPr>
          <a:xfrm>
            <a:off x="-3082" y="6329751"/>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F3F247E-6728-3142-946B-D23E0EF5B7B3}"/>
              </a:ext>
            </a:extLst>
          </p:cNvPr>
          <p:cNvSpPr/>
          <p:nvPr userDrawn="1"/>
        </p:nvSpPr>
        <p:spPr>
          <a:xfrm>
            <a:off x="601118" y="659775"/>
            <a:ext cx="8529434" cy="4100477"/>
          </a:xfrm>
          <a:prstGeom prst="roundRect">
            <a:avLst>
              <a:gd name="adj" fmla="val 2899"/>
            </a:avLst>
          </a:prstGeom>
          <a:solidFill>
            <a:schemeClr val="bg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DF83F54-5D10-0C4B-B662-526840FFE712}"/>
              </a:ext>
            </a:extLst>
          </p:cNvPr>
          <p:cNvSpPr txBox="1"/>
          <p:nvPr userDrawn="1"/>
        </p:nvSpPr>
        <p:spPr>
          <a:xfrm>
            <a:off x="816389" y="886059"/>
            <a:ext cx="4085406" cy="480131"/>
          </a:xfrm>
          <a:prstGeom prst="rect">
            <a:avLst/>
          </a:prstGeom>
          <a:noFill/>
        </p:spPr>
        <p:txBody>
          <a:bodyPr wrap="square" rtlCol="0">
            <a:spAutoFit/>
          </a:bodyPr>
          <a:lstStyle/>
          <a:p>
            <a:pPr>
              <a:lnSpc>
                <a:spcPct val="90000"/>
              </a:lnSpc>
            </a:pPr>
            <a:r>
              <a:rPr lang="en-US" sz="2800" b="1" dirty="0">
                <a:solidFill>
                  <a:schemeClr val="tx2"/>
                </a:solidFill>
              </a:rPr>
              <a:t>NEXT MEETING IS ON</a:t>
            </a:r>
          </a:p>
        </p:txBody>
      </p:sp>
      <p:cxnSp>
        <p:nvCxnSpPr>
          <p:cNvPr id="26" name="Straight Connector 25">
            <a:extLst>
              <a:ext uri="{FF2B5EF4-FFF2-40B4-BE49-F238E27FC236}">
                <a16:creationId xmlns:a16="http://schemas.microsoft.com/office/drawing/2014/main" id="{F7787800-7F64-A34C-88BD-11370D8520B4}"/>
              </a:ext>
            </a:extLst>
          </p:cNvPr>
          <p:cNvCxnSpPr>
            <a:cxnSpLocks/>
          </p:cNvCxnSpPr>
          <p:nvPr userDrawn="1"/>
        </p:nvCxnSpPr>
        <p:spPr>
          <a:xfrm flipH="1">
            <a:off x="601119" y="1559132"/>
            <a:ext cx="7534819"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10;&#10;Description automatically generated">
            <a:extLst>
              <a:ext uri="{FF2B5EF4-FFF2-40B4-BE49-F238E27FC236}">
                <a16:creationId xmlns:a16="http://schemas.microsoft.com/office/drawing/2014/main" id="{3666DE98-6AEE-AD48-B5BB-E3651034E6F1}"/>
              </a:ext>
            </a:extLst>
          </p:cNvPr>
          <p:cNvPicPr>
            <a:picLocks noChangeAspect="1"/>
          </p:cNvPicPr>
          <p:nvPr userDrawn="1"/>
        </p:nvPicPr>
        <p:blipFill>
          <a:blip r:embed="rId2"/>
          <a:stretch>
            <a:fillRect/>
          </a:stretch>
        </p:blipFill>
        <p:spPr>
          <a:xfrm>
            <a:off x="481718" y="5120932"/>
            <a:ext cx="2206160" cy="1009019"/>
          </a:xfrm>
          <a:prstGeom prst="rect">
            <a:avLst/>
          </a:prstGeom>
        </p:spPr>
      </p:pic>
      <p:pic>
        <p:nvPicPr>
          <p:cNvPr id="28" name="Picture 27" descr="Icon&#10;&#10;Description automatically generated">
            <a:extLst>
              <a:ext uri="{FF2B5EF4-FFF2-40B4-BE49-F238E27FC236}">
                <a16:creationId xmlns:a16="http://schemas.microsoft.com/office/drawing/2014/main" id="{4653596D-7314-E949-AE20-BA2359BB856D}"/>
              </a:ext>
            </a:extLst>
          </p:cNvPr>
          <p:cNvPicPr>
            <a:picLocks noChangeAspect="1"/>
          </p:cNvPicPr>
          <p:nvPr userDrawn="1"/>
        </p:nvPicPr>
        <p:blipFill>
          <a:blip r:embed="rId3"/>
          <a:stretch>
            <a:fillRect/>
          </a:stretch>
        </p:blipFill>
        <p:spPr>
          <a:xfrm>
            <a:off x="5077918" y="1591849"/>
            <a:ext cx="6734283" cy="5104587"/>
          </a:xfrm>
          <a:prstGeom prst="rect">
            <a:avLst/>
          </a:prstGeom>
        </p:spPr>
      </p:pic>
      <p:sp>
        <p:nvSpPr>
          <p:cNvPr id="29" name="TextBox 28">
            <a:extLst>
              <a:ext uri="{FF2B5EF4-FFF2-40B4-BE49-F238E27FC236}">
                <a16:creationId xmlns:a16="http://schemas.microsoft.com/office/drawing/2014/main" id="{70070611-FCD0-094D-9275-A4D21F1DEAD3}"/>
              </a:ext>
            </a:extLst>
          </p:cNvPr>
          <p:cNvSpPr txBox="1"/>
          <p:nvPr userDrawn="1"/>
        </p:nvSpPr>
        <p:spPr>
          <a:xfrm>
            <a:off x="4901795" y="658769"/>
            <a:ext cx="4228756" cy="899356"/>
          </a:xfrm>
          <a:prstGeom prst="round1Rect">
            <a:avLst>
              <a:gd name="adj" fmla="val 9404"/>
            </a:avLst>
          </a:prstGeom>
          <a:gradFill>
            <a:gsLst>
              <a:gs pos="0">
                <a:srgbClr val="7100AD"/>
              </a:gs>
              <a:gs pos="99000">
                <a:schemeClr val="accent5"/>
              </a:gs>
            </a:gsLst>
            <a:lin ang="0" scaled="1"/>
          </a:gradFill>
          <a:ln w="31750">
            <a:solidFill>
              <a:schemeClr val="tx2"/>
            </a:solidFill>
          </a:ln>
        </p:spPr>
        <p:style>
          <a:lnRef idx="2">
            <a:schemeClr val="accent2"/>
          </a:lnRef>
          <a:fillRef idx="1">
            <a:schemeClr val="lt1"/>
          </a:fillRef>
          <a:effectRef idx="0">
            <a:schemeClr val="accent2"/>
          </a:effectRef>
          <a:fontRef idx="minor">
            <a:schemeClr val="dk1"/>
          </a:fontRef>
        </p:style>
        <p:txBody>
          <a:bodyPr wrap="square" lIns="274320" rtlCol="0" anchor="ctr" anchorCtr="0">
            <a:noAutofit/>
          </a:bodyPr>
          <a:lstStyle/>
          <a:p>
            <a:pPr algn="l">
              <a:lnSpc>
                <a:spcPct val="90000"/>
              </a:lnSpc>
            </a:pPr>
            <a:endParaRPr lang="en-US" sz="2800" b="1" dirty="0">
              <a:solidFill>
                <a:schemeClr val="bg1"/>
              </a:solidFill>
            </a:endParaRPr>
          </a:p>
        </p:txBody>
      </p:sp>
      <p:sp>
        <p:nvSpPr>
          <p:cNvPr id="30" name="Text Placeholder 6">
            <a:extLst>
              <a:ext uri="{FF2B5EF4-FFF2-40B4-BE49-F238E27FC236}">
                <a16:creationId xmlns:a16="http://schemas.microsoft.com/office/drawing/2014/main" id="{717B2815-F93E-C64B-9208-E045FF87CDCC}"/>
              </a:ext>
            </a:extLst>
          </p:cNvPr>
          <p:cNvSpPr>
            <a:spLocks noGrp="1"/>
          </p:cNvSpPr>
          <p:nvPr>
            <p:ph type="body" sz="quarter" idx="20" hasCustomPrompt="1"/>
          </p:nvPr>
        </p:nvSpPr>
        <p:spPr>
          <a:xfrm>
            <a:off x="4901795" y="673744"/>
            <a:ext cx="4052634" cy="898004"/>
          </a:xfrm>
        </p:spPr>
        <p:txBody>
          <a:bodyPr anchor="ctr" anchorCtr="0"/>
          <a:lstStyle>
            <a:lvl1pPr marL="91440" indent="0" algn="r">
              <a:buNone/>
              <a:defRPr b="1">
                <a:solidFill>
                  <a:schemeClr val="bg1"/>
                </a:solidFill>
              </a:defRPr>
            </a:lvl1pPr>
          </a:lstStyle>
          <a:p>
            <a:pPr lvl="0"/>
            <a:r>
              <a:rPr lang="en-US" dirty="0"/>
              <a:t>00/00/0000 @ 00:00</a:t>
            </a:r>
          </a:p>
        </p:txBody>
      </p:sp>
      <p:sp>
        <p:nvSpPr>
          <p:cNvPr id="32" name="Text Placeholder 9">
            <a:extLst>
              <a:ext uri="{FF2B5EF4-FFF2-40B4-BE49-F238E27FC236}">
                <a16:creationId xmlns:a16="http://schemas.microsoft.com/office/drawing/2014/main" id="{9C3610CD-F425-0848-810D-3B9074CAFA01}"/>
              </a:ext>
            </a:extLst>
          </p:cNvPr>
          <p:cNvSpPr>
            <a:spLocks noGrp="1"/>
          </p:cNvSpPr>
          <p:nvPr>
            <p:ph type="body" sz="quarter" idx="22" hasCustomPrompt="1"/>
          </p:nvPr>
        </p:nvSpPr>
        <p:spPr>
          <a:xfrm>
            <a:off x="909638" y="1785156"/>
            <a:ext cx="6916550" cy="528499"/>
          </a:xfrm>
        </p:spPr>
        <p:txBody>
          <a:bodyPr>
            <a:normAutofit/>
          </a:bodyPr>
          <a:lstStyle>
            <a:lvl1pPr marL="0" indent="0">
              <a:buNone/>
              <a:defRPr sz="3200"/>
            </a:lvl1pPr>
          </a:lstStyle>
          <a:p>
            <a:pPr lvl="0"/>
            <a:r>
              <a:rPr lang="en-US" dirty="0"/>
              <a:t>Facilitator name</a:t>
            </a:r>
          </a:p>
        </p:txBody>
      </p:sp>
      <p:sp>
        <p:nvSpPr>
          <p:cNvPr id="33" name="Text Placeholder 9">
            <a:extLst>
              <a:ext uri="{FF2B5EF4-FFF2-40B4-BE49-F238E27FC236}">
                <a16:creationId xmlns:a16="http://schemas.microsoft.com/office/drawing/2014/main" id="{D47F8485-3F5A-7B42-A37D-DEC23BF73C29}"/>
              </a:ext>
            </a:extLst>
          </p:cNvPr>
          <p:cNvSpPr>
            <a:spLocks noGrp="1"/>
          </p:cNvSpPr>
          <p:nvPr>
            <p:ph type="body" sz="quarter" idx="23" hasCustomPrompt="1"/>
          </p:nvPr>
        </p:nvSpPr>
        <p:spPr>
          <a:xfrm>
            <a:off x="909637" y="2351478"/>
            <a:ext cx="6916549" cy="265219"/>
          </a:xfrm>
        </p:spPr>
        <p:txBody>
          <a:bodyPr>
            <a:normAutofit/>
          </a:bodyPr>
          <a:lstStyle>
            <a:lvl1pPr marL="0" indent="0">
              <a:buNone/>
              <a:defRPr sz="1800"/>
            </a:lvl1pPr>
          </a:lstStyle>
          <a:p>
            <a:pPr lvl="0"/>
            <a:r>
              <a:rPr lang="en-US" dirty="0"/>
              <a:t>Facilitator’s email address</a:t>
            </a:r>
          </a:p>
        </p:txBody>
      </p:sp>
      <p:sp>
        <p:nvSpPr>
          <p:cNvPr id="35" name="TextBox 34">
            <a:extLst>
              <a:ext uri="{FF2B5EF4-FFF2-40B4-BE49-F238E27FC236}">
                <a16:creationId xmlns:a16="http://schemas.microsoft.com/office/drawing/2014/main" id="{1D1CA605-D691-BB47-AC88-43EA4332B1A9}"/>
              </a:ext>
            </a:extLst>
          </p:cNvPr>
          <p:cNvSpPr txBox="1"/>
          <p:nvPr userDrawn="1"/>
        </p:nvSpPr>
        <p:spPr>
          <a:xfrm>
            <a:off x="871172" y="3649033"/>
            <a:ext cx="4857275" cy="748923"/>
          </a:xfrm>
          <a:prstGeom prst="rect">
            <a:avLst/>
          </a:prstGeom>
          <a:noFill/>
        </p:spPr>
        <p:txBody>
          <a:bodyPr wrap="square" lIns="0" tIns="0" rIns="0" bIns="0" rtlCol="0">
            <a:spAutoFit/>
          </a:bodyPr>
          <a:lstStyle/>
          <a:p>
            <a:pPr>
              <a:spcAft>
                <a:spcPts val="800"/>
              </a:spcAft>
            </a:pPr>
            <a:r>
              <a:rPr lang="en-CA" sz="1800" b="0" i="0" kern="1200" dirty="0">
                <a:solidFill>
                  <a:schemeClr val="tx1"/>
                </a:solidFill>
                <a:effectLst/>
                <a:latin typeface="+mn-lt"/>
                <a:ea typeface="+mn-ea"/>
                <a:cs typeface="+mn-cs"/>
              </a:rPr>
              <a:t>Visit us at </a:t>
            </a:r>
            <a:r>
              <a:rPr lang="en-CA" sz="1800" b="0" i="0" kern="1200" dirty="0">
                <a:solidFill>
                  <a:schemeClr val="tx1"/>
                </a:solidFill>
                <a:effectLst/>
                <a:latin typeface="+mn-lt"/>
                <a:ea typeface="+mn-ea"/>
                <a:cs typeface="+mn-cs"/>
                <a:hlinkClick r:id="rId4"/>
              </a:rPr>
              <a:t>walkthetalktoolkit.ca</a:t>
            </a:r>
            <a:r>
              <a:rPr lang="en-CA" sz="1800" b="0" i="0" kern="1200" dirty="0">
                <a:solidFill>
                  <a:schemeClr val="tx1"/>
                </a:solidFill>
                <a:effectLst/>
                <a:latin typeface="+mn-lt"/>
                <a:ea typeface="+mn-ea"/>
                <a:cs typeface="+mn-cs"/>
              </a:rPr>
              <a:t> to find out more. </a:t>
            </a:r>
          </a:p>
          <a:p>
            <a:r>
              <a:rPr lang="en-CA" sz="1200" b="0" i="0" kern="1200" dirty="0">
                <a:solidFill>
                  <a:schemeClr val="tx1"/>
                </a:solidFill>
                <a:effectLst/>
                <a:latin typeface="+mn-lt"/>
                <a:ea typeface="+mn-ea"/>
                <a:cs typeface="+mn-cs"/>
              </a:rPr>
              <a:t>Want to facilitate your own meeting? Check out our </a:t>
            </a:r>
            <a:r>
              <a:rPr lang="en-CA" sz="1200" b="0" i="0"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terms and conditions</a:t>
            </a:r>
            <a:r>
              <a:rPr lang="en-CA" sz="1200" b="0" i="0" kern="1200" dirty="0">
                <a:solidFill>
                  <a:schemeClr val="tx1"/>
                </a:solidFill>
                <a:effectLst/>
                <a:latin typeface="+mn-lt"/>
                <a:ea typeface="+mn-ea"/>
                <a:cs typeface="+mn-cs"/>
              </a:rPr>
              <a:t> to learn how to. </a:t>
            </a:r>
            <a:endParaRPr lang="en-US" sz="1200" i="1" dirty="0"/>
          </a:p>
        </p:txBody>
      </p:sp>
      <p:sp>
        <p:nvSpPr>
          <p:cNvPr id="36" name="TextBox 35">
            <a:extLst>
              <a:ext uri="{FF2B5EF4-FFF2-40B4-BE49-F238E27FC236}">
                <a16:creationId xmlns:a16="http://schemas.microsoft.com/office/drawing/2014/main" id="{5BD5087C-477B-0947-9BB9-7AFCB6DA6692}"/>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38" name="Rectangle 37">
            <a:extLst>
              <a:ext uri="{FF2B5EF4-FFF2-40B4-BE49-F238E27FC236}">
                <a16:creationId xmlns:a16="http://schemas.microsoft.com/office/drawing/2014/main" id="{5FA8B45B-9393-B34C-8177-C3056719EDAF}"/>
              </a:ext>
            </a:extLst>
          </p:cNvPr>
          <p:cNvSpPr/>
          <p:nvPr userDrawn="1"/>
        </p:nvSpPr>
        <p:spPr>
          <a:xfrm>
            <a:off x="877325" y="3145367"/>
            <a:ext cx="2248949" cy="480131"/>
          </a:xfrm>
          <a:prstGeom prst="rect">
            <a:avLst/>
          </a:prstGeom>
        </p:spPr>
        <p:txBody>
          <a:bodyPr wrap="none" lIns="0" rIns="0">
            <a:spAutoFit/>
          </a:bodyPr>
          <a:lstStyle/>
          <a:p>
            <a:pPr>
              <a:lnSpc>
                <a:spcPct val="90000"/>
              </a:lnSpc>
            </a:pPr>
            <a:r>
              <a:rPr lang="en-US" sz="2800" b="1" dirty="0">
                <a:solidFill>
                  <a:schemeClr val="tx2"/>
                </a:solidFill>
              </a:rPr>
              <a:t>THANK YOU!</a:t>
            </a:r>
          </a:p>
        </p:txBody>
      </p:sp>
      <p:sp>
        <p:nvSpPr>
          <p:cNvPr id="16" name="TextBox 15">
            <a:extLst>
              <a:ext uri="{FF2B5EF4-FFF2-40B4-BE49-F238E27FC236}">
                <a16:creationId xmlns:a16="http://schemas.microsoft.com/office/drawing/2014/main" id="{AFD9E77F-DC06-8640-AD06-013EEB67F076}"/>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362575866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976192-8BED-1342-A904-58902085F366}"/>
              </a:ext>
            </a:extLst>
          </p:cNvPr>
          <p:cNvSpPr/>
          <p:nvPr userDrawn="1"/>
        </p:nvSpPr>
        <p:spPr>
          <a:xfrm>
            <a:off x="0" y="5665304"/>
            <a:ext cx="12192000" cy="934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5B8D0407-E937-EC46-B308-891F05362C14}"/>
              </a:ext>
            </a:extLst>
          </p:cNvPr>
          <p:cNvPicPr>
            <a:picLocks noChangeAspect="1"/>
          </p:cNvPicPr>
          <p:nvPr userDrawn="1"/>
        </p:nvPicPr>
        <p:blipFill>
          <a:blip r:embed="rId2"/>
          <a:stretch>
            <a:fillRect/>
          </a:stretch>
        </p:blipFill>
        <p:spPr>
          <a:xfrm>
            <a:off x="4054602" y="1688123"/>
            <a:ext cx="4082796" cy="1867326"/>
          </a:xfrm>
          <a:prstGeom prst="rect">
            <a:avLst/>
          </a:prstGeom>
        </p:spPr>
      </p:pic>
      <p:grpSp>
        <p:nvGrpSpPr>
          <p:cNvPr id="14" name="Group 13">
            <a:extLst>
              <a:ext uri="{FF2B5EF4-FFF2-40B4-BE49-F238E27FC236}">
                <a16:creationId xmlns:a16="http://schemas.microsoft.com/office/drawing/2014/main" id="{3523A0F3-C52A-154A-BC13-9779963D4CE3}"/>
              </a:ext>
            </a:extLst>
          </p:cNvPr>
          <p:cNvGrpSpPr/>
          <p:nvPr userDrawn="1"/>
        </p:nvGrpSpPr>
        <p:grpSpPr>
          <a:xfrm>
            <a:off x="2328297" y="3842115"/>
            <a:ext cx="7535405" cy="2324651"/>
            <a:chOff x="3182112" y="2298994"/>
            <a:chExt cx="7535405" cy="2324651"/>
          </a:xfrm>
        </p:grpSpPr>
        <p:sp>
          <p:nvSpPr>
            <p:cNvPr id="15" name="Rounded Rectangle 14">
              <a:extLst>
                <a:ext uri="{FF2B5EF4-FFF2-40B4-BE49-F238E27FC236}">
                  <a16:creationId xmlns:a16="http://schemas.microsoft.com/office/drawing/2014/main" id="{4E386F30-564C-6148-BD0D-FEC271F81AEC}"/>
                </a:ext>
              </a:extLst>
            </p:cNvPr>
            <p:cNvSpPr/>
            <p:nvPr userDrawn="1"/>
          </p:nvSpPr>
          <p:spPr>
            <a:xfrm>
              <a:off x="3182112" y="2298994"/>
              <a:ext cx="7535405" cy="2324651"/>
            </a:xfrm>
            <a:prstGeom prst="roundRect">
              <a:avLst>
                <a:gd name="adj" fmla="val 2899"/>
              </a:avLst>
            </a:prstGeom>
            <a:solidFill>
              <a:schemeClr val="bg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2DB559-340D-D043-9D61-EE1F4BA135FD}"/>
                </a:ext>
              </a:extLst>
            </p:cNvPr>
            <p:cNvSpPr txBox="1"/>
            <p:nvPr userDrawn="1"/>
          </p:nvSpPr>
          <p:spPr>
            <a:xfrm>
              <a:off x="3397383" y="2525277"/>
              <a:ext cx="6175227" cy="480131"/>
            </a:xfrm>
            <a:prstGeom prst="rect">
              <a:avLst/>
            </a:prstGeom>
            <a:noFill/>
          </p:spPr>
          <p:txBody>
            <a:bodyPr wrap="square" rtlCol="0">
              <a:spAutoFit/>
            </a:bodyPr>
            <a:lstStyle/>
            <a:p>
              <a:pPr algn="ctr">
                <a:lnSpc>
                  <a:spcPct val="90000"/>
                </a:lnSpc>
              </a:pPr>
              <a:r>
                <a:rPr lang="en-US" sz="2800" b="1" dirty="0">
                  <a:solidFill>
                    <a:schemeClr val="tx2"/>
                  </a:solidFill>
                </a:rPr>
                <a:t>European Implementation Event</a:t>
              </a:r>
            </a:p>
          </p:txBody>
        </p:sp>
        <p:sp>
          <p:nvSpPr>
            <p:cNvPr id="17" name="TextBox 16">
              <a:extLst>
                <a:ext uri="{FF2B5EF4-FFF2-40B4-BE49-F238E27FC236}">
                  <a16:creationId xmlns:a16="http://schemas.microsoft.com/office/drawing/2014/main" id="{DF26627A-4E33-6546-8A7A-9E76D8B111C8}"/>
                </a:ext>
              </a:extLst>
            </p:cNvPr>
            <p:cNvSpPr txBox="1"/>
            <p:nvPr userDrawn="1"/>
          </p:nvSpPr>
          <p:spPr>
            <a:xfrm>
              <a:off x="9702328" y="2298994"/>
              <a:ext cx="1015189" cy="899356"/>
            </a:xfrm>
            <a:prstGeom prst="round1Rect">
              <a:avLst>
                <a:gd name="adj" fmla="val 9404"/>
              </a:avLst>
            </a:prstGeom>
            <a:gradFill>
              <a:gsLst>
                <a:gs pos="0">
                  <a:schemeClr val="accent2"/>
                </a:gs>
                <a:gs pos="100000">
                  <a:schemeClr val="accent1"/>
                </a:gs>
              </a:gsLst>
              <a:lin ang="0" scaled="1"/>
            </a:gradFill>
            <a:ln w="31750">
              <a:solidFill>
                <a:schemeClr val="tx2"/>
              </a:solidFill>
            </a:ln>
          </p:spPr>
          <p:style>
            <a:lnRef idx="2">
              <a:schemeClr val="accent2"/>
            </a:lnRef>
            <a:fillRef idx="1">
              <a:schemeClr val="lt1"/>
            </a:fillRef>
            <a:effectRef idx="0">
              <a:schemeClr val="accent2"/>
            </a:effectRef>
            <a:fontRef idx="minor">
              <a:schemeClr val="dk1"/>
            </a:fontRef>
          </p:style>
          <p:txBody>
            <a:bodyPr wrap="square" lIns="91440" rtlCol="0" anchor="ctr" anchorCtr="0">
              <a:noAutofit/>
            </a:bodyPr>
            <a:lstStyle/>
            <a:p>
              <a:pPr algn="ctr">
                <a:lnSpc>
                  <a:spcPct val="90000"/>
                </a:lnSpc>
              </a:pPr>
              <a:r>
                <a:rPr lang="en-US" sz="2800" b="1" dirty="0">
                  <a:solidFill>
                    <a:schemeClr val="tx2"/>
                  </a:solidFill>
                </a:rPr>
                <a:t>2025</a:t>
              </a:r>
            </a:p>
          </p:txBody>
        </p:sp>
        <p:cxnSp>
          <p:nvCxnSpPr>
            <p:cNvPr id="18" name="Straight Connector 17">
              <a:extLst>
                <a:ext uri="{FF2B5EF4-FFF2-40B4-BE49-F238E27FC236}">
                  <a16:creationId xmlns:a16="http://schemas.microsoft.com/office/drawing/2014/main" id="{5460ECC8-1197-5249-8701-33B716CBCD25}"/>
                </a:ext>
              </a:extLst>
            </p:cNvPr>
            <p:cNvCxnSpPr>
              <a:cxnSpLocks/>
            </p:cNvCxnSpPr>
            <p:nvPr userDrawn="1"/>
          </p:nvCxnSpPr>
          <p:spPr>
            <a:xfrm flipH="1">
              <a:off x="3182112" y="3198350"/>
              <a:ext cx="6520217"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1" name="Content Placeholder 2">
            <a:extLst>
              <a:ext uri="{FF2B5EF4-FFF2-40B4-BE49-F238E27FC236}">
                <a16:creationId xmlns:a16="http://schemas.microsoft.com/office/drawing/2014/main" id="{09F0DF75-1C64-C44C-9CC1-1451A851E142}"/>
              </a:ext>
            </a:extLst>
          </p:cNvPr>
          <p:cNvSpPr>
            <a:spLocks noGrp="1"/>
          </p:cNvSpPr>
          <p:nvPr>
            <p:ph sz="half" idx="20" hasCustomPrompt="1"/>
          </p:nvPr>
        </p:nvSpPr>
        <p:spPr>
          <a:xfrm>
            <a:off x="2625845" y="5508869"/>
            <a:ext cx="4024337" cy="371646"/>
          </a:xfrm>
        </p:spPr>
        <p:txBody>
          <a:bodyPr>
            <a:no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600">
                <a:solidFill>
                  <a:schemeClr val="tx1"/>
                </a:solidFill>
              </a:defRPr>
            </a:lvl1pPr>
            <a:lvl3pPr marL="0" indent="0">
              <a:buFontTx/>
              <a:buNone/>
              <a:defRPr sz="1600" b="0" i="0">
                <a:solidFill>
                  <a:schemeClr val="tx1"/>
                </a:solidFill>
              </a:defRPr>
            </a:lvl3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Megan Wainwright PhD (Presenting author)</a:t>
            </a:r>
          </a:p>
        </p:txBody>
      </p:sp>
      <p:sp>
        <p:nvSpPr>
          <p:cNvPr id="24" name="Content Placeholder 2">
            <a:extLst>
              <a:ext uri="{FF2B5EF4-FFF2-40B4-BE49-F238E27FC236}">
                <a16:creationId xmlns:a16="http://schemas.microsoft.com/office/drawing/2014/main" id="{464FAA11-DC50-EC44-911E-B6BB9F0AFFC6}"/>
              </a:ext>
            </a:extLst>
          </p:cNvPr>
          <p:cNvSpPr>
            <a:spLocks noGrp="1"/>
          </p:cNvSpPr>
          <p:nvPr>
            <p:ph sz="half" idx="21" hasCustomPrompt="1"/>
          </p:nvPr>
        </p:nvSpPr>
        <p:spPr>
          <a:xfrm>
            <a:off x="2625845" y="4944280"/>
            <a:ext cx="4024337" cy="371646"/>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600">
                <a:solidFill>
                  <a:schemeClr val="tx1"/>
                </a:solidFill>
              </a:defRPr>
            </a:lvl1pPr>
            <a:lvl3pPr marL="0" indent="0">
              <a:buFontTx/>
              <a:buNone/>
              <a:defRPr sz="1600" b="0" i="0">
                <a:solidFill>
                  <a:schemeClr val="tx1"/>
                </a:solidFill>
              </a:defRPr>
            </a:lvl3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Myra Piat PhD (Principle Investigator)</a:t>
            </a:r>
          </a:p>
        </p:txBody>
      </p:sp>
      <p:sp>
        <p:nvSpPr>
          <p:cNvPr id="27" name="Text Placeholder 26">
            <a:extLst>
              <a:ext uri="{FF2B5EF4-FFF2-40B4-BE49-F238E27FC236}">
                <a16:creationId xmlns:a16="http://schemas.microsoft.com/office/drawing/2014/main" id="{08C9E8BC-8312-F14F-AFED-3785C783CBF0}"/>
              </a:ext>
            </a:extLst>
          </p:cNvPr>
          <p:cNvSpPr>
            <a:spLocks noGrp="1"/>
          </p:cNvSpPr>
          <p:nvPr>
            <p:ph type="body" sz="quarter" idx="22" hasCustomPrompt="1"/>
          </p:nvPr>
        </p:nvSpPr>
        <p:spPr>
          <a:xfrm>
            <a:off x="6868391" y="5503534"/>
            <a:ext cx="2739159" cy="407739"/>
          </a:xfrm>
        </p:spPr>
        <p:txBody>
          <a:bodyPr>
            <a:normAutofit/>
          </a:bodyPr>
          <a:lstStyle>
            <a:lvl1pPr marL="0" indent="0" algn="l">
              <a:buNone/>
              <a:defRPr sz="1600"/>
            </a:lvl1pPr>
          </a:lstStyle>
          <a:p>
            <a:pPr lvl="0"/>
            <a:r>
              <a:rPr lang="en-US" dirty="0"/>
              <a:t>June 5, 2025</a:t>
            </a:r>
          </a:p>
        </p:txBody>
      </p:sp>
      <p:sp>
        <p:nvSpPr>
          <p:cNvPr id="2" name="Rectangle 1">
            <a:extLst>
              <a:ext uri="{FF2B5EF4-FFF2-40B4-BE49-F238E27FC236}">
                <a16:creationId xmlns:a16="http://schemas.microsoft.com/office/drawing/2014/main" id="{99CCE4D5-97D9-AE49-82D5-EF438225CAB2}"/>
              </a:ext>
            </a:extLst>
          </p:cNvPr>
          <p:cNvSpPr/>
          <p:nvPr userDrawn="1"/>
        </p:nvSpPr>
        <p:spPr>
          <a:xfrm>
            <a:off x="6766681" y="4865944"/>
            <a:ext cx="2924198" cy="461665"/>
          </a:xfrm>
          <a:prstGeom prst="rect">
            <a:avLst/>
          </a:prstGeom>
        </p:spPr>
        <p:txBody>
          <a:bodyPr wrap="none">
            <a:spAutoFit/>
          </a:bodyPr>
          <a:lstStyle/>
          <a:p>
            <a:r>
              <a:rPr lang="en-US" sz="2400">
                <a:solidFill>
                  <a:schemeClr val="accent5"/>
                </a:solidFill>
                <a:hlinkClick r:id="rId3">
                  <a:extLst>
                    <a:ext uri="{A12FA001-AC4F-418D-AE19-62706E023703}">
                      <ahyp:hlinkClr xmlns:ahyp="http://schemas.microsoft.com/office/drawing/2018/hyperlinkcolor" val="tx"/>
                    </a:ext>
                  </a:extLst>
                </a:hlinkClick>
              </a:rPr>
              <a:t>walkthetalktoolkit.ca</a:t>
            </a:r>
            <a:endParaRPr lang="en-US" sz="2400">
              <a:solidFill>
                <a:schemeClr val="accent5"/>
              </a:solidFill>
            </a:endParaRPr>
          </a:p>
        </p:txBody>
      </p:sp>
    </p:spTree>
    <p:extLst>
      <p:ext uri="{BB962C8B-B14F-4D97-AF65-F5344CB8AC3E}">
        <p14:creationId xmlns:p14="http://schemas.microsoft.com/office/powerpoint/2010/main" val="1014443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hasis ">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776735-0C25-8849-9AFF-19D4DFEFD777}"/>
              </a:ext>
            </a:extLst>
          </p:cNvPr>
          <p:cNvSpPr>
            <a:spLocks noGrp="1"/>
          </p:cNvSpPr>
          <p:nvPr>
            <p:ph type="title" hasCustomPrompt="1"/>
          </p:nvPr>
        </p:nvSpPr>
        <p:spPr>
          <a:xfrm>
            <a:off x="839788" y="703529"/>
            <a:ext cx="10515600" cy="423573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a:t>
            </a:r>
            <a:r>
              <a:rPr lang="en-US" dirty="0"/>
              <a:t>:</a:t>
            </a:r>
            <a:br>
              <a:rPr lang="en-US" dirty="0"/>
            </a:br>
            <a:br>
              <a:rPr lang="en-US" dirty="0"/>
            </a:br>
            <a:r>
              <a:rPr lang="en-US" dirty="0"/>
              <a:t>Article in </a:t>
            </a:r>
            <a:r>
              <a:rPr lang="en-US" dirty="0" err="1"/>
              <a:t>progre</a:t>
            </a:r>
            <a:br>
              <a:rPr lang="en-CA" sz="1800" kern="100" dirty="0">
                <a:effectLst/>
                <a:latin typeface="Calibri" panose="020F0502020204030204" pitchFamily="34" charset="0"/>
                <a:ea typeface="Calibri" panose="020F0502020204030204" pitchFamily="34" charset="0"/>
                <a:cs typeface="Times New Roman" panose="02020603050405020304" pitchFamily="18" charset="0"/>
              </a:rPr>
            </a:br>
            <a:br>
              <a:rPr lang="en-CA" sz="1800" kern="100" dirty="0">
                <a:effectLst/>
                <a:latin typeface="Calibri" panose="020F0502020204030204" pitchFamily="34" charset="0"/>
                <a:ea typeface="Calibri" panose="020F0502020204030204" pitchFamily="34" charset="0"/>
                <a:cs typeface="Times New Roman" panose="02020603050405020304" pitchFamily="18" charset="0"/>
              </a:rPr>
            </a:br>
            <a:r>
              <a:rPr lang="pt-PT" sz="1000" dirty="0"/>
              <a:t>Myra Piat, Megan Wainwright, Eleni Sofouli, Sevil Amina, Shannon Wiltsey-Stirman, Marie-Pier Rivest, Hélène Albert, Lucy Melville-Richards, Charles-Albert Morin, Anita Makokis, Karen Minde, Ian D. Graham</a:t>
            </a:r>
            <a:br>
              <a:rPr lang="en-CA" sz="1800" kern="100" dirty="0">
                <a:effectLst/>
                <a:latin typeface="Calibri" panose="020F0502020204030204" pitchFamily="34" charset="0"/>
                <a:ea typeface="Calibri" panose="020F0502020204030204" pitchFamily="34" charset="0"/>
                <a:cs typeface="Times New Roman" panose="02020603050405020304" pitchFamily="18" charset="0"/>
              </a:rPr>
            </a:br>
            <a:br>
              <a:rPr lang="en-CA" sz="1800" kern="100" dirty="0">
                <a:effectLst/>
                <a:latin typeface="Calibri" panose="020F0502020204030204" pitchFamily="34" charset="0"/>
                <a:ea typeface="Calibri" panose="020F0502020204030204" pitchFamily="34" charset="0"/>
                <a:cs typeface="Times New Roman" panose="02020603050405020304" pitchFamily="18" charset="0"/>
              </a:rPr>
            </a:br>
            <a:br>
              <a:rPr lang="pt-PT" sz="1800" kern="100" dirty="0">
                <a:effectLst/>
                <a:latin typeface="Calibri" panose="020F0502020204030204" pitchFamily="34" charset="0"/>
                <a:ea typeface="Calibri" panose="020F0502020204030204" pitchFamily="34" charset="0"/>
                <a:cs typeface="Times New Roman" panose="02020603050405020304" pitchFamily="18" charset="0"/>
              </a:rPr>
            </a:br>
            <a:br>
              <a:rPr lang="en-US" dirty="0"/>
            </a:br>
            <a:br>
              <a:rPr lang="en-US" dirty="0"/>
            </a:br>
            <a:endParaRPr lang="en-US" dirty="0"/>
          </a:p>
        </p:txBody>
      </p:sp>
      <p:sp>
        <p:nvSpPr>
          <p:cNvPr id="8" name="Rectangle 7">
            <a:extLst>
              <a:ext uri="{FF2B5EF4-FFF2-40B4-BE49-F238E27FC236}">
                <a16:creationId xmlns:a16="http://schemas.microsoft.com/office/drawing/2014/main" id="{E980F7F1-6FE5-B448-A2A3-6B1A985D6C0E}"/>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DC6396BE-D0A9-594D-8CFF-38D9AEC2A675}"/>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11" name="TextBox 10">
            <a:extLst>
              <a:ext uri="{FF2B5EF4-FFF2-40B4-BE49-F238E27FC236}">
                <a16:creationId xmlns:a16="http://schemas.microsoft.com/office/drawing/2014/main" id="{23B34A3E-C0E1-0F48-95A6-C9A428503037}"/>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2" name="TextBox 11">
            <a:extLst>
              <a:ext uri="{FF2B5EF4-FFF2-40B4-BE49-F238E27FC236}">
                <a16:creationId xmlns:a16="http://schemas.microsoft.com/office/drawing/2014/main" id="{579A9580-EACC-014C-8EE2-C5CC69E30F45}"/>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pic>
        <p:nvPicPr>
          <p:cNvPr id="4" name="Picture 3">
            <a:extLst>
              <a:ext uri="{FF2B5EF4-FFF2-40B4-BE49-F238E27FC236}">
                <a16:creationId xmlns:a16="http://schemas.microsoft.com/office/drawing/2014/main" id="{4A717564-EADF-BE47-970B-0036F60E6E1A}"/>
              </a:ext>
              <a:ext uri="{C183D7F6-B498-43B3-948B-1728B52AA6E4}">
                <adec:decorative xmlns:adec="http://schemas.microsoft.com/office/drawing/2017/decorative" val="1"/>
              </a:ext>
            </a:extLst>
          </p:cNvPr>
          <p:cNvPicPr>
            <a:picLocks noChangeAspect="1"/>
          </p:cNvPicPr>
          <p:nvPr userDrawn="1"/>
        </p:nvPicPr>
        <p:blipFill rotWithShape="1">
          <a:blip r:embed="rId3"/>
          <a:srcRect l="38318" t="48132"/>
          <a:stretch/>
        </p:blipFill>
        <p:spPr>
          <a:xfrm>
            <a:off x="4688377" y="2992581"/>
            <a:ext cx="7520247" cy="3557075"/>
          </a:xfrm>
          <a:prstGeom prst="rect">
            <a:avLst/>
          </a:prstGeom>
        </p:spPr>
      </p:pic>
    </p:spTree>
    <p:extLst>
      <p:ext uri="{BB962C8B-B14F-4D97-AF65-F5344CB8AC3E}">
        <p14:creationId xmlns:p14="http://schemas.microsoft.com/office/powerpoint/2010/main" val="2380645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179C-C53E-774E-AFC7-7D5BCEE787E7}"/>
              </a:ext>
            </a:extLst>
          </p:cNvPr>
          <p:cNvSpPr>
            <a:spLocks noGrp="1"/>
          </p:cNvSpPr>
          <p:nvPr>
            <p:ph idx="1" hasCustomPrompt="1"/>
          </p:nvPr>
        </p:nvSpPr>
        <p:spPr/>
        <p:txBody>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pic>
        <p:nvPicPr>
          <p:cNvPr id="7" name="Picture 6" descr="A picture containing text&#10;&#10;Description automatically generated">
            <a:extLst>
              <a:ext uri="{FF2B5EF4-FFF2-40B4-BE49-F238E27FC236}">
                <a16:creationId xmlns:a16="http://schemas.microsoft.com/office/drawing/2014/main" id="{4A3AC06D-40AD-B141-B1FB-BC83D3566F9F}"/>
              </a:ext>
            </a:extLst>
          </p:cNvPr>
          <p:cNvPicPr>
            <a:picLocks noChangeAspect="1"/>
          </p:cNvPicPr>
          <p:nvPr userDrawn="1"/>
        </p:nvPicPr>
        <p:blipFill>
          <a:blip r:embed="rId2"/>
          <a:stretch>
            <a:fillRect/>
          </a:stretch>
        </p:blipFill>
        <p:spPr>
          <a:xfrm>
            <a:off x="109854" y="5978610"/>
            <a:ext cx="1686710" cy="771441"/>
          </a:xfrm>
          <a:prstGeom prst="rect">
            <a:avLst/>
          </a:prstGeom>
        </p:spPr>
      </p:pic>
      <p:sp>
        <p:nvSpPr>
          <p:cNvPr id="14" name="TextBox 13">
            <a:extLst>
              <a:ext uri="{FF2B5EF4-FFF2-40B4-BE49-F238E27FC236}">
                <a16:creationId xmlns:a16="http://schemas.microsoft.com/office/drawing/2014/main" id="{DAEE068E-D47F-A14C-99BA-4B85A7F07958}"/>
              </a:ext>
            </a:extLst>
          </p:cNvPr>
          <p:cNvSpPr txBox="1"/>
          <p:nvPr userDrawn="1"/>
        </p:nvSpPr>
        <p:spPr>
          <a:xfrm>
            <a:off x="3581401" y="6479137"/>
            <a:ext cx="4857275" cy="184666"/>
          </a:xfrm>
          <a:prstGeom prst="rect">
            <a:avLst/>
          </a:prstGeom>
          <a:noFill/>
        </p:spPr>
        <p:txBody>
          <a:bodyPr wrap="square" lIns="0" tIns="0" rIns="0" bIns="0" rtlCol="0">
            <a:spAutoFit/>
          </a:bodyPr>
          <a:lstStyle/>
          <a:p>
            <a:pPr algn="ctr"/>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5" name="TextBox 14">
            <a:extLst>
              <a:ext uri="{FF2B5EF4-FFF2-40B4-BE49-F238E27FC236}">
                <a16:creationId xmlns:a16="http://schemas.microsoft.com/office/drawing/2014/main" id="{9E029F30-6511-784D-A59E-274F5F09D14C}"/>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
        <p:nvSpPr>
          <p:cNvPr id="10" name="Title 1">
            <a:extLst>
              <a:ext uri="{FF2B5EF4-FFF2-40B4-BE49-F238E27FC236}">
                <a16:creationId xmlns:a16="http://schemas.microsoft.com/office/drawing/2014/main" id="{56776735-0C25-8849-9AFF-19D4DFEFD777}"/>
              </a:ext>
            </a:extLst>
          </p:cNvPr>
          <p:cNvSpPr>
            <a:spLocks noGrp="1"/>
          </p:cNvSpPr>
          <p:nvPr>
            <p:ph type="title"/>
          </p:nvPr>
        </p:nvSpPr>
        <p:spPr>
          <a:xfrm>
            <a:off x="839788" y="365125"/>
            <a:ext cx="10515600" cy="1325563"/>
          </a:xfrm>
        </p:spPr>
        <p:txBody>
          <a:bodyPr/>
          <a:lstStyle/>
          <a:p>
            <a:r>
              <a:rPr lang="en-US"/>
              <a:t>Click to edit Master title style</a:t>
            </a:r>
          </a:p>
        </p:txBody>
      </p:sp>
    </p:spTree>
    <p:extLst>
      <p:ext uri="{BB962C8B-B14F-4D97-AF65-F5344CB8AC3E}">
        <p14:creationId xmlns:p14="http://schemas.microsoft.com/office/powerpoint/2010/main" val="4203217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_long sentenc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179C-C53E-774E-AFC7-7D5BCEE787E7}"/>
              </a:ext>
            </a:extLst>
          </p:cNvPr>
          <p:cNvSpPr>
            <a:spLocks noGrp="1"/>
          </p:cNvSpPr>
          <p:nvPr>
            <p:ph idx="1" hasCustomPrompt="1"/>
          </p:nvPr>
        </p:nvSpPr>
        <p:spPr>
          <a:xfrm>
            <a:off x="838200" y="2578100"/>
            <a:ext cx="10515600" cy="3400510"/>
          </a:xfrm>
        </p:spPr>
        <p:txBody>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pic>
        <p:nvPicPr>
          <p:cNvPr id="7" name="Picture 6" descr="A picture containing text&#10;&#10;Description automatically generated">
            <a:extLst>
              <a:ext uri="{FF2B5EF4-FFF2-40B4-BE49-F238E27FC236}">
                <a16:creationId xmlns:a16="http://schemas.microsoft.com/office/drawing/2014/main" id="{4A3AC06D-40AD-B141-B1FB-BC83D3566F9F}"/>
              </a:ext>
            </a:extLst>
          </p:cNvPr>
          <p:cNvPicPr>
            <a:picLocks noChangeAspect="1"/>
          </p:cNvPicPr>
          <p:nvPr userDrawn="1"/>
        </p:nvPicPr>
        <p:blipFill>
          <a:blip r:embed="rId2"/>
          <a:stretch>
            <a:fillRect/>
          </a:stretch>
        </p:blipFill>
        <p:spPr>
          <a:xfrm>
            <a:off x="109854" y="5978610"/>
            <a:ext cx="1686710" cy="771441"/>
          </a:xfrm>
          <a:prstGeom prst="rect">
            <a:avLst/>
          </a:prstGeom>
        </p:spPr>
      </p:pic>
      <p:sp>
        <p:nvSpPr>
          <p:cNvPr id="14" name="TextBox 13">
            <a:extLst>
              <a:ext uri="{FF2B5EF4-FFF2-40B4-BE49-F238E27FC236}">
                <a16:creationId xmlns:a16="http://schemas.microsoft.com/office/drawing/2014/main" id="{DAEE068E-D47F-A14C-99BA-4B85A7F07958}"/>
              </a:ext>
            </a:extLst>
          </p:cNvPr>
          <p:cNvSpPr txBox="1"/>
          <p:nvPr userDrawn="1"/>
        </p:nvSpPr>
        <p:spPr>
          <a:xfrm>
            <a:off x="3581401" y="6479137"/>
            <a:ext cx="4857275" cy="184666"/>
          </a:xfrm>
          <a:prstGeom prst="rect">
            <a:avLst/>
          </a:prstGeom>
          <a:noFill/>
        </p:spPr>
        <p:txBody>
          <a:bodyPr wrap="square" lIns="0" tIns="0" rIns="0" bIns="0" rtlCol="0">
            <a:spAutoFit/>
          </a:bodyPr>
          <a:lstStyle/>
          <a:p>
            <a:pPr algn="ctr"/>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5" name="TextBox 14">
            <a:extLst>
              <a:ext uri="{FF2B5EF4-FFF2-40B4-BE49-F238E27FC236}">
                <a16:creationId xmlns:a16="http://schemas.microsoft.com/office/drawing/2014/main" id="{9E029F30-6511-784D-A59E-274F5F09D14C}"/>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
        <p:nvSpPr>
          <p:cNvPr id="10" name="Title 1">
            <a:extLst>
              <a:ext uri="{FF2B5EF4-FFF2-40B4-BE49-F238E27FC236}">
                <a16:creationId xmlns:a16="http://schemas.microsoft.com/office/drawing/2014/main" id="{56776735-0C25-8849-9AFF-19D4DFEFD777}"/>
              </a:ext>
            </a:extLst>
          </p:cNvPr>
          <p:cNvSpPr>
            <a:spLocks noGrp="1"/>
          </p:cNvSpPr>
          <p:nvPr>
            <p:ph type="title"/>
          </p:nvPr>
        </p:nvSpPr>
        <p:spPr>
          <a:xfrm>
            <a:off x="839788" y="733425"/>
            <a:ext cx="10515600" cy="1325563"/>
          </a:xfrm>
        </p:spPr>
        <p:txBody>
          <a:bodyPr anchor="t"/>
          <a:lstStyle/>
          <a:p>
            <a:r>
              <a:rPr lang="en-US" dirty="0"/>
              <a:t>Click to edit Master title style</a:t>
            </a:r>
          </a:p>
        </p:txBody>
      </p:sp>
    </p:spTree>
    <p:extLst>
      <p:ext uri="{BB962C8B-B14F-4D97-AF65-F5344CB8AC3E}">
        <p14:creationId xmlns:p14="http://schemas.microsoft.com/office/powerpoint/2010/main" val="583078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_base for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179C-C53E-774E-AFC7-7D5BCEE787E7}"/>
              </a:ext>
            </a:extLst>
          </p:cNvPr>
          <p:cNvSpPr>
            <a:spLocks noGrp="1"/>
          </p:cNvSpPr>
          <p:nvPr>
            <p:ph idx="1" hasCustomPrompt="1"/>
          </p:nvPr>
        </p:nvSpPr>
        <p:spPr/>
        <p:txBody>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0" name="Title 1">
            <a:extLst>
              <a:ext uri="{FF2B5EF4-FFF2-40B4-BE49-F238E27FC236}">
                <a16:creationId xmlns:a16="http://schemas.microsoft.com/office/drawing/2014/main" id="{56776735-0C25-8849-9AFF-19D4DFEFD7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E980F7F1-6FE5-B448-A2A3-6B1A985D6C0E}"/>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DC6396BE-D0A9-594D-8CFF-38D9AEC2A675}"/>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11" name="TextBox 10">
            <a:extLst>
              <a:ext uri="{FF2B5EF4-FFF2-40B4-BE49-F238E27FC236}">
                <a16:creationId xmlns:a16="http://schemas.microsoft.com/office/drawing/2014/main" id="{23B34A3E-C0E1-0F48-95A6-C9A428503037}"/>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2" name="TextBox 11">
            <a:extLst>
              <a:ext uri="{FF2B5EF4-FFF2-40B4-BE49-F238E27FC236}">
                <a16:creationId xmlns:a16="http://schemas.microsoft.com/office/drawing/2014/main" id="{579A9580-EACC-014C-8EE2-C5CC69E30F45}"/>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89080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980E-008B-5D46-8AE7-5D7106C71D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DAC52-A7B6-5142-8B74-2F47FA06D01C}"/>
              </a:ext>
            </a:extLst>
          </p:cNvPr>
          <p:cNvSpPr>
            <a:spLocks noGrp="1"/>
          </p:cNvSpPr>
          <p:nvPr>
            <p:ph type="body" idx="1" hasCustomPrompt="1"/>
          </p:nvPr>
        </p:nvSpPr>
        <p:spPr>
          <a:xfrm>
            <a:off x="839788"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49E81C3-6684-7B41-800B-B26151345F20}"/>
              </a:ext>
            </a:extLst>
          </p:cNvPr>
          <p:cNvSpPr>
            <a:spLocks noGrp="1"/>
          </p:cNvSpPr>
          <p:nvPr>
            <p:ph sz="half" idx="2"/>
          </p:nvPr>
        </p:nvSpPr>
        <p:spPr>
          <a:xfrm>
            <a:off x="839788"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6B7D6BB1-0AE4-A845-979B-1CAA027904CD}"/>
              </a:ext>
            </a:extLst>
          </p:cNvPr>
          <p:cNvSpPr>
            <a:spLocks noGrp="1"/>
          </p:cNvSpPr>
          <p:nvPr>
            <p:ph type="body" idx="13" hasCustomPrompt="1"/>
          </p:nvPr>
        </p:nvSpPr>
        <p:spPr>
          <a:xfrm>
            <a:off x="6260123"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5A2C729F-9F7C-7446-82A8-4DBA5BCFE604}"/>
              </a:ext>
            </a:extLst>
          </p:cNvPr>
          <p:cNvSpPr>
            <a:spLocks noGrp="1"/>
          </p:cNvSpPr>
          <p:nvPr>
            <p:ph sz="half" idx="14"/>
          </p:nvPr>
        </p:nvSpPr>
        <p:spPr>
          <a:xfrm>
            <a:off x="6260123"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10;&#10;Description automatically generated">
            <a:extLst>
              <a:ext uri="{FF2B5EF4-FFF2-40B4-BE49-F238E27FC236}">
                <a16:creationId xmlns:a16="http://schemas.microsoft.com/office/drawing/2014/main" id="{E8A753E7-38EB-3145-A354-7F04895EDCC3}"/>
              </a:ext>
            </a:extLst>
          </p:cNvPr>
          <p:cNvPicPr>
            <a:picLocks noChangeAspect="1"/>
          </p:cNvPicPr>
          <p:nvPr userDrawn="1"/>
        </p:nvPicPr>
        <p:blipFill>
          <a:blip r:embed="rId2"/>
          <a:stretch>
            <a:fillRect/>
          </a:stretch>
        </p:blipFill>
        <p:spPr>
          <a:xfrm>
            <a:off x="109854" y="5978610"/>
            <a:ext cx="1686710" cy="771441"/>
          </a:xfrm>
          <a:prstGeom prst="rect">
            <a:avLst/>
          </a:prstGeom>
        </p:spPr>
      </p:pic>
      <p:sp>
        <p:nvSpPr>
          <p:cNvPr id="19" name="TextBox 18">
            <a:extLst>
              <a:ext uri="{FF2B5EF4-FFF2-40B4-BE49-F238E27FC236}">
                <a16:creationId xmlns:a16="http://schemas.microsoft.com/office/drawing/2014/main" id="{B5B30067-ECBD-B64C-8006-1B2D2D5E5157}"/>
              </a:ext>
            </a:extLst>
          </p:cNvPr>
          <p:cNvSpPr txBox="1"/>
          <p:nvPr userDrawn="1"/>
        </p:nvSpPr>
        <p:spPr>
          <a:xfrm>
            <a:off x="3581401" y="6479137"/>
            <a:ext cx="4857275" cy="184666"/>
          </a:xfrm>
          <a:prstGeom prst="rect">
            <a:avLst/>
          </a:prstGeom>
          <a:noFill/>
        </p:spPr>
        <p:txBody>
          <a:bodyPr wrap="square" lIns="0" tIns="0" rIns="0" bIns="0" rtlCol="0">
            <a:spAutoFit/>
          </a:bodyPr>
          <a:lstStyle/>
          <a:p>
            <a:pPr algn="ctr"/>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0" name="TextBox 19">
            <a:extLst>
              <a:ext uri="{FF2B5EF4-FFF2-40B4-BE49-F238E27FC236}">
                <a16:creationId xmlns:a16="http://schemas.microsoft.com/office/drawing/2014/main" id="{9F29E1DA-2D2C-ED44-82DE-22EF358581A1}"/>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1731202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8A5B47-5EEB-2542-9EB6-4AE5147AC646}"/>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5CFD54D8-91D0-D54E-814D-53D3F43E9FA7}"/>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14" name="TextBox 13">
            <a:extLst>
              <a:ext uri="{FF2B5EF4-FFF2-40B4-BE49-F238E27FC236}">
                <a16:creationId xmlns:a16="http://schemas.microsoft.com/office/drawing/2014/main" id="{FD4296E0-E1A5-564C-998D-6378C791FEBE}"/>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 name="Title 1">
            <a:extLst>
              <a:ext uri="{FF2B5EF4-FFF2-40B4-BE49-F238E27FC236}">
                <a16:creationId xmlns:a16="http://schemas.microsoft.com/office/drawing/2014/main" id="{96EB980E-008B-5D46-8AE7-5D7106C71D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DAC52-A7B6-5142-8B74-2F47FA06D01C}"/>
              </a:ext>
            </a:extLst>
          </p:cNvPr>
          <p:cNvSpPr>
            <a:spLocks noGrp="1"/>
          </p:cNvSpPr>
          <p:nvPr>
            <p:ph type="body" idx="1" hasCustomPrompt="1"/>
          </p:nvPr>
        </p:nvSpPr>
        <p:spPr>
          <a:xfrm>
            <a:off x="839788"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49E81C3-6684-7B41-800B-B26151345F20}"/>
              </a:ext>
            </a:extLst>
          </p:cNvPr>
          <p:cNvSpPr>
            <a:spLocks noGrp="1"/>
          </p:cNvSpPr>
          <p:nvPr>
            <p:ph sz="half" idx="2"/>
          </p:nvPr>
        </p:nvSpPr>
        <p:spPr>
          <a:xfrm>
            <a:off x="839788"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6B7D6BB1-0AE4-A845-979B-1CAA027904CD}"/>
              </a:ext>
            </a:extLst>
          </p:cNvPr>
          <p:cNvSpPr>
            <a:spLocks noGrp="1"/>
          </p:cNvSpPr>
          <p:nvPr>
            <p:ph type="body" idx="13" hasCustomPrompt="1"/>
          </p:nvPr>
        </p:nvSpPr>
        <p:spPr>
          <a:xfrm>
            <a:off x="6260123" y="1893208"/>
            <a:ext cx="5120640" cy="430887"/>
          </a:xfrm>
          <a:prstGeom prst="roundRect">
            <a:avLst>
              <a:gd name="adj" fmla="val 0"/>
            </a:avLst>
          </a:prstGeom>
          <a:ln w="15875">
            <a:noFill/>
          </a:ln>
        </p:spPr>
        <p:txBody>
          <a:bodyPr lIns="0" tIns="91440" rIns="0" bIns="91440" anchor="b" anchorCtr="0">
            <a:normAutofit/>
          </a:bodyPr>
          <a:lstStyle>
            <a:lvl1pPr marL="0" indent="0">
              <a:lnSpc>
                <a:spcPct val="80000"/>
              </a:lnSpc>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5A2C729F-9F7C-7446-82A8-4DBA5BCFE604}"/>
              </a:ext>
            </a:extLst>
          </p:cNvPr>
          <p:cNvSpPr>
            <a:spLocks noGrp="1"/>
          </p:cNvSpPr>
          <p:nvPr>
            <p:ph sz="half" idx="14"/>
          </p:nvPr>
        </p:nvSpPr>
        <p:spPr>
          <a:xfrm>
            <a:off x="6260123" y="2449675"/>
            <a:ext cx="5120640" cy="3440137"/>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Box 19">
            <a:extLst>
              <a:ext uri="{FF2B5EF4-FFF2-40B4-BE49-F238E27FC236}">
                <a16:creationId xmlns:a16="http://schemas.microsoft.com/office/drawing/2014/main" id="{9F29E1DA-2D2C-ED44-82DE-22EF358581A1}"/>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353040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
    <p:bg>
      <p:bgRef idx="1001">
        <a:schemeClr val="bg1"/>
      </p:bgRef>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CABC4F6-2505-E448-A70E-1ACD4F7FB895}"/>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BBC69C9-7E88-A140-80E5-D61CC4961B7D}"/>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30BB26E8-762E-F742-BF07-26CD5ABE9EDD}"/>
              </a:ext>
            </a:extLst>
          </p:cNvPr>
          <p:cNvSpPr/>
          <p:nvPr userDrawn="1"/>
        </p:nvSpPr>
        <p:spPr>
          <a:xfrm>
            <a:off x="601118" y="659777"/>
            <a:ext cx="7535405" cy="3502918"/>
          </a:xfrm>
          <a:prstGeom prst="roundRect">
            <a:avLst>
              <a:gd name="adj" fmla="val 2899"/>
            </a:avLst>
          </a:prstGeom>
          <a:solidFill>
            <a:schemeClr val="bg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17F6681-C587-0745-9717-939E0C09E536}"/>
              </a:ext>
            </a:extLst>
          </p:cNvPr>
          <p:cNvSpPr txBox="1"/>
          <p:nvPr userDrawn="1"/>
        </p:nvSpPr>
        <p:spPr>
          <a:xfrm>
            <a:off x="816390" y="886059"/>
            <a:ext cx="5488158" cy="480131"/>
          </a:xfrm>
          <a:prstGeom prst="rect">
            <a:avLst/>
          </a:prstGeom>
          <a:noFill/>
        </p:spPr>
        <p:txBody>
          <a:bodyPr wrap="square" rtlCol="0">
            <a:spAutoFit/>
          </a:bodyPr>
          <a:lstStyle/>
          <a:p>
            <a:pPr>
              <a:lnSpc>
                <a:spcPct val="90000"/>
              </a:lnSpc>
            </a:pPr>
            <a:r>
              <a:rPr lang="en-US" sz="2800" b="1" dirty="0">
                <a:solidFill>
                  <a:schemeClr val="tx2"/>
                </a:solidFill>
              </a:rPr>
              <a:t>TIME FOR A BREAK!</a:t>
            </a:r>
          </a:p>
        </p:txBody>
      </p:sp>
      <p:cxnSp>
        <p:nvCxnSpPr>
          <p:cNvPr id="37" name="Straight Connector 36">
            <a:extLst>
              <a:ext uri="{FF2B5EF4-FFF2-40B4-BE49-F238E27FC236}">
                <a16:creationId xmlns:a16="http://schemas.microsoft.com/office/drawing/2014/main" id="{038E49A5-877A-4740-9A3B-C1775F01D8C4}"/>
              </a:ext>
            </a:extLst>
          </p:cNvPr>
          <p:cNvCxnSpPr>
            <a:cxnSpLocks/>
          </p:cNvCxnSpPr>
          <p:nvPr userDrawn="1"/>
        </p:nvCxnSpPr>
        <p:spPr>
          <a:xfrm flipH="1">
            <a:off x="601119" y="1559132"/>
            <a:ext cx="7534819"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9411850C-BBB1-BF47-B126-672AEAD5C6D5}"/>
              </a:ext>
            </a:extLst>
          </p:cNvPr>
          <p:cNvPicPr>
            <a:picLocks noChangeAspect="1"/>
          </p:cNvPicPr>
          <p:nvPr userDrawn="1"/>
        </p:nvPicPr>
        <p:blipFill>
          <a:blip r:embed="rId2"/>
          <a:stretch>
            <a:fillRect/>
          </a:stretch>
        </p:blipFill>
        <p:spPr>
          <a:xfrm>
            <a:off x="4060014" y="1652954"/>
            <a:ext cx="6984026" cy="4944689"/>
          </a:xfrm>
          <a:prstGeom prst="rect">
            <a:avLst/>
          </a:prstGeom>
        </p:spPr>
      </p:pic>
      <p:sp>
        <p:nvSpPr>
          <p:cNvPr id="42" name="Text Placeholder 9">
            <a:extLst>
              <a:ext uri="{FF2B5EF4-FFF2-40B4-BE49-F238E27FC236}">
                <a16:creationId xmlns:a16="http://schemas.microsoft.com/office/drawing/2014/main" id="{1961402B-E10A-5F46-ABC6-F3DD58C8691B}"/>
              </a:ext>
            </a:extLst>
          </p:cNvPr>
          <p:cNvSpPr>
            <a:spLocks noGrp="1"/>
          </p:cNvSpPr>
          <p:nvPr>
            <p:ph type="body" sz="quarter" idx="22" hasCustomPrompt="1"/>
          </p:nvPr>
        </p:nvSpPr>
        <p:spPr>
          <a:xfrm>
            <a:off x="909638" y="2175119"/>
            <a:ext cx="3406868" cy="590550"/>
          </a:xfrm>
        </p:spPr>
        <p:txBody>
          <a:bodyPr>
            <a:normAutofit/>
          </a:bodyPr>
          <a:lstStyle>
            <a:lvl1pPr marL="0" indent="0">
              <a:buNone/>
              <a:defRPr sz="2400"/>
            </a:lvl1pPr>
          </a:lstStyle>
          <a:p>
            <a:pPr lvl="0"/>
            <a:r>
              <a:rPr lang="en-US" dirty="0"/>
              <a:t>insert amount of time here.</a:t>
            </a:r>
          </a:p>
        </p:txBody>
      </p:sp>
      <p:sp>
        <p:nvSpPr>
          <p:cNvPr id="14" name="TextBox 13">
            <a:extLst>
              <a:ext uri="{FF2B5EF4-FFF2-40B4-BE49-F238E27FC236}">
                <a16:creationId xmlns:a16="http://schemas.microsoft.com/office/drawing/2014/main" id="{74A3F336-5592-7B46-AD14-303F7AF28F76}"/>
              </a:ext>
            </a:extLst>
          </p:cNvPr>
          <p:cNvSpPr txBox="1"/>
          <p:nvPr userDrawn="1"/>
        </p:nvSpPr>
        <p:spPr>
          <a:xfrm>
            <a:off x="896191" y="1771709"/>
            <a:ext cx="4513262" cy="369332"/>
          </a:xfrm>
          <a:prstGeom prst="rect">
            <a:avLst/>
          </a:prstGeom>
          <a:noFill/>
        </p:spPr>
        <p:txBody>
          <a:bodyPr wrap="square" lIns="0" tIns="0" rIns="0" bIns="0" rtlCol="0">
            <a:spAutoFit/>
          </a:bodyPr>
          <a:lstStyle/>
          <a:p>
            <a:r>
              <a:rPr lang="en-US" sz="2400"/>
              <a:t>We’ll meet back up in </a:t>
            </a:r>
          </a:p>
        </p:txBody>
      </p:sp>
      <p:sp>
        <p:nvSpPr>
          <p:cNvPr id="43" name="Text Placeholder 6">
            <a:extLst>
              <a:ext uri="{FF2B5EF4-FFF2-40B4-BE49-F238E27FC236}">
                <a16:creationId xmlns:a16="http://schemas.microsoft.com/office/drawing/2014/main" id="{1289C0DA-42F1-1A40-AD9C-F56AE7AAA54E}"/>
              </a:ext>
            </a:extLst>
          </p:cNvPr>
          <p:cNvSpPr>
            <a:spLocks noGrp="1"/>
          </p:cNvSpPr>
          <p:nvPr>
            <p:ph type="body" sz="quarter" idx="20" hasCustomPrompt="1"/>
          </p:nvPr>
        </p:nvSpPr>
        <p:spPr>
          <a:xfrm>
            <a:off x="6304547" y="660297"/>
            <a:ext cx="1830927" cy="898004"/>
          </a:xfrm>
          <a:prstGeom prst="round1Rect">
            <a:avLst>
              <a:gd name="adj" fmla="val 11842"/>
            </a:avLst>
          </a:prstGeom>
          <a:gradFill>
            <a:gsLst>
              <a:gs pos="0">
                <a:schemeClr val="accent6"/>
              </a:gs>
              <a:gs pos="100000">
                <a:srgbClr val="FFD400"/>
              </a:gs>
            </a:gsLst>
            <a:lin ang="0" scaled="1"/>
          </a:gradFill>
          <a:ln w="31750">
            <a:solidFill>
              <a:schemeClr val="tx2"/>
            </a:solidFill>
          </a:ln>
        </p:spPr>
        <p:txBody>
          <a:bodyPr anchor="ctr" anchorCtr="0"/>
          <a:lstStyle>
            <a:lvl1pPr marL="91440" indent="0" algn="ctr">
              <a:buNone/>
              <a:defRPr b="1">
                <a:solidFill>
                  <a:schemeClr val="tx2"/>
                </a:solidFill>
              </a:defRPr>
            </a:lvl1pPr>
          </a:lstStyle>
          <a:p>
            <a:pPr lvl="0"/>
            <a:r>
              <a:rPr lang="en-US" dirty="0"/>
              <a:t>## min</a:t>
            </a:r>
          </a:p>
        </p:txBody>
      </p:sp>
      <p:pic>
        <p:nvPicPr>
          <p:cNvPr id="44" name="Picture 43" descr="A picture containing text&#10;&#10;Description automatically generated">
            <a:extLst>
              <a:ext uri="{FF2B5EF4-FFF2-40B4-BE49-F238E27FC236}">
                <a16:creationId xmlns:a16="http://schemas.microsoft.com/office/drawing/2014/main" id="{7CB621E3-B6B5-6949-ACD2-04B59933A941}"/>
              </a:ext>
            </a:extLst>
          </p:cNvPr>
          <p:cNvPicPr>
            <a:picLocks noChangeAspect="1"/>
          </p:cNvPicPr>
          <p:nvPr userDrawn="1"/>
        </p:nvPicPr>
        <p:blipFill>
          <a:blip r:embed="rId3"/>
          <a:stretch>
            <a:fillRect/>
          </a:stretch>
        </p:blipFill>
        <p:spPr>
          <a:xfrm>
            <a:off x="481718" y="5120932"/>
            <a:ext cx="2206160" cy="1009019"/>
          </a:xfrm>
          <a:prstGeom prst="rect">
            <a:avLst/>
          </a:prstGeom>
        </p:spPr>
      </p:pic>
      <p:sp>
        <p:nvSpPr>
          <p:cNvPr id="45" name="TextBox 44">
            <a:extLst>
              <a:ext uri="{FF2B5EF4-FFF2-40B4-BE49-F238E27FC236}">
                <a16:creationId xmlns:a16="http://schemas.microsoft.com/office/drawing/2014/main" id="{BCDA54CC-19D2-1244-A30A-F67E4163BD43}"/>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3" name="TextBox 12">
            <a:extLst>
              <a:ext uri="{FF2B5EF4-FFF2-40B4-BE49-F238E27FC236}">
                <a16:creationId xmlns:a16="http://schemas.microsoft.com/office/drawing/2014/main" id="{8C26195D-B94F-6B4A-B3FA-2740A847337C}"/>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379906379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_1">
    <p:bg>
      <p:bgRef idx="1001">
        <a:schemeClr val="bg1"/>
      </p:bgRef>
    </p:bg>
    <p:spTree>
      <p:nvGrpSpPr>
        <p:cNvPr id="1" name=""/>
        <p:cNvGrpSpPr/>
        <p:nvPr/>
      </p:nvGrpSpPr>
      <p:grpSpPr>
        <a:xfrm>
          <a:off x="0" y="0"/>
          <a:ext cx="0" cy="0"/>
          <a:chOff x="0" y="0"/>
          <a:chExt cx="0" cy="0"/>
        </a:xfrm>
      </p:grpSpPr>
      <p:sp>
        <p:nvSpPr>
          <p:cNvPr id="21" name="Rectangular Callout 20">
            <a:extLst>
              <a:ext uri="{FF2B5EF4-FFF2-40B4-BE49-F238E27FC236}">
                <a16:creationId xmlns:a16="http://schemas.microsoft.com/office/drawing/2014/main" id="{49A4FA46-B9AE-614F-8AE1-13C69A8DA622}"/>
              </a:ext>
            </a:extLst>
          </p:cNvPr>
          <p:cNvSpPr/>
          <p:nvPr userDrawn="1"/>
        </p:nvSpPr>
        <p:spPr>
          <a:xfrm>
            <a:off x="1314649" y="1226624"/>
            <a:ext cx="4265465" cy="2566215"/>
          </a:xfrm>
          <a:prstGeom prst="wedgeRectCallout">
            <a:avLst>
              <a:gd name="adj1" fmla="val -8440"/>
              <a:gd name="adj2" fmla="val 73078"/>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A41CB883-5F4C-1545-9270-5293FCADD041}"/>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3F8300-7955-CF44-B578-A4FBD561003D}"/>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10;&#10;Description automatically generated">
            <a:extLst>
              <a:ext uri="{FF2B5EF4-FFF2-40B4-BE49-F238E27FC236}">
                <a16:creationId xmlns:a16="http://schemas.microsoft.com/office/drawing/2014/main" id="{098E430E-4174-214F-B13B-6318B77A65E1}"/>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26" name="TextBox 25">
            <a:extLst>
              <a:ext uri="{FF2B5EF4-FFF2-40B4-BE49-F238E27FC236}">
                <a16:creationId xmlns:a16="http://schemas.microsoft.com/office/drawing/2014/main" id="{F1E35AD5-AC02-D94E-9F4A-95F85F37555D}"/>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9" name="Rectangular Callout 28">
            <a:extLst>
              <a:ext uri="{FF2B5EF4-FFF2-40B4-BE49-F238E27FC236}">
                <a16:creationId xmlns:a16="http://schemas.microsoft.com/office/drawing/2014/main" id="{C8A1DB08-E20B-904E-9109-90E59D1A1A49}"/>
              </a:ext>
            </a:extLst>
          </p:cNvPr>
          <p:cNvSpPr/>
          <p:nvPr userDrawn="1"/>
        </p:nvSpPr>
        <p:spPr>
          <a:xfrm>
            <a:off x="9221870" y="653613"/>
            <a:ext cx="2309574" cy="1389500"/>
          </a:xfrm>
          <a:prstGeom prst="wedgeRectCallout">
            <a:avLst>
              <a:gd name="adj1" fmla="val 8555"/>
              <a:gd name="adj2" fmla="val 72677"/>
            </a:avLst>
          </a:prstGeom>
          <a:gradFill>
            <a:gsLst>
              <a:gs pos="4000">
                <a:srgbClr val="7100AD"/>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descr="Logo&#10;&#10;Description automatically generated with medium confidence">
            <a:extLst>
              <a:ext uri="{FF2B5EF4-FFF2-40B4-BE49-F238E27FC236}">
                <a16:creationId xmlns:a16="http://schemas.microsoft.com/office/drawing/2014/main" id="{A2567AF4-2AFF-9341-B767-356D840FD32A}"/>
              </a:ext>
            </a:extLst>
          </p:cNvPr>
          <p:cNvPicPr>
            <a:picLocks noChangeAspect="1"/>
          </p:cNvPicPr>
          <p:nvPr userDrawn="1"/>
        </p:nvPicPr>
        <p:blipFill>
          <a:blip r:embed="rId3"/>
          <a:stretch>
            <a:fillRect/>
          </a:stretch>
        </p:blipFill>
        <p:spPr>
          <a:xfrm>
            <a:off x="4189712" y="1383145"/>
            <a:ext cx="6520218" cy="5318334"/>
          </a:xfrm>
          <a:prstGeom prst="rect">
            <a:avLst/>
          </a:prstGeom>
        </p:spPr>
      </p:pic>
      <p:sp>
        <p:nvSpPr>
          <p:cNvPr id="12" name="Text Placeholder 2">
            <a:extLst>
              <a:ext uri="{FF2B5EF4-FFF2-40B4-BE49-F238E27FC236}">
                <a16:creationId xmlns:a16="http://schemas.microsoft.com/office/drawing/2014/main" id="{B4ABD7B7-AF95-F64B-B4E6-DB56729E9837}"/>
              </a:ext>
            </a:extLst>
          </p:cNvPr>
          <p:cNvSpPr>
            <a:spLocks noGrp="1"/>
          </p:cNvSpPr>
          <p:nvPr>
            <p:ph type="body" sz="quarter" idx="10" hasCustomPrompt="1"/>
          </p:nvPr>
        </p:nvSpPr>
        <p:spPr>
          <a:xfrm>
            <a:off x="592138" y="653281"/>
            <a:ext cx="3198168" cy="890540"/>
          </a:xfrm>
          <a:prstGeom prst="roundRect">
            <a:avLst>
              <a:gd name="adj" fmla="val 8631"/>
            </a:avLst>
          </a:prstGeom>
          <a:solidFill>
            <a:schemeClr val="bg1"/>
          </a:solidFill>
          <a:ln w="28575">
            <a:solidFill>
              <a:schemeClr val="tx1"/>
            </a:solidFill>
          </a:ln>
        </p:spPr>
        <p:txBody>
          <a:bodyPr wrap="none" lIns="182880" tIns="228600" rIns="274320" bIns="228600" anchor="ctr" anchorCtr="0">
            <a:spAutoFit/>
          </a:bodyPr>
          <a:lstStyle>
            <a:lvl1pPr marL="92075" indent="0" algn="l">
              <a:buNone/>
              <a:defRPr b="1"/>
            </a:lvl1pPr>
          </a:lstStyle>
          <a:p>
            <a:pPr lvl="0"/>
            <a:r>
              <a:rPr lang="en-CA" dirty="0"/>
              <a:t>DIVIDER NAME</a:t>
            </a:r>
          </a:p>
        </p:txBody>
      </p:sp>
      <p:sp>
        <p:nvSpPr>
          <p:cNvPr id="10" name="TextBox 9">
            <a:extLst>
              <a:ext uri="{FF2B5EF4-FFF2-40B4-BE49-F238E27FC236}">
                <a16:creationId xmlns:a16="http://schemas.microsoft.com/office/drawing/2014/main" id="{CCC8D0A1-3FF1-7449-985E-0468847C1AC0}"/>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56107278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_2">
    <p:bg>
      <p:bgRef idx="1001">
        <a:schemeClr val="bg1"/>
      </p:bgRef>
    </p:bg>
    <p:spTree>
      <p:nvGrpSpPr>
        <p:cNvPr id="1" name=""/>
        <p:cNvGrpSpPr/>
        <p:nvPr/>
      </p:nvGrpSpPr>
      <p:grpSpPr>
        <a:xfrm>
          <a:off x="0" y="0"/>
          <a:ext cx="0" cy="0"/>
          <a:chOff x="0" y="0"/>
          <a:chExt cx="0" cy="0"/>
        </a:xfrm>
      </p:grpSpPr>
      <p:sp>
        <p:nvSpPr>
          <p:cNvPr id="21" name="Rectangular Callout 20">
            <a:extLst>
              <a:ext uri="{FF2B5EF4-FFF2-40B4-BE49-F238E27FC236}">
                <a16:creationId xmlns:a16="http://schemas.microsoft.com/office/drawing/2014/main" id="{49A4FA46-B9AE-614F-8AE1-13C69A8DA622}"/>
              </a:ext>
            </a:extLst>
          </p:cNvPr>
          <p:cNvSpPr/>
          <p:nvPr userDrawn="1"/>
        </p:nvSpPr>
        <p:spPr>
          <a:xfrm>
            <a:off x="1314649" y="1226624"/>
            <a:ext cx="4265465" cy="2566215"/>
          </a:xfrm>
          <a:prstGeom prst="wedgeRectCallout">
            <a:avLst>
              <a:gd name="adj1" fmla="val -8440"/>
              <a:gd name="adj2" fmla="val 73078"/>
            </a:avLst>
          </a:prstGeom>
          <a:gradFill flip="none" rotWithShape="1">
            <a:gsLst>
              <a:gs pos="13000">
                <a:schemeClr val="accent6"/>
              </a:gs>
              <a:gs pos="100000">
                <a:srgbClr val="FFE1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A41CB883-5F4C-1545-9270-5293FCADD041}"/>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3F8300-7955-CF44-B578-A4FBD561003D}"/>
              </a:ext>
            </a:extLst>
          </p:cNvPr>
          <p:cNvSpPr/>
          <p:nvPr userDrawn="1"/>
        </p:nvSpPr>
        <p:spPr>
          <a:xfrm>
            <a:off x="-3083" y="6311623"/>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10;&#10;Description automatically generated">
            <a:extLst>
              <a:ext uri="{FF2B5EF4-FFF2-40B4-BE49-F238E27FC236}">
                <a16:creationId xmlns:a16="http://schemas.microsoft.com/office/drawing/2014/main" id="{098E430E-4174-214F-B13B-6318B77A65E1}"/>
              </a:ext>
            </a:extLst>
          </p:cNvPr>
          <p:cNvPicPr>
            <a:picLocks noChangeAspect="1"/>
          </p:cNvPicPr>
          <p:nvPr userDrawn="1"/>
        </p:nvPicPr>
        <p:blipFill>
          <a:blip r:embed="rId2"/>
          <a:stretch>
            <a:fillRect/>
          </a:stretch>
        </p:blipFill>
        <p:spPr>
          <a:xfrm>
            <a:off x="481718" y="5120932"/>
            <a:ext cx="2206160" cy="1009019"/>
          </a:xfrm>
          <a:prstGeom prst="rect">
            <a:avLst/>
          </a:prstGeom>
        </p:spPr>
      </p:pic>
      <p:sp>
        <p:nvSpPr>
          <p:cNvPr id="26" name="TextBox 25">
            <a:extLst>
              <a:ext uri="{FF2B5EF4-FFF2-40B4-BE49-F238E27FC236}">
                <a16:creationId xmlns:a16="http://schemas.microsoft.com/office/drawing/2014/main" id="{F1E35AD5-AC02-D94E-9F4A-95F85F37555D}"/>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29" name="Rectangular Callout 28">
            <a:extLst>
              <a:ext uri="{FF2B5EF4-FFF2-40B4-BE49-F238E27FC236}">
                <a16:creationId xmlns:a16="http://schemas.microsoft.com/office/drawing/2014/main" id="{C8A1DB08-E20B-904E-9109-90E59D1A1A49}"/>
              </a:ext>
            </a:extLst>
          </p:cNvPr>
          <p:cNvSpPr/>
          <p:nvPr userDrawn="1"/>
        </p:nvSpPr>
        <p:spPr>
          <a:xfrm>
            <a:off x="9221870" y="653613"/>
            <a:ext cx="2309574" cy="1389500"/>
          </a:xfrm>
          <a:prstGeom prst="wedgeRectCallout">
            <a:avLst>
              <a:gd name="adj1" fmla="val 8555"/>
              <a:gd name="adj2" fmla="val 72677"/>
            </a:avLst>
          </a:prstGeom>
          <a:gradFill>
            <a:gsLst>
              <a:gs pos="4000">
                <a:srgbClr val="7100AD"/>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0" name="Picture 29" descr="Icon&#10;&#10;Description automatically generated">
            <a:extLst>
              <a:ext uri="{FF2B5EF4-FFF2-40B4-BE49-F238E27FC236}">
                <a16:creationId xmlns:a16="http://schemas.microsoft.com/office/drawing/2014/main" id="{24CFD174-A369-DC41-A861-7A60E1D35105}"/>
              </a:ext>
            </a:extLst>
          </p:cNvPr>
          <p:cNvPicPr>
            <a:picLocks noChangeAspect="1"/>
          </p:cNvPicPr>
          <p:nvPr userDrawn="1"/>
        </p:nvPicPr>
        <p:blipFill>
          <a:blip r:embed="rId3"/>
          <a:stretch>
            <a:fillRect/>
          </a:stretch>
        </p:blipFill>
        <p:spPr>
          <a:xfrm>
            <a:off x="4221162" y="1908175"/>
            <a:ext cx="6350000" cy="4813300"/>
          </a:xfrm>
          <a:prstGeom prst="rect">
            <a:avLst/>
          </a:prstGeom>
        </p:spPr>
      </p:pic>
      <p:sp>
        <p:nvSpPr>
          <p:cNvPr id="3" name="Text Placeholder 2">
            <a:extLst>
              <a:ext uri="{FF2B5EF4-FFF2-40B4-BE49-F238E27FC236}">
                <a16:creationId xmlns:a16="http://schemas.microsoft.com/office/drawing/2014/main" id="{C69BA40E-5D80-D546-81B8-511FA6B4DF6F}"/>
              </a:ext>
            </a:extLst>
          </p:cNvPr>
          <p:cNvSpPr>
            <a:spLocks noGrp="1"/>
          </p:cNvSpPr>
          <p:nvPr>
            <p:ph type="body" sz="quarter" idx="10" hasCustomPrompt="1"/>
          </p:nvPr>
        </p:nvSpPr>
        <p:spPr>
          <a:xfrm>
            <a:off x="592138" y="653281"/>
            <a:ext cx="3198168" cy="890540"/>
          </a:xfrm>
          <a:prstGeom prst="roundRect">
            <a:avLst>
              <a:gd name="adj" fmla="val 8631"/>
            </a:avLst>
          </a:prstGeom>
          <a:solidFill>
            <a:schemeClr val="bg1"/>
          </a:solidFill>
          <a:ln w="28575">
            <a:solidFill>
              <a:schemeClr val="tx1"/>
            </a:solidFill>
          </a:ln>
        </p:spPr>
        <p:txBody>
          <a:bodyPr wrap="none" lIns="182880" tIns="228600" rIns="274320" bIns="228600" anchor="ctr" anchorCtr="0">
            <a:spAutoFit/>
          </a:bodyPr>
          <a:lstStyle>
            <a:lvl1pPr marL="92075" indent="0" algn="l">
              <a:buNone/>
              <a:defRPr b="1"/>
            </a:lvl1pPr>
          </a:lstStyle>
          <a:p>
            <a:pPr lvl="0"/>
            <a:r>
              <a:rPr lang="en-CA" dirty="0"/>
              <a:t>DIVIDER NAME</a:t>
            </a:r>
          </a:p>
        </p:txBody>
      </p:sp>
      <p:sp>
        <p:nvSpPr>
          <p:cNvPr id="10" name="TextBox 9">
            <a:extLst>
              <a:ext uri="{FF2B5EF4-FFF2-40B4-BE49-F238E27FC236}">
                <a16:creationId xmlns:a16="http://schemas.microsoft.com/office/drawing/2014/main" id="{B7BF5C26-CC16-1F41-81BE-3294CEA3CC49}"/>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spTree>
    <p:extLst>
      <p:ext uri="{BB962C8B-B14F-4D97-AF65-F5344CB8AC3E}">
        <p14:creationId xmlns:p14="http://schemas.microsoft.com/office/powerpoint/2010/main" val="65617394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EEDAC7-B160-1444-8074-968B68DEF714}"/>
              </a:ext>
            </a:extLst>
          </p:cNvPr>
          <p:cNvSpPr/>
          <p:nvPr userDrawn="1"/>
        </p:nvSpPr>
        <p:spPr>
          <a:xfrm>
            <a:off x="43577" y="5760294"/>
            <a:ext cx="12168188" cy="54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7B4E12E-67BF-AC46-BED2-B0433ED4B278}"/>
              </a:ext>
            </a:extLst>
          </p:cNvPr>
          <p:cNvSpPr/>
          <p:nvPr userDrawn="1"/>
        </p:nvSpPr>
        <p:spPr>
          <a:xfrm>
            <a:off x="-3082" y="6329751"/>
            <a:ext cx="12214847" cy="546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F3F247E-6728-3142-946B-D23E0EF5B7B3}"/>
              </a:ext>
            </a:extLst>
          </p:cNvPr>
          <p:cNvSpPr/>
          <p:nvPr userDrawn="1"/>
        </p:nvSpPr>
        <p:spPr>
          <a:xfrm>
            <a:off x="601118" y="659775"/>
            <a:ext cx="8529434" cy="4100477"/>
          </a:xfrm>
          <a:prstGeom prst="roundRect">
            <a:avLst>
              <a:gd name="adj" fmla="val 2899"/>
            </a:avLst>
          </a:prstGeom>
          <a:solidFill>
            <a:schemeClr val="bg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With</a:t>
            </a:r>
          </a:p>
        </p:txBody>
      </p:sp>
      <p:cxnSp>
        <p:nvCxnSpPr>
          <p:cNvPr id="26" name="Straight Connector 25">
            <a:extLst>
              <a:ext uri="{FF2B5EF4-FFF2-40B4-BE49-F238E27FC236}">
                <a16:creationId xmlns:a16="http://schemas.microsoft.com/office/drawing/2014/main" id="{F7787800-7F64-A34C-88BD-11370D8520B4}"/>
              </a:ext>
            </a:extLst>
          </p:cNvPr>
          <p:cNvCxnSpPr>
            <a:cxnSpLocks/>
          </p:cNvCxnSpPr>
          <p:nvPr userDrawn="1"/>
        </p:nvCxnSpPr>
        <p:spPr>
          <a:xfrm flipH="1">
            <a:off x="601119" y="1559132"/>
            <a:ext cx="7534819"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10;&#10;Description automatically generated">
            <a:extLst>
              <a:ext uri="{FF2B5EF4-FFF2-40B4-BE49-F238E27FC236}">
                <a16:creationId xmlns:a16="http://schemas.microsoft.com/office/drawing/2014/main" id="{3666DE98-6AEE-AD48-B5BB-E3651034E6F1}"/>
              </a:ext>
            </a:extLst>
          </p:cNvPr>
          <p:cNvPicPr>
            <a:picLocks noChangeAspect="1"/>
          </p:cNvPicPr>
          <p:nvPr userDrawn="1"/>
        </p:nvPicPr>
        <p:blipFill>
          <a:blip r:embed="rId2"/>
          <a:stretch>
            <a:fillRect/>
          </a:stretch>
        </p:blipFill>
        <p:spPr>
          <a:xfrm>
            <a:off x="481718" y="5120932"/>
            <a:ext cx="2206160" cy="1009019"/>
          </a:xfrm>
          <a:prstGeom prst="rect">
            <a:avLst/>
          </a:prstGeom>
        </p:spPr>
      </p:pic>
      <p:pic>
        <p:nvPicPr>
          <p:cNvPr id="28" name="Picture 27" descr="Icon&#10;&#10;Description automatically generated">
            <a:extLst>
              <a:ext uri="{FF2B5EF4-FFF2-40B4-BE49-F238E27FC236}">
                <a16:creationId xmlns:a16="http://schemas.microsoft.com/office/drawing/2014/main" id="{4653596D-7314-E949-AE20-BA2359BB856D}"/>
              </a:ext>
            </a:extLst>
          </p:cNvPr>
          <p:cNvPicPr>
            <a:picLocks noChangeAspect="1"/>
          </p:cNvPicPr>
          <p:nvPr userDrawn="1"/>
        </p:nvPicPr>
        <p:blipFill>
          <a:blip r:embed="rId3"/>
          <a:stretch>
            <a:fillRect/>
          </a:stretch>
        </p:blipFill>
        <p:spPr>
          <a:xfrm>
            <a:off x="5077918" y="1591849"/>
            <a:ext cx="6734283" cy="5104587"/>
          </a:xfrm>
          <a:prstGeom prst="rect">
            <a:avLst/>
          </a:prstGeom>
        </p:spPr>
      </p:pic>
      <p:sp>
        <p:nvSpPr>
          <p:cNvPr id="29" name="TextBox 28">
            <a:extLst>
              <a:ext uri="{FF2B5EF4-FFF2-40B4-BE49-F238E27FC236}">
                <a16:creationId xmlns:a16="http://schemas.microsoft.com/office/drawing/2014/main" id="{70070611-FCD0-094D-9275-A4D21F1DEAD3}"/>
              </a:ext>
            </a:extLst>
          </p:cNvPr>
          <p:cNvSpPr txBox="1"/>
          <p:nvPr userDrawn="1"/>
        </p:nvSpPr>
        <p:spPr>
          <a:xfrm>
            <a:off x="4901795" y="658769"/>
            <a:ext cx="4228756" cy="899356"/>
          </a:xfrm>
          <a:prstGeom prst="round1Rect">
            <a:avLst>
              <a:gd name="adj" fmla="val 9404"/>
            </a:avLst>
          </a:prstGeom>
          <a:gradFill>
            <a:gsLst>
              <a:gs pos="0">
                <a:srgbClr val="7100AD"/>
              </a:gs>
              <a:gs pos="99000">
                <a:schemeClr val="accent5"/>
              </a:gs>
            </a:gsLst>
            <a:lin ang="0" scaled="1"/>
          </a:gradFill>
          <a:ln w="31750">
            <a:solidFill>
              <a:schemeClr val="tx2"/>
            </a:solidFill>
          </a:ln>
        </p:spPr>
        <p:style>
          <a:lnRef idx="2">
            <a:schemeClr val="accent2"/>
          </a:lnRef>
          <a:fillRef idx="1">
            <a:schemeClr val="lt1"/>
          </a:fillRef>
          <a:effectRef idx="0">
            <a:schemeClr val="accent2"/>
          </a:effectRef>
          <a:fontRef idx="minor">
            <a:schemeClr val="dk1"/>
          </a:fontRef>
        </p:style>
        <p:txBody>
          <a:bodyPr wrap="square" lIns="274320" rtlCol="0" anchor="ctr" anchorCtr="0">
            <a:noAutofit/>
          </a:bodyPr>
          <a:lstStyle/>
          <a:p>
            <a:pPr algn="l">
              <a:lnSpc>
                <a:spcPct val="90000"/>
              </a:lnSpc>
            </a:pPr>
            <a:endParaRPr lang="en-US" sz="2800" b="1" dirty="0">
              <a:solidFill>
                <a:schemeClr val="bg1"/>
              </a:solidFill>
            </a:endParaRPr>
          </a:p>
        </p:txBody>
      </p:sp>
      <p:sp>
        <p:nvSpPr>
          <p:cNvPr id="30" name="Text Placeholder 6">
            <a:extLst>
              <a:ext uri="{FF2B5EF4-FFF2-40B4-BE49-F238E27FC236}">
                <a16:creationId xmlns:a16="http://schemas.microsoft.com/office/drawing/2014/main" id="{717B2815-F93E-C64B-9208-E045FF87CDCC}"/>
              </a:ext>
            </a:extLst>
          </p:cNvPr>
          <p:cNvSpPr>
            <a:spLocks noGrp="1"/>
          </p:cNvSpPr>
          <p:nvPr>
            <p:ph type="body" sz="quarter" idx="20"/>
          </p:nvPr>
        </p:nvSpPr>
        <p:spPr>
          <a:xfrm>
            <a:off x="6403178" y="-1351362"/>
            <a:ext cx="2636860" cy="396293"/>
          </a:xfrm>
        </p:spPr>
        <p:txBody>
          <a:bodyPr anchor="ctr" anchorCtr="0"/>
          <a:lstStyle>
            <a:lvl1pPr marL="91440" indent="0" algn="r">
              <a:buNone/>
              <a:defRPr b="1">
                <a:solidFill>
                  <a:schemeClr val="bg1"/>
                </a:solidFill>
              </a:defRPr>
            </a:lvl1pPr>
          </a:lstStyle>
          <a:p>
            <a:pPr lvl="0"/>
            <a:endParaRPr lang="en-US" dirty="0"/>
          </a:p>
        </p:txBody>
      </p:sp>
      <p:sp>
        <p:nvSpPr>
          <p:cNvPr id="32" name="Text Placeholder 9">
            <a:extLst>
              <a:ext uri="{FF2B5EF4-FFF2-40B4-BE49-F238E27FC236}">
                <a16:creationId xmlns:a16="http://schemas.microsoft.com/office/drawing/2014/main" id="{9C3610CD-F425-0848-810D-3B9074CAFA01}"/>
              </a:ext>
            </a:extLst>
          </p:cNvPr>
          <p:cNvSpPr>
            <a:spLocks noGrp="1"/>
          </p:cNvSpPr>
          <p:nvPr>
            <p:ph type="body" sz="quarter" idx="22" hasCustomPrompt="1"/>
          </p:nvPr>
        </p:nvSpPr>
        <p:spPr>
          <a:xfrm>
            <a:off x="909638" y="1785156"/>
            <a:ext cx="6916550" cy="528499"/>
          </a:xfrm>
        </p:spPr>
        <p:txBody>
          <a:bodyPr>
            <a:normAutofit/>
          </a:bodyPr>
          <a:lstStyle>
            <a:lvl1pPr marL="0" indent="0">
              <a:buNone/>
              <a:defRPr sz="3200"/>
            </a:lvl1pPr>
          </a:lstStyle>
          <a:p>
            <a:pPr lvl="0"/>
            <a:r>
              <a:rPr lang="en-US" dirty="0"/>
              <a:t>Myra Piat PhD</a:t>
            </a:r>
          </a:p>
        </p:txBody>
      </p:sp>
      <p:sp>
        <p:nvSpPr>
          <p:cNvPr id="33" name="Text Placeholder 9">
            <a:extLst>
              <a:ext uri="{FF2B5EF4-FFF2-40B4-BE49-F238E27FC236}">
                <a16:creationId xmlns:a16="http://schemas.microsoft.com/office/drawing/2014/main" id="{D47F8485-3F5A-7B42-A37D-DEC23BF73C29}"/>
              </a:ext>
            </a:extLst>
          </p:cNvPr>
          <p:cNvSpPr>
            <a:spLocks noGrp="1"/>
          </p:cNvSpPr>
          <p:nvPr>
            <p:ph type="body" sz="quarter" idx="23" hasCustomPrompt="1"/>
          </p:nvPr>
        </p:nvSpPr>
        <p:spPr>
          <a:xfrm>
            <a:off x="909637" y="2351478"/>
            <a:ext cx="6916549" cy="265219"/>
          </a:xfrm>
        </p:spPr>
        <p:txBody>
          <a:bodyPr>
            <a:normAutofit/>
          </a:bodyPr>
          <a:lstStyle>
            <a:lvl1pPr marL="0" indent="0">
              <a:buNone/>
              <a:defRPr sz="1800"/>
            </a:lvl1pPr>
          </a:lstStyle>
          <a:p>
            <a:pPr lvl="0"/>
            <a:r>
              <a:rPr lang="en-US" dirty="0"/>
              <a:t>Myra.piat@douglas.mcgill.ca</a:t>
            </a:r>
          </a:p>
        </p:txBody>
      </p:sp>
      <p:sp>
        <p:nvSpPr>
          <p:cNvPr id="35" name="TextBox 34">
            <a:extLst>
              <a:ext uri="{FF2B5EF4-FFF2-40B4-BE49-F238E27FC236}">
                <a16:creationId xmlns:a16="http://schemas.microsoft.com/office/drawing/2014/main" id="{1D1CA605-D691-BB47-AC88-43EA4332B1A9}"/>
              </a:ext>
            </a:extLst>
          </p:cNvPr>
          <p:cNvSpPr txBox="1"/>
          <p:nvPr userDrawn="1"/>
        </p:nvSpPr>
        <p:spPr>
          <a:xfrm>
            <a:off x="871172" y="3649033"/>
            <a:ext cx="4857275" cy="564257"/>
          </a:xfrm>
          <a:prstGeom prst="rect">
            <a:avLst/>
          </a:prstGeom>
          <a:noFill/>
        </p:spPr>
        <p:txBody>
          <a:bodyPr wrap="square" lIns="0" tIns="0" rIns="0" bIns="0" rtlCol="0">
            <a:spAutoFit/>
          </a:bodyPr>
          <a:lstStyle/>
          <a:p>
            <a:pPr>
              <a:spcAft>
                <a:spcPts val="800"/>
              </a:spcAft>
            </a:pPr>
            <a:endParaRPr lang="en-CA" sz="18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 </a:t>
            </a:r>
            <a:endParaRPr lang="en-US" sz="1200" i="1" dirty="0"/>
          </a:p>
        </p:txBody>
      </p:sp>
      <p:sp>
        <p:nvSpPr>
          <p:cNvPr id="36" name="TextBox 35">
            <a:extLst>
              <a:ext uri="{FF2B5EF4-FFF2-40B4-BE49-F238E27FC236}">
                <a16:creationId xmlns:a16="http://schemas.microsoft.com/office/drawing/2014/main" id="{5BD5087C-477B-0947-9BB9-7AFCB6DA6692}"/>
              </a:ext>
            </a:extLst>
          </p:cNvPr>
          <p:cNvSpPr txBox="1"/>
          <p:nvPr userDrawn="1"/>
        </p:nvSpPr>
        <p:spPr>
          <a:xfrm>
            <a:off x="547956" y="6473949"/>
            <a:ext cx="4857275" cy="184666"/>
          </a:xfrm>
          <a:prstGeom prst="rect">
            <a:avLst/>
          </a:prstGeom>
          <a:noFill/>
        </p:spPr>
        <p:txBody>
          <a:bodyPr wrap="square" lIns="0" tIns="0" rIns="0" bIns="0" rtlCol="0">
            <a:spAutoFit/>
          </a:bodyPr>
          <a:lstStyle/>
          <a:p>
            <a:pPr algn="l"/>
            <a:r>
              <a:rPr lang="en-CA" sz="1200" b="0" i="0" kern="1200">
                <a:solidFill>
                  <a:schemeClr val="tx2"/>
                </a:solidFill>
                <a:effectLst/>
                <a:latin typeface="+mn-lt"/>
                <a:ea typeface="+mn-ea"/>
                <a:cs typeface="+mn-cs"/>
              </a:rPr>
              <a:t>©2021 Walk the Talk</a:t>
            </a:r>
            <a:endParaRPr lang="en-US" sz="1200" i="0">
              <a:solidFill>
                <a:schemeClr val="tx2"/>
              </a:solidFill>
            </a:endParaRPr>
          </a:p>
        </p:txBody>
      </p:sp>
      <p:sp>
        <p:nvSpPr>
          <p:cNvPr id="16" name="TextBox 15">
            <a:extLst>
              <a:ext uri="{FF2B5EF4-FFF2-40B4-BE49-F238E27FC236}">
                <a16:creationId xmlns:a16="http://schemas.microsoft.com/office/drawing/2014/main" id="{AFD9E77F-DC06-8640-AD06-013EEB67F076}"/>
              </a:ext>
            </a:extLst>
          </p:cNvPr>
          <p:cNvSpPr txBox="1"/>
          <p:nvPr userDrawn="1"/>
        </p:nvSpPr>
        <p:spPr>
          <a:xfrm>
            <a:off x="11362763" y="6479138"/>
            <a:ext cx="599041" cy="184665"/>
          </a:xfrm>
          <a:prstGeom prst="rect">
            <a:avLst/>
          </a:prstGeom>
          <a:noFill/>
        </p:spPr>
        <p:txBody>
          <a:bodyPr wrap="square" lIns="0" tIns="0" rIns="0" bIns="0" rtlCol="0">
            <a:spAutoFit/>
          </a:bodyPr>
          <a:lstStyle/>
          <a:p>
            <a:pPr algn="r"/>
            <a:fld id="{047D68F6-B4A0-8745-9BA2-3060BDE84703}" type="slidenum">
              <a:rPr lang="en-US" sz="1200" smtClean="0"/>
              <a:pPr algn="r"/>
              <a:t>‹#›</a:t>
            </a:fld>
            <a:endParaRPr lang="en-US" sz="1200" i="0" dirty="0">
              <a:solidFill>
                <a:schemeClr val="tx2"/>
              </a:solidFill>
            </a:endParaRPr>
          </a:p>
        </p:txBody>
      </p:sp>
      <p:pic>
        <p:nvPicPr>
          <p:cNvPr id="2050" name="Picture 2" descr="CIHR's leaf identifier - full-colour portrait version">
            <a:extLst>
              <a:ext uri="{FF2B5EF4-FFF2-40B4-BE49-F238E27FC236}">
                <a16:creationId xmlns:a16="http://schemas.microsoft.com/office/drawing/2014/main" id="{F3C4211D-34ED-B416-EAEF-8243DC46FA0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2552" y="715637"/>
            <a:ext cx="3235081" cy="8056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text on a black background&#10;&#10;AI-generated content may be incorrect.">
            <a:extLst>
              <a:ext uri="{FF2B5EF4-FFF2-40B4-BE49-F238E27FC236}">
                <a16:creationId xmlns:a16="http://schemas.microsoft.com/office/drawing/2014/main" id="{2B7DA2D3-B903-712B-4A35-85C4244A117E}"/>
              </a:ext>
            </a:extLst>
          </p:cNvPr>
          <p:cNvPicPr>
            <a:picLocks noChangeAspect="1"/>
          </p:cNvPicPr>
          <p:nvPr userDrawn="1"/>
        </p:nvPicPr>
        <p:blipFill>
          <a:blip r:embed="rId5"/>
          <a:stretch>
            <a:fillRect/>
          </a:stretch>
        </p:blipFill>
        <p:spPr>
          <a:xfrm>
            <a:off x="2757771" y="3616739"/>
            <a:ext cx="1680656" cy="1044968"/>
          </a:xfrm>
          <a:prstGeom prst="rect">
            <a:avLst/>
          </a:prstGeom>
        </p:spPr>
      </p:pic>
      <p:pic>
        <p:nvPicPr>
          <p:cNvPr id="5" name="Picture 4" descr="A logo on a black background&#10;&#10;AI-generated content may be incorrect.">
            <a:extLst>
              <a:ext uri="{FF2B5EF4-FFF2-40B4-BE49-F238E27FC236}">
                <a16:creationId xmlns:a16="http://schemas.microsoft.com/office/drawing/2014/main" id="{DD30EC40-F178-EC02-060A-FDEFDD7A1A3F}"/>
              </a:ext>
            </a:extLst>
          </p:cNvPr>
          <p:cNvPicPr>
            <a:picLocks noChangeAspect="1"/>
          </p:cNvPicPr>
          <p:nvPr userDrawn="1"/>
        </p:nvPicPr>
        <p:blipFill>
          <a:blip r:embed="rId6"/>
          <a:stretch>
            <a:fillRect/>
          </a:stretch>
        </p:blipFill>
        <p:spPr>
          <a:xfrm>
            <a:off x="682499" y="3106000"/>
            <a:ext cx="2021992" cy="2021992"/>
          </a:xfrm>
          <a:prstGeom prst="rect">
            <a:avLst/>
          </a:prstGeom>
        </p:spPr>
      </p:pic>
      <p:sp>
        <p:nvSpPr>
          <p:cNvPr id="6" name="TextBox 5">
            <a:extLst>
              <a:ext uri="{FF2B5EF4-FFF2-40B4-BE49-F238E27FC236}">
                <a16:creationId xmlns:a16="http://schemas.microsoft.com/office/drawing/2014/main" id="{17302740-257A-A899-CF12-5FC5F4A49E0C}"/>
              </a:ext>
            </a:extLst>
          </p:cNvPr>
          <p:cNvSpPr txBox="1"/>
          <p:nvPr userDrawn="1"/>
        </p:nvSpPr>
        <p:spPr>
          <a:xfrm>
            <a:off x="3598099" y="899656"/>
            <a:ext cx="1371535" cy="369332"/>
          </a:xfrm>
          <a:prstGeom prst="rect">
            <a:avLst/>
          </a:prstGeom>
          <a:noFill/>
        </p:spPr>
        <p:txBody>
          <a:bodyPr wrap="square" rtlCol="0">
            <a:spAutoFit/>
          </a:bodyPr>
          <a:lstStyle/>
          <a:p>
            <a:r>
              <a:rPr lang="pt-PT" dirty="0"/>
              <a:t>Funded by:</a:t>
            </a:r>
          </a:p>
        </p:txBody>
      </p:sp>
    </p:spTree>
    <p:extLst>
      <p:ext uri="{BB962C8B-B14F-4D97-AF65-F5344CB8AC3E}">
        <p14:creationId xmlns:p14="http://schemas.microsoft.com/office/powerpoint/2010/main" val="308537277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subhead/image placeholder">
    <p:bg>
      <p:bgPr>
        <a:solidFill>
          <a:srgbClr val="FFFFF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8A5D97F-EC44-47B6-A84F-9623C8BD5FF4}"/>
              </a:ext>
            </a:extLst>
          </p:cNvPr>
          <p:cNvSpPr>
            <a:spLocks noGrp="1"/>
          </p:cNvSpPr>
          <p:nvPr>
            <p:ph type="pic" sz="quarter" idx="10" hasCustomPrompt="1"/>
          </p:nvPr>
        </p:nvSpPr>
        <p:spPr>
          <a:xfrm>
            <a:off x="0" y="0"/>
            <a:ext cx="12192000" cy="6858000"/>
          </a:xfrm>
          <a:custGeom>
            <a:avLst/>
            <a:gdLst>
              <a:gd name="connsiteX0" fmla="*/ 614172 w 9144000"/>
              <a:gd name="connsiteY0" fmla="*/ 350462 h 5143500"/>
              <a:gd name="connsiteX1" fmla="*/ 614172 w 9144000"/>
              <a:gd name="connsiteY1" fmla="*/ 969206 h 5143500"/>
              <a:gd name="connsiteX2" fmla="*/ 8529828 w 9144000"/>
              <a:gd name="connsiteY2" fmla="*/ 969206 h 5143500"/>
              <a:gd name="connsiteX3" fmla="*/ 8529828 w 9144000"/>
              <a:gd name="connsiteY3" fmla="*/ 350462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614172" y="350462"/>
                </a:moveTo>
                <a:lnTo>
                  <a:pt x="614172" y="969206"/>
                </a:lnTo>
                <a:lnTo>
                  <a:pt x="8529828" y="969206"/>
                </a:lnTo>
                <a:lnTo>
                  <a:pt x="8529828" y="350462"/>
                </a:lnTo>
                <a:close/>
                <a:moveTo>
                  <a:pt x="0" y="0"/>
                </a:moveTo>
                <a:lnTo>
                  <a:pt x="9144000" y="0"/>
                </a:lnTo>
                <a:lnTo>
                  <a:pt x="9144000" y="5143500"/>
                </a:lnTo>
                <a:lnTo>
                  <a:pt x="0" y="5143500"/>
                </a:lnTo>
                <a:close/>
              </a:path>
            </a:pathLst>
          </a:custGeom>
          <a:solidFill>
            <a:schemeClr val="bg2"/>
          </a:solidFill>
        </p:spPr>
        <p:txBody>
          <a:bodyPr wrap="square">
            <a:noAutofit/>
          </a:bodyPr>
          <a:lstStyle>
            <a:lvl1pPr marL="0" indent="0">
              <a:buNone/>
              <a:defRPr sz="2400"/>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8" name="Title 3">
            <a:extLst>
              <a:ext uri="{FF2B5EF4-FFF2-40B4-BE49-F238E27FC236}">
                <a16:creationId xmlns:a16="http://schemas.microsoft.com/office/drawing/2014/main" id="{55FEDE03-B014-4B02-912B-09B580E462FC}"/>
              </a:ext>
            </a:extLst>
          </p:cNvPr>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11" name="Text Placeholder 6">
            <a:extLst>
              <a:ext uri="{FF2B5EF4-FFF2-40B4-BE49-F238E27FC236}">
                <a16:creationId xmlns:a16="http://schemas.microsoft.com/office/drawing/2014/main" id="{F3EF6069-0D17-4844-8DFB-83AF1E5A8246}"/>
              </a:ext>
            </a:extLst>
          </p:cNvPr>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9" name="Picture 8" descr="&quot;&quot;">
            <a:extLst>
              <a:ext uri="{FF2B5EF4-FFF2-40B4-BE49-F238E27FC236}">
                <a16:creationId xmlns:a16="http://schemas.microsoft.com/office/drawing/2014/main" id="{AE393CBD-5119-4A65-A8B6-14B6D2EF6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1262124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4163739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672733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3145160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922090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667"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393261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2588363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248467"/>
            <a:ext cx="5926667"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2208967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581400" y="2544930"/>
            <a:ext cx="5029200" cy="1695437"/>
          </a:xfrm>
          <a:prstGeom prst="rect">
            <a:avLst/>
          </a:prstGeom>
          <a:solidFill>
            <a:srgbClr val="FFFFFF"/>
          </a:solidFill>
        </p:spPr>
        <p:txBody>
          <a:bodyPr vert="horz" wrap="square" lIns="180000" tIns="108000" rIns="180000" bIns="108000">
            <a:spAutoFit/>
          </a:bodyPr>
          <a:lstStyle>
            <a:lvl1pPr algn="l">
              <a:defRPr sz="4800" b="1" baseline="0">
                <a:solidFill>
                  <a:schemeClr val="accent1"/>
                </a:solidFill>
              </a:defRPr>
            </a:lvl1pPr>
          </a:lstStyle>
          <a:p>
            <a:r>
              <a:rPr lang="en-GB" dirty="0"/>
              <a:t>Click to add section title</a:t>
            </a:r>
            <a:endParaRPr lang="en-US" dirty="0"/>
          </a:p>
        </p:txBody>
      </p:sp>
      <p:pic>
        <p:nvPicPr>
          <p:cNvPr id="6" name="Picture 5" descr="Logo&#10;&#10;Description automatically generated">
            <a:extLst>
              <a:ext uri="{FF2B5EF4-FFF2-40B4-BE49-F238E27FC236}">
                <a16:creationId xmlns:a16="http://schemas.microsoft.com/office/drawing/2014/main" id="{D89AA24C-C90A-4EF8-AF21-5771C7E1AA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787973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break/subhead/no image">
    <p:bg>
      <p:bgPr>
        <a:solidFill>
          <a:srgbClr val="FFFFFF"/>
        </a:solidFill>
        <a:effectLst/>
      </p:bgPr>
    </p:bg>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3132667" y="2472228"/>
            <a:ext cx="5926667" cy="956773"/>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r>
              <a:rPr lang="en-GB" dirty="0"/>
              <a:t>Click to add title</a:t>
            </a:r>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3132667" y="3429000"/>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6" name="Picture 5" descr="Logo&#10;&#10;Description automatically generated">
            <a:extLst>
              <a:ext uri="{FF2B5EF4-FFF2-40B4-BE49-F238E27FC236}">
                <a16:creationId xmlns:a16="http://schemas.microsoft.com/office/drawing/2014/main" id="{290353B3-55A1-4472-B50D-B3C106BEDF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710538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break/image placeholder">
    <p:bg>
      <p:bgPr>
        <a:solidFill>
          <a:srgbClr val="FFFFFF"/>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C47107C-DEB1-48D3-8445-9B7BF7E69808}"/>
              </a:ext>
            </a:extLst>
          </p:cNvPr>
          <p:cNvSpPr>
            <a:spLocks noGrp="1"/>
          </p:cNvSpPr>
          <p:nvPr>
            <p:ph type="pic" sz="quarter" idx="13"/>
          </p:nvPr>
        </p:nvSpPr>
        <p:spPr>
          <a:xfrm>
            <a:off x="0" y="0"/>
            <a:ext cx="12192000" cy="6858000"/>
          </a:xfrm>
          <a:custGeom>
            <a:avLst/>
            <a:gdLst>
              <a:gd name="connsiteX0" fmla="*/ 801258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779084 h 5143500"/>
              <a:gd name="connsiteX5" fmla="*/ 801258 w 9144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801258" y="0"/>
                </a:moveTo>
                <a:lnTo>
                  <a:pt x="9144000" y="0"/>
                </a:lnTo>
                <a:lnTo>
                  <a:pt x="9144000" y="5143500"/>
                </a:lnTo>
                <a:lnTo>
                  <a:pt x="0" y="5143500"/>
                </a:lnTo>
                <a:lnTo>
                  <a:pt x="0" y="779084"/>
                </a:lnTo>
                <a:lnTo>
                  <a:pt x="801258" y="779084"/>
                </a:lnTo>
                <a:close/>
              </a:path>
            </a:pathLst>
          </a:custGeom>
        </p:spPr>
        <p:txBody>
          <a:bodyPr wrap="square">
            <a:noAutofit/>
          </a:bodyPr>
          <a:lstStyle>
            <a:lvl1pPr marL="0" indent="0">
              <a:buFontTx/>
              <a:buNone/>
              <a:defRPr sz="2667"/>
            </a:lvl1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endParaRPr lang="en-GB" dirty="0"/>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endParaRPr lang="en-GB" dirty="0"/>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lang="en-GB" dirty="0"/>
              <a:t>Drag picture to placeholder or click icon behind text box to add</a:t>
            </a:r>
            <a:endParaRPr lang="en-US" dirty="0"/>
          </a:p>
          <a:p>
            <a:endParaRPr lang="en-GB" dirty="0"/>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3132667" y="2472228"/>
            <a:ext cx="5926667" cy="956773"/>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r>
              <a:rPr lang="en-GB" dirty="0"/>
              <a:t>Click to add title</a:t>
            </a:r>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3132667" y="3429000"/>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6" name="Picture 5" descr="Logo&#10;&#10;Description automatically generated">
            <a:extLst>
              <a:ext uri="{FF2B5EF4-FFF2-40B4-BE49-F238E27FC236}">
                <a16:creationId xmlns:a16="http://schemas.microsoft.com/office/drawing/2014/main" id="{290353B3-55A1-4472-B50D-B3C106BEDF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891310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Title (centred) text">
    <p:bg>
      <p:bgPr>
        <a:solidFill>
          <a:srgbClr val="FFFFFF"/>
        </a:solidFill>
        <a:effectLst/>
      </p:bgPr>
    </p:bg>
    <p:spTree>
      <p:nvGrpSpPr>
        <p:cNvPr id="1" name=""/>
        <p:cNvGrpSpPr/>
        <p:nvPr/>
      </p:nvGrpSpPr>
      <p:grpSpPr>
        <a:xfrm>
          <a:off x="0" y="0"/>
          <a:ext cx="0" cy="0"/>
          <a:chOff x="0" y="0"/>
          <a:chExt cx="0" cy="0"/>
        </a:xfrm>
      </p:grpSpPr>
      <p:sp>
        <p:nvSpPr>
          <p:cNvPr id="11" name="Picture Placeholder 10" descr="&quot;&quot;">
            <a:extLst>
              <a:ext uri="{FF2B5EF4-FFF2-40B4-BE49-F238E27FC236}">
                <a16:creationId xmlns:a16="http://schemas.microsoft.com/office/drawing/2014/main" id="{33B8871C-2F34-4D74-9253-6254E7432EF5}"/>
              </a:ex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custGeom>
            <a:avLst/>
            <a:gdLst>
              <a:gd name="connsiteX0" fmla="*/ 804266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79084 h 5143500"/>
              <a:gd name="connsiteX5" fmla="*/ 804266 w 4572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5143500">
                <a:moveTo>
                  <a:pt x="804266" y="0"/>
                </a:moveTo>
                <a:lnTo>
                  <a:pt x="4572000" y="0"/>
                </a:lnTo>
                <a:lnTo>
                  <a:pt x="4572000" y="5143500"/>
                </a:lnTo>
                <a:lnTo>
                  <a:pt x="0" y="5143500"/>
                </a:lnTo>
                <a:lnTo>
                  <a:pt x="0" y="779084"/>
                </a:lnTo>
                <a:lnTo>
                  <a:pt x="804266"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r>
              <a:rPr lang="en-GB" dirty="0"/>
              <a:t>Drag picture to placeholder or click icon to add</a:t>
            </a:r>
            <a:endParaRPr lang="en-US" dirty="0"/>
          </a:p>
        </p:txBody>
      </p:sp>
      <p:sp>
        <p:nvSpPr>
          <p:cNvPr id="7" name="Title 3"/>
          <p:cNvSpPr>
            <a:spLocks noGrp="1"/>
          </p:cNvSpPr>
          <p:nvPr>
            <p:ph type="title" hasCustomPrompt="1"/>
          </p:nvPr>
        </p:nvSpPr>
        <p:spPr>
          <a:xfrm>
            <a:off x="1068344" y="3186793"/>
            <a:ext cx="5315523" cy="874764"/>
          </a:xfrm>
          <a:prstGeom prst="rect">
            <a:avLst/>
          </a:prstGeom>
          <a:solidFill>
            <a:srgbClr val="FFFFFF"/>
          </a:solidFill>
        </p:spPr>
        <p:txBody>
          <a:bodyPr vert="horz" wrap="square" lIns="180000" tIns="108000" rIns="180000" bIns="108000">
            <a:spAutoFit/>
          </a:bodyPr>
          <a:lstStyle>
            <a:lvl1pPr algn="l">
              <a:defRPr sz="4267" b="1" baseline="0">
                <a:solidFill>
                  <a:schemeClr val="accent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858000" y="931132"/>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0" name="Picture 5" descr="Logo&#10;&#10;Description automatically generated">
            <a:extLst>
              <a:ext uri="{FF2B5EF4-FFF2-40B4-BE49-F238E27FC236}">
                <a16:creationId xmlns:a16="http://schemas.microsoft.com/office/drawing/2014/main" id="{54074C9A-49E2-41FA-A11F-AFC2078CAE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442750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Title (top) text">
    <p:bg>
      <p:bgPr>
        <a:solidFill>
          <a:srgbClr val="FFFFFF"/>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1" name="Picture Placeholder 10" descr="&quot;&quot;">
            <a:extLst>
              <a:ext uri="{FF2B5EF4-FFF2-40B4-BE49-F238E27FC236}">
                <a16:creationId xmlns:a16="http://schemas.microsoft.com/office/drawing/2014/main" id="{AE543399-62F6-46E4-9B66-E22AB3B7E257}"/>
              </a:ex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custGeom>
            <a:avLst/>
            <a:gdLst>
              <a:gd name="connsiteX0" fmla="*/ 801257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79084 h 5143500"/>
              <a:gd name="connsiteX5" fmla="*/ 801257 w 4572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5143500">
                <a:moveTo>
                  <a:pt x="801257" y="0"/>
                </a:moveTo>
                <a:lnTo>
                  <a:pt x="4572000" y="0"/>
                </a:lnTo>
                <a:lnTo>
                  <a:pt x="4572000" y="5143500"/>
                </a:lnTo>
                <a:lnTo>
                  <a:pt x="0" y="5143500"/>
                </a:lnTo>
                <a:lnTo>
                  <a:pt x="0" y="779084"/>
                </a:lnTo>
                <a:lnTo>
                  <a:pt x="801257"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endParaRPr lang="en-GB" dirty="0"/>
          </a:p>
          <a:p>
            <a:endParaRPr lang="en-GB" dirty="0"/>
          </a:p>
          <a:p>
            <a:endParaRPr lang="en-GB" dirty="0"/>
          </a:p>
          <a:p>
            <a:r>
              <a:rPr lang="en-GB" dirty="0"/>
              <a:t>Drag picture to placeholder or click icon to add</a:t>
            </a:r>
            <a:endParaRPr lang="en-US" dirty="0"/>
          </a:p>
        </p:txBody>
      </p:sp>
      <p:sp>
        <p:nvSpPr>
          <p:cNvPr id="9" name="Text Placeholder 6"/>
          <p:cNvSpPr>
            <a:spLocks noGrp="1"/>
          </p:cNvSpPr>
          <p:nvPr>
            <p:ph type="body" sz="quarter" idx="12" hasCustomPrompt="1"/>
          </p:nvPr>
        </p:nvSpPr>
        <p:spPr>
          <a:xfrm>
            <a:off x="6858000" y="931132"/>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itle 3">
            <a:extLst>
              <a:ext uri="{FF2B5EF4-FFF2-40B4-BE49-F238E27FC236}">
                <a16:creationId xmlns:a16="http://schemas.microsoft.com/office/drawing/2014/main" id="{1D2251A7-71C7-418E-8902-6265DB653773}"/>
              </a:ext>
            </a:extLst>
          </p:cNvPr>
          <p:cNvSpPr>
            <a:spLocks noGrp="1"/>
          </p:cNvSpPr>
          <p:nvPr>
            <p:ph type="title" hasCustomPrompt="1"/>
          </p:nvPr>
        </p:nvSpPr>
        <p:spPr>
          <a:xfrm>
            <a:off x="1068344" y="1324121"/>
            <a:ext cx="5315523" cy="874764"/>
          </a:xfrm>
          <a:prstGeom prst="rect">
            <a:avLst/>
          </a:prstGeom>
          <a:solidFill>
            <a:srgbClr val="FFFFFF"/>
          </a:solidFill>
        </p:spPr>
        <p:txBody>
          <a:bodyPr vert="horz" wrap="square" lIns="180000" tIns="108000" rIns="180000" bIns="108000">
            <a:spAutoFit/>
          </a:bodyPr>
          <a:lstStyle>
            <a:lvl1pPr algn="l">
              <a:defRPr sz="4267" b="1" baseline="0">
                <a:solidFill>
                  <a:schemeClr val="accent1"/>
                </a:solidFill>
              </a:defRPr>
            </a:lvl1pPr>
          </a:lstStyle>
          <a:p>
            <a:r>
              <a:rPr lang="en-GB" dirty="0"/>
              <a:t>Click to add title</a:t>
            </a:r>
            <a:endParaRPr lang="en-US" dirty="0"/>
          </a:p>
        </p:txBody>
      </p:sp>
      <p:pic>
        <p:nvPicPr>
          <p:cNvPr id="12" name="Picture 5" descr="Logo&#10;&#10;Description automatically generated">
            <a:extLst>
              <a:ext uri="{FF2B5EF4-FFF2-40B4-BE49-F238E27FC236}">
                <a16:creationId xmlns:a16="http://schemas.microsoft.com/office/drawing/2014/main" id="{1F082D2B-C588-4D2E-A061-21D808C621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2908081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Title (bottom) text">
    <p:bg>
      <p:bgPr>
        <a:solidFill>
          <a:srgbClr val="FFFFFF"/>
        </a:solidFill>
        <a:effectLst/>
      </p:bgPr>
    </p:bg>
    <p:spTree>
      <p:nvGrpSpPr>
        <p:cNvPr id="1" name=""/>
        <p:cNvGrpSpPr/>
        <p:nvPr/>
      </p:nvGrpSpPr>
      <p:grpSpPr>
        <a:xfrm>
          <a:off x="0" y="0"/>
          <a:ext cx="0" cy="0"/>
          <a:chOff x="0" y="0"/>
          <a:chExt cx="0" cy="0"/>
        </a:xfrm>
      </p:grpSpPr>
      <p:sp>
        <p:nvSpPr>
          <p:cNvPr id="13" name="Picture Placeholder 12" descr="&quot;&quot;">
            <a:extLst>
              <a:ext uri="{FF2B5EF4-FFF2-40B4-BE49-F238E27FC236}">
                <a16:creationId xmlns:a16="http://schemas.microsoft.com/office/drawing/2014/main" id="{DADEA25C-E67C-462E-9899-B6F2DDA04990}"/>
              </a:ex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custGeom>
            <a:avLst/>
            <a:gdLst>
              <a:gd name="connsiteX0" fmla="*/ 801257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79084 h 5143500"/>
              <a:gd name="connsiteX5" fmla="*/ 801257 w 4572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5143500">
                <a:moveTo>
                  <a:pt x="801257" y="0"/>
                </a:moveTo>
                <a:lnTo>
                  <a:pt x="4572000" y="0"/>
                </a:lnTo>
                <a:lnTo>
                  <a:pt x="4572000" y="5143500"/>
                </a:lnTo>
                <a:lnTo>
                  <a:pt x="0" y="5143500"/>
                </a:lnTo>
                <a:lnTo>
                  <a:pt x="0" y="779084"/>
                </a:lnTo>
                <a:lnTo>
                  <a:pt x="801257"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r>
              <a:rPr lang="en-GB" dirty="0"/>
              <a:t>Drag picture to placeholder or click icon to add</a:t>
            </a:r>
            <a:endParaRPr lang="en-US" dirty="0"/>
          </a:p>
        </p:txBody>
      </p:sp>
      <p:sp>
        <p:nvSpPr>
          <p:cNvPr id="9" name="Text Placeholder 6"/>
          <p:cNvSpPr>
            <a:spLocks noGrp="1"/>
          </p:cNvSpPr>
          <p:nvPr>
            <p:ph type="body" sz="quarter" idx="12" hasCustomPrompt="1"/>
          </p:nvPr>
        </p:nvSpPr>
        <p:spPr>
          <a:xfrm>
            <a:off x="6858000" y="931132"/>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4" name="Title 3">
            <a:extLst>
              <a:ext uri="{FF2B5EF4-FFF2-40B4-BE49-F238E27FC236}">
                <a16:creationId xmlns:a16="http://schemas.microsoft.com/office/drawing/2014/main" id="{12CCBCA1-D1D3-4221-BC66-BE67A08AAFA3}"/>
              </a:ext>
            </a:extLst>
          </p:cNvPr>
          <p:cNvSpPr>
            <a:spLocks noGrp="1"/>
          </p:cNvSpPr>
          <p:nvPr>
            <p:ph type="title" hasCustomPrompt="1"/>
          </p:nvPr>
        </p:nvSpPr>
        <p:spPr>
          <a:xfrm>
            <a:off x="1068344" y="5359168"/>
            <a:ext cx="5315523" cy="874764"/>
          </a:xfrm>
          <a:prstGeom prst="rect">
            <a:avLst/>
          </a:prstGeom>
          <a:solidFill>
            <a:srgbClr val="FFFFFF"/>
          </a:solidFill>
        </p:spPr>
        <p:txBody>
          <a:bodyPr vert="horz" wrap="square" lIns="180000" tIns="108000" rIns="180000" bIns="108000" anchor="b">
            <a:spAutoFit/>
          </a:bodyPr>
          <a:lstStyle>
            <a:lvl1pPr algn="l">
              <a:defRPr sz="4267" b="1" baseline="0">
                <a:solidFill>
                  <a:schemeClr val="accent1"/>
                </a:solidFill>
              </a:defRPr>
            </a:lvl1pPr>
          </a:lstStyle>
          <a:p>
            <a:r>
              <a:rPr lang="en-GB" dirty="0"/>
              <a:t>Click to add title</a:t>
            </a:r>
            <a:endParaRPr lang="en-US" dirty="0"/>
          </a:p>
        </p:txBody>
      </p:sp>
      <p:pic>
        <p:nvPicPr>
          <p:cNvPr id="12" name="Picture 5" descr="Logo&#10;&#10;Description automatically generated">
            <a:extLst>
              <a:ext uri="{FF2B5EF4-FFF2-40B4-BE49-F238E27FC236}">
                <a16:creationId xmlns:a16="http://schemas.microsoft.com/office/drawing/2014/main" id="{B6B5B923-F44A-4FC3-B1C1-0F36A93434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2651963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images">
    <p:bg>
      <p:bgPr>
        <a:solidFill>
          <a:srgbClr val="FFFFFF"/>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DC53B4-4996-8745-8E53-958C291B0667}"/>
              </a:ext>
            </a:extLst>
          </p:cNvPr>
          <p:cNvSpPr>
            <a:spLocks noGrp="1"/>
          </p:cNvSpPr>
          <p:nvPr>
            <p:ph type="title" hasCustomPrompt="1"/>
          </p:nvPr>
        </p:nvSpPr>
        <p:spPr>
          <a:xfrm>
            <a:off x="532168" y="1038779"/>
            <a:ext cx="5563833"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6858000" y="2794080"/>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6858000" y="3316957"/>
            <a:ext cx="4842933" cy="286476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3035161"/>
            <a:ext cx="6587067" cy="3367617"/>
          </a:xfrm>
          <a:prstGeom prst="rect">
            <a:avLst/>
          </a:prstGeom>
          <a:solidFill>
            <a:schemeClr val="bg2"/>
          </a:solidFill>
        </p:spPr>
        <p:txBody>
          <a:bodyPr/>
          <a:lstStyle>
            <a:lvl1pPr marL="0" indent="0">
              <a:buNone/>
              <a:defRPr sz="2133">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6587067" y="0"/>
            <a:ext cx="5113867" cy="1667933"/>
          </a:xfrm>
          <a:prstGeom prst="rect">
            <a:avLst/>
          </a:prstGeom>
          <a:solidFill>
            <a:schemeClr val="bg2"/>
          </a:solidFill>
        </p:spPr>
        <p:txBody>
          <a:bodyPr/>
          <a:lstStyle>
            <a:lvl1pPr marL="0" indent="0">
              <a:buNone/>
              <a:defRPr sz="2133">
                <a:latin typeface="+mn-lt"/>
              </a:defRPr>
            </a:lvl1pPr>
          </a:lstStyle>
          <a:p>
            <a:r>
              <a:rPr lang="en-GB" dirty="0"/>
              <a:t>Drag picture to placeholder or click icon to add</a:t>
            </a:r>
            <a:endParaRPr lang="en-US" dirty="0"/>
          </a:p>
        </p:txBody>
      </p:sp>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4" name="Picture 5" descr="Logo&#10;&#10;Description automatically generated">
            <a:extLst>
              <a:ext uri="{FF2B5EF4-FFF2-40B4-BE49-F238E27FC236}">
                <a16:creationId xmlns:a16="http://schemas.microsoft.com/office/drawing/2014/main" id="{6C8F56E6-D6B3-4AFA-AC0D-1C63E10085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3232503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multiple images opt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96267" y="372535"/>
            <a:ext cx="4199467" cy="1149032"/>
          </a:xfrm>
          <a:prstGeom prst="rect">
            <a:avLst/>
          </a:prstGeom>
        </p:spPr>
        <p:txBody>
          <a:bodyPr vert="horz" wrap="square" lIns="0" tIns="0" rIns="0" bIns="0">
            <a:spAutoFit/>
          </a:bodyPr>
          <a:lstStyle>
            <a:lvl1pPr algn="l">
              <a:defRPr sz="3733" b="1">
                <a:solidFill>
                  <a:schemeClr val="accent1"/>
                </a:solidFill>
              </a:defRPr>
            </a:lvl1pPr>
          </a:lstStyle>
          <a:p>
            <a:r>
              <a:rPr lang="en-GB" dirty="0"/>
              <a:t>Click to add title text</a:t>
            </a:r>
            <a:endParaRPr lang="en-US" dirty="0"/>
          </a:p>
        </p:txBody>
      </p:sp>
      <p:sp>
        <p:nvSpPr>
          <p:cNvPr id="9" name="Text Placeholder 6"/>
          <p:cNvSpPr>
            <a:spLocks noGrp="1"/>
          </p:cNvSpPr>
          <p:nvPr>
            <p:ph type="body" sz="quarter" idx="12" hasCustomPrompt="1"/>
          </p:nvPr>
        </p:nvSpPr>
        <p:spPr>
          <a:xfrm>
            <a:off x="3996267" y="1810557"/>
            <a:ext cx="4199467"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996972" y="2503889"/>
            <a:ext cx="4199467" cy="3823323"/>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Picture Placeholder 13" descr="&quot;&quot;">
            <a:extLst>
              <a:ext uri="{FF2B5EF4-FFF2-40B4-BE49-F238E27FC236}">
                <a16:creationId xmlns:a16="http://schemas.microsoft.com/office/drawing/2014/main" id="{14929B74-2227-4866-8A1E-7B15A68233E8}"/>
              </a:ext>
              <a:ext uri="{C183D7F6-B498-43B3-948B-1728B52AA6E4}">
                <adec:decorative xmlns:adec="http://schemas.microsoft.com/office/drawing/2017/decorative" val="0"/>
              </a:ext>
            </a:extLst>
          </p:cNvPr>
          <p:cNvSpPr>
            <a:spLocks noGrp="1"/>
          </p:cNvSpPr>
          <p:nvPr>
            <p:ph type="pic" sz="quarter" idx="11"/>
          </p:nvPr>
        </p:nvSpPr>
        <p:spPr>
          <a:xfrm>
            <a:off x="1" y="0"/>
            <a:ext cx="3635023" cy="6637867"/>
          </a:xfrm>
          <a:custGeom>
            <a:avLst/>
            <a:gdLst>
              <a:gd name="connsiteX0" fmla="*/ 801257 w 2726267"/>
              <a:gd name="connsiteY0" fmla="*/ 0 h 4978400"/>
              <a:gd name="connsiteX1" fmla="*/ 2726267 w 2726267"/>
              <a:gd name="connsiteY1" fmla="*/ 0 h 4978400"/>
              <a:gd name="connsiteX2" fmla="*/ 2726267 w 2726267"/>
              <a:gd name="connsiteY2" fmla="*/ 4978400 h 4978400"/>
              <a:gd name="connsiteX3" fmla="*/ 0 w 2726267"/>
              <a:gd name="connsiteY3" fmla="*/ 4978400 h 4978400"/>
              <a:gd name="connsiteX4" fmla="*/ 0 w 2726267"/>
              <a:gd name="connsiteY4" fmla="*/ 779084 h 4978400"/>
              <a:gd name="connsiteX5" fmla="*/ 801257 w 2726267"/>
              <a:gd name="connsiteY5" fmla="*/ 779084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267" h="4978400">
                <a:moveTo>
                  <a:pt x="801257" y="0"/>
                </a:moveTo>
                <a:lnTo>
                  <a:pt x="2726267" y="0"/>
                </a:lnTo>
                <a:lnTo>
                  <a:pt x="2726267" y="4978400"/>
                </a:lnTo>
                <a:lnTo>
                  <a:pt x="0" y="4978400"/>
                </a:lnTo>
                <a:lnTo>
                  <a:pt x="0" y="779084"/>
                </a:lnTo>
                <a:lnTo>
                  <a:pt x="801257"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8556978" y="372535"/>
            <a:ext cx="3279423" cy="3380104"/>
          </a:xfrm>
          <a:prstGeom prst="rect">
            <a:avLst/>
          </a:prstGeom>
          <a:solidFill>
            <a:schemeClr val="bg2"/>
          </a:solidFill>
        </p:spPr>
        <p:txBody>
          <a:bodyPr/>
          <a:lstStyle>
            <a:lvl1pPr marL="0" indent="0">
              <a:buNone/>
              <a:defRPr sz="2133">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8912580" y="4126090"/>
            <a:ext cx="3279421" cy="2004484"/>
          </a:xfrm>
          <a:prstGeom prst="rect">
            <a:avLst/>
          </a:prstGeom>
          <a:solidFill>
            <a:schemeClr val="bg2"/>
          </a:solidFill>
        </p:spPr>
        <p:txBody>
          <a:bodyPr/>
          <a:lstStyle>
            <a:lvl1pPr marL="0" indent="0">
              <a:buNone/>
              <a:defRPr sz="2133">
                <a:latin typeface="+mn-lt"/>
              </a:defRPr>
            </a:lvl1pPr>
          </a:lstStyle>
          <a:p>
            <a:r>
              <a:rPr lang="en-GB" dirty="0"/>
              <a:t>Drag picture to placeholder or click icon to add</a:t>
            </a:r>
            <a:endParaRPr lang="en-US" dirty="0"/>
          </a:p>
        </p:txBody>
      </p:sp>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1" name="Picture 5" descr="Logo&#10;&#10;Description automatically generated">
            <a:extLst>
              <a:ext uri="{FF2B5EF4-FFF2-40B4-BE49-F238E27FC236}">
                <a16:creationId xmlns:a16="http://schemas.microsoft.com/office/drawing/2014/main" id="{F8E3389F-2A6E-4F2A-AC67-B0FF706FD2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85529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Multiple images opt2">
    <p:bg>
      <p:bgPr>
        <a:solidFill>
          <a:srgbClr val="FFFFFF"/>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39A87DD-ECB5-4071-A12E-5423FC5BF198}"/>
              </a:ext>
            </a:extLst>
          </p:cNvPr>
          <p:cNvSpPr>
            <a:spLocks noGrp="1"/>
          </p:cNvSpPr>
          <p:nvPr>
            <p:ph type="title" hasCustomPrompt="1"/>
          </p:nvPr>
        </p:nvSpPr>
        <p:spPr>
          <a:xfrm>
            <a:off x="532168" y="1038779"/>
            <a:ext cx="4976808"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532166" y="2283813"/>
            <a:ext cx="4976809"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532167" y="3072076"/>
            <a:ext cx="4976808" cy="3266017"/>
          </a:xfrm>
          <a:prstGeom prst="rect">
            <a:avLst/>
          </a:prstGeom>
          <a:solidFill>
            <a:srgbClr val="FFFFFF"/>
          </a:solidFill>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6265334" y="388029"/>
            <a:ext cx="5926665" cy="2327121"/>
          </a:xfrm>
          <a:prstGeom prst="rect">
            <a:avLst/>
          </a:prstGeom>
          <a:solidFill>
            <a:schemeClr val="tx2">
              <a:lumMod val="20000"/>
              <a:lumOff val="80000"/>
            </a:schemeClr>
          </a:solidFill>
        </p:spPr>
        <p:txBody>
          <a:bodyPr vert="horz"/>
          <a:lstStyle>
            <a:lvl1pPr marL="0" indent="0">
              <a:buNone/>
              <a:defRPr sz="2133">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6005693" y="3714045"/>
            <a:ext cx="2493700" cy="3143956"/>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8760177" y="3072075"/>
            <a:ext cx="3160889" cy="2927351"/>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8" name="Picture 5" descr="Logo&#10;&#10;Description automatically generated">
            <a:extLst>
              <a:ext uri="{FF2B5EF4-FFF2-40B4-BE49-F238E27FC236}">
                <a16:creationId xmlns:a16="http://schemas.microsoft.com/office/drawing/2014/main" id="{2201969A-F1A0-46B5-8555-A7544B7F58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3193744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Multiple images opt3">
    <p:bg>
      <p:bgPr>
        <a:solidFill>
          <a:srgbClr val="FFFFFF"/>
        </a:solidFill>
        <a:effectLst/>
      </p:bgPr>
    </p:bg>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9561690" y="395112"/>
            <a:ext cx="2630311" cy="4295128"/>
          </a:xfrm>
          <a:prstGeom prst="rect">
            <a:avLst/>
          </a:prstGeom>
          <a:solidFill>
            <a:schemeClr val="bg2"/>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6045201" y="1162757"/>
            <a:ext cx="3177823" cy="3115028"/>
          </a:xfrm>
          <a:prstGeom prst="rect">
            <a:avLst/>
          </a:prstGeom>
          <a:solidFill>
            <a:schemeClr val="bg2"/>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6265334" y="4893733"/>
            <a:ext cx="4284133" cy="1964267"/>
          </a:xfrm>
          <a:prstGeom prst="rect">
            <a:avLst/>
          </a:prstGeom>
          <a:solidFill>
            <a:schemeClr val="bg2"/>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4" name="Text Placeholder 6">
            <a:extLst>
              <a:ext uri="{FF2B5EF4-FFF2-40B4-BE49-F238E27FC236}">
                <a16:creationId xmlns:a16="http://schemas.microsoft.com/office/drawing/2014/main" id="{77D2114A-B493-4A3E-AAA0-B090FDC9F847}"/>
              </a:ext>
            </a:extLst>
          </p:cNvPr>
          <p:cNvSpPr>
            <a:spLocks noGrp="1"/>
          </p:cNvSpPr>
          <p:nvPr>
            <p:ph type="body" sz="quarter" idx="19" hasCustomPrompt="1"/>
          </p:nvPr>
        </p:nvSpPr>
        <p:spPr>
          <a:xfrm>
            <a:off x="532166" y="2283813"/>
            <a:ext cx="4976809"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5" name="Text Placeholder 11">
            <a:extLst>
              <a:ext uri="{FF2B5EF4-FFF2-40B4-BE49-F238E27FC236}">
                <a16:creationId xmlns:a16="http://schemas.microsoft.com/office/drawing/2014/main" id="{6F44C681-3CA1-414B-9D97-AD1CFBE8F9B0}"/>
              </a:ext>
            </a:extLst>
          </p:cNvPr>
          <p:cNvSpPr>
            <a:spLocks noGrp="1"/>
          </p:cNvSpPr>
          <p:nvPr>
            <p:ph type="body" sz="quarter" idx="20"/>
          </p:nvPr>
        </p:nvSpPr>
        <p:spPr>
          <a:xfrm>
            <a:off x="532167" y="3072076"/>
            <a:ext cx="4976808" cy="3266017"/>
          </a:xfrm>
          <a:prstGeom prst="rect">
            <a:avLst/>
          </a:prstGeom>
          <a:solidFill>
            <a:srgbClr val="FFFFFF"/>
          </a:solidFill>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8" name="Picture 5" descr="Logo&#10;&#10;Description automatically generated">
            <a:extLst>
              <a:ext uri="{FF2B5EF4-FFF2-40B4-BE49-F238E27FC236}">
                <a16:creationId xmlns:a16="http://schemas.microsoft.com/office/drawing/2014/main" id="{402D7F45-67C4-4AF4-8E37-0F9721D829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9" name="Title 1">
            <a:extLst>
              <a:ext uri="{FF2B5EF4-FFF2-40B4-BE49-F238E27FC236}">
                <a16:creationId xmlns:a16="http://schemas.microsoft.com/office/drawing/2014/main" id="{0C38E30D-3DD4-4786-94B7-045EE0D51038}"/>
              </a:ext>
            </a:extLst>
          </p:cNvPr>
          <p:cNvSpPr>
            <a:spLocks noGrp="1"/>
          </p:cNvSpPr>
          <p:nvPr>
            <p:ph type="title" hasCustomPrompt="1"/>
          </p:nvPr>
        </p:nvSpPr>
        <p:spPr>
          <a:xfrm>
            <a:off x="532168" y="1038779"/>
            <a:ext cx="4976808"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Bullet list one column">
    <p:bg>
      <p:bgPr>
        <a:solidFill>
          <a:srgbClr val="FFFFFF"/>
        </a:solidFill>
        <a:effectLst/>
      </p:bgPr>
    </p:bg>
    <p:spTree>
      <p:nvGrpSpPr>
        <p:cNvPr id="1" name=""/>
        <p:cNvGrpSpPr/>
        <p:nvPr/>
      </p:nvGrpSpPr>
      <p:grpSpPr>
        <a:xfrm>
          <a:off x="0" y="0"/>
          <a:ext cx="0" cy="0"/>
          <a:chOff x="0" y="0"/>
          <a:chExt cx="0" cy="0"/>
        </a:xfrm>
      </p:grpSpPr>
      <p:sp>
        <p:nvSpPr>
          <p:cNvPr id="11" name="Text Placeholder 11"/>
          <p:cNvSpPr>
            <a:spLocks noGrp="1"/>
          </p:cNvSpPr>
          <p:nvPr>
            <p:ph type="body" sz="quarter" idx="20" hasCustomPrompt="1"/>
          </p:nvPr>
        </p:nvSpPr>
        <p:spPr>
          <a:xfrm>
            <a:off x="532166" y="2081569"/>
            <a:ext cx="11072809" cy="4078556"/>
          </a:xfrm>
          <a:prstGeom prst="rect">
            <a:avLst/>
          </a:prstGeom>
        </p:spPr>
        <p:txBody>
          <a:bodyPr lIns="0">
            <a:noAutofit/>
          </a:bodyPr>
          <a:lstStyle>
            <a:lvl1pPr marL="263993" indent="-263993">
              <a:spcBef>
                <a:spcPts val="400"/>
              </a:spcBef>
              <a:spcAft>
                <a:spcPts val="400"/>
              </a:spcAft>
              <a:buFont typeface="Lucida Grande"/>
              <a:buChar char="-"/>
              <a:defRPr sz="2400" b="0" i="0" baseline="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8" name="Picture 5" descr="Logo&#10;&#10;Description automatically generated">
            <a:extLst>
              <a:ext uri="{FF2B5EF4-FFF2-40B4-BE49-F238E27FC236}">
                <a16:creationId xmlns:a16="http://schemas.microsoft.com/office/drawing/2014/main" id="{6DE932C0-2FDB-48B4-B3AA-1F08CD46A2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9" name="Title 1">
            <a:extLst>
              <a:ext uri="{FF2B5EF4-FFF2-40B4-BE49-F238E27FC236}">
                <a16:creationId xmlns:a16="http://schemas.microsoft.com/office/drawing/2014/main" id="{30F291D7-D564-44DE-9E6A-2A1EE92F205B}"/>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bg>
      <p:bgPr>
        <a:solidFill>
          <a:srgbClr val="FFFFFF"/>
        </a:solidFill>
        <a:effectLst/>
      </p:bgPr>
    </p:bg>
    <p:spTree>
      <p:nvGrpSpPr>
        <p:cNvPr id="1" name=""/>
        <p:cNvGrpSpPr/>
        <p:nvPr/>
      </p:nvGrpSpPr>
      <p:grpSpPr>
        <a:xfrm>
          <a:off x="0" y="0"/>
          <a:ext cx="0" cy="0"/>
          <a:chOff x="0" y="0"/>
          <a:chExt cx="0" cy="0"/>
        </a:xfrm>
      </p:grpSpPr>
      <p:sp>
        <p:nvSpPr>
          <p:cNvPr id="9" name="Text Placeholder 6"/>
          <p:cNvSpPr>
            <a:spLocks noGrp="1"/>
          </p:cNvSpPr>
          <p:nvPr>
            <p:ph type="body" sz="quarter" idx="19" hasCustomPrompt="1"/>
          </p:nvPr>
        </p:nvSpPr>
        <p:spPr>
          <a:xfrm>
            <a:off x="532168" y="2064470"/>
            <a:ext cx="11072809" cy="486817"/>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532168" y="2686756"/>
            <a:ext cx="11072809" cy="3672413"/>
          </a:xfrm>
          <a:prstGeom prst="rect">
            <a:avLst/>
          </a:prstGeom>
        </p:spPr>
        <p:txBody>
          <a:bodyPr lIns="0">
            <a:noAutofit/>
          </a:bodyPr>
          <a:lstStyle>
            <a:lvl1pPr marL="263993" indent="-263993">
              <a:spcBef>
                <a:spcPts val="400"/>
              </a:spcBef>
              <a:spcAft>
                <a:spcPts val="400"/>
              </a:spcAft>
              <a:buFont typeface="Lucida Grande"/>
              <a:buChar char="-"/>
              <a:defRPr sz="2400" b="0" i="0" baseline="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8" name="Picture 5" descr="Logo&#10;&#10;Description automatically generated">
            <a:extLst>
              <a:ext uri="{FF2B5EF4-FFF2-40B4-BE49-F238E27FC236}">
                <a16:creationId xmlns:a16="http://schemas.microsoft.com/office/drawing/2014/main" id="{26202BED-460C-42E8-AD25-CEE200285E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2" name="Title 1">
            <a:extLst>
              <a:ext uri="{FF2B5EF4-FFF2-40B4-BE49-F238E27FC236}">
                <a16:creationId xmlns:a16="http://schemas.microsoft.com/office/drawing/2014/main" id="{C11BECFE-D304-4F84-AA9F-1BAB007F52F9}"/>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list two columns">
    <p:bg>
      <p:bgPr>
        <a:solidFill>
          <a:srgbClr val="FFFFFF"/>
        </a:solidFill>
        <a:effectLst/>
      </p:bgPr>
    </p:bg>
    <p:spTree>
      <p:nvGrpSpPr>
        <p:cNvPr id="1" name=""/>
        <p:cNvGrpSpPr/>
        <p:nvPr/>
      </p:nvGrpSpPr>
      <p:grpSpPr>
        <a:xfrm>
          <a:off x="0" y="0"/>
          <a:ext cx="0" cy="0"/>
          <a:chOff x="0" y="0"/>
          <a:chExt cx="0" cy="0"/>
        </a:xfrm>
      </p:grpSpPr>
      <p:sp>
        <p:nvSpPr>
          <p:cNvPr id="9" name="Text Placeholder 11"/>
          <p:cNvSpPr>
            <a:spLocks noGrp="1"/>
          </p:cNvSpPr>
          <p:nvPr>
            <p:ph type="body" sz="quarter" idx="20" hasCustomPrompt="1"/>
          </p:nvPr>
        </p:nvSpPr>
        <p:spPr>
          <a:xfrm>
            <a:off x="532168" y="2709334"/>
            <a:ext cx="11072809" cy="3647017"/>
          </a:xfrm>
          <a:prstGeom prst="rect">
            <a:avLst/>
          </a:prstGeom>
        </p:spPr>
        <p:txBody>
          <a:bodyPr lIns="0" numCol="2">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1" name="Text Placeholder 6">
            <a:extLst>
              <a:ext uri="{FF2B5EF4-FFF2-40B4-BE49-F238E27FC236}">
                <a16:creationId xmlns:a16="http://schemas.microsoft.com/office/drawing/2014/main" id="{E58ED2EA-F67E-4B1F-9D63-3FFB06273454}"/>
              </a:ext>
            </a:extLst>
          </p:cNvPr>
          <p:cNvSpPr>
            <a:spLocks noGrp="1"/>
          </p:cNvSpPr>
          <p:nvPr>
            <p:ph type="body" sz="quarter" idx="19" hasCustomPrompt="1"/>
          </p:nvPr>
        </p:nvSpPr>
        <p:spPr>
          <a:xfrm>
            <a:off x="532168" y="2064470"/>
            <a:ext cx="11072809" cy="486817"/>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12" name="Picture 5" descr="Logo&#10;&#10;Description automatically generated">
            <a:extLst>
              <a:ext uri="{FF2B5EF4-FFF2-40B4-BE49-F238E27FC236}">
                <a16:creationId xmlns:a16="http://schemas.microsoft.com/office/drawing/2014/main" id="{220E08D7-34F2-41F8-B4F6-CCDC6904BB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3" name="Title 1">
            <a:extLst>
              <a:ext uri="{FF2B5EF4-FFF2-40B4-BE49-F238E27FC236}">
                <a16:creationId xmlns:a16="http://schemas.microsoft.com/office/drawing/2014/main" id="{BD4521FE-877C-4B9B-89E4-13BC1E3CF0D9}"/>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list three column">
    <p:bg>
      <p:bgPr>
        <a:solidFill>
          <a:srgbClr val="FFFFFF"/>
        </a:solidFill>
        <a:effectLst/>
      </p:bgPr>
    </p:bg>
    <p:spTree>
      <p:nvGrpSpPr>
        <p:cNvPr id="1" name=""/>
        <p:cNvGrpSpPr/>
        <p:nvPr/>
      </p:nvGrpSpPr>
      <p:grpSpPr>
        <a:xfrm>
          <a:off x="0" y="0"/>
          <a:ext cx="0" cy="0"/>
          <a:chOff x="0" y="0"/>
          <a:chExt cx="0" cy="0"/>
        </a:xfrm>
      </p:grpSpPr>
      <p:sp>
        <p:nvSpPr>
          <p:cNvPr id="9" name="Text Placeholder 11"/>
          <p:cNvSpPr>
            <a:spLocks noGrp="1"/>
          </p:cNvSpPr>
          <p:nvPr>
            <p:ph type="body" sz="quarter" idx="20" hasCustomPrompt="1"/>
          </p:nvPr>
        </p:nvSpPr>
        <p:spPr>
          <a:xfrm>
            <a:off x="532168" y="2720625"/>
            <a:ext cx="11072809" cy="3635727"/>
          </a:xfrm>
          <a:prstGeom prst="rect">
            <a:avLst/>
          </a:prstGeom>
        </p:spPr>
        <p:txBody>
          <a:bodyPr lIns="0" numCol="3">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1" name="Text Placeholder 6">
            <a:extLst>
              <a:ext uri="{FF2B5EF4-FFF2-40B4-BE49-F238E27FC236}">
                <a16:creationId xmlns:a16="http://schemas.microsoft.com/office/drawing/2014/main" id="{5FAA8C73-8454-4524-8603-2F67F0DB8020}"/>
              </a:ext>
            </a:extLst>
          </p:cNvPr>
          <p:cNvSpPr>
            <a:spLocks noGrp="1"/>
          </p:cNvSpPr>
          <p:nvPr>
            <p:ph type="body" sz="quarter" idx="19" hasCustomPrompt="1"/>
          </p:nvPr>
        </p:nvSpPr>
        <p:spPr>
          <a:xfrm>
            <a:off x="532168" y="2064470"/>
            <a:ext cx="11072809" cy="486817"/>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12" name="Picture 5" descr="Logo&#10;&#10;Description automatically generated">
            <a:extLst>
              <a:ext uri="{FF2B5EF4-FFF2-40B4-BE49-F238E27FC236}">
                <a16:creationId xmlns:a16="http://schemas.microsoft.com/office/drawing/2014/main" id="{6E81BCED-2E3F-49F9-8A55-F669882BE8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3" name="Title 1">
            <a:extLst>
              <a:ext uri="{FF2B5EF4-FFF2-40B4-BE49-F238E27FC236}">
                <a16:creationId xmlns:a16="http://schemas.microsoft.com/office/drawing/2014/main" id="{71DA9FEA-781B-4667-B9B2-53CA6549AA18}"/>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slide">
    <p:bg>
      <p:bgPr>
        <a:solidFill>
          <a:srgbClr val="FFFFFF"/>
        </a:solidFill>
        <a:effectLst/>
      </p:bgPr>
    </p:bg>
    <p:spTree>
      <p:nvGrpSpPr>
        <p:cNvPr id="1" name=""/>
        <p:cNvGrpSpPr/>
        <p:nvPr/>
      </p:nvGrpSpPr>
      <p:grpSpPr>
        <a:xfrm>
          <a:off x="0" y="0"/>
          <a:ext cx="0" cy="0"/>
          <a:chOff x="0" y="0"/>
          <a:chExt cx="0" cy="0"/>
        </a:xfrm>
      </p:grpSpPr>
      <p:sp>
        <p:nvSpPr>
          <p:cNvPr id="15" name="Text Placeholder 6"/>
          <p:cNvSpPr>
            <a:spLocks noGrp="1"/>
          </p:cNvSpPr>
          <p:nvPr>
            <p:ph type="body" sz="quarter" idx="12" hasCustomPrompt="1"/>
          </p:nvPr>
        </p:nvSpPr>
        <p:spPr>
          <a:xfrm>
            <a:off x="532167" y="2179978"/>
            <a:ext cx="5277104"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532167" y="2748832"/>
            <a:ext cx="5294037" cy="3725475"/>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6299199" y="2179978"/>
            <a:ext cx="5294036"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6299200" y="2748832"/>
            <a:ext cx="5294037" cy="3725475"/>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0" name="Picture 5" descr="Logo&#10;&#10;Description automatically generated">
            <a:extLst>
              <a:ext uri="{FF2B5EF4-FFF2-40B4-BE49-F238E27FC236}">
                <a16:creationId xmlns:a16="http://schemas.microsoft.com/office/drawing/2014/main" id="{C6201253-2C72-4D1B-9067-DE93D70931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1" name="Title 1">
            <a:extLst>
              <a:ext uri="{FF2B5EF4-FFF2-40B4-BE49-F238E27FC236}">
                <a16:creationId xmlns:a16="http://schemas.microsoft.com/office/drawing/2014/main" id="{6532B11B-AE12-4692-AC3C-C29AC6B173D3}"/>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blank">
    <p:bg>
      <p:bgPr>
        <a:solidFill>
          <a:srgbClr val="FFFFFF"/>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6" name="Picture 5" descr="Logo&#10;&#10;Description automatically generated">
            <a:extLst>
              <a:ext uri="{FF2B5EF4-FFF2-40B4-BE49-F238E27FC236}">
                <a16:creationId xmlns:a16="http://schemas.microsoft.com/office/drawing/2014/main" id="{2312B460-D3A9-4A49-AE06-81BBA32E08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7" name="Title 1">
            <a:extLst>
              <a:ext uri="{FF2B5EF4-FFF2-40B4-BE49-F238E27FC236}">
                <a16:creationId xmlns:a16="http://schemas.microsoft.com/office/drawing/2014/main" id="{7C66164C-A90A-40D9-8435-C929E57ABF70}"/>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left/Text right">
    <p:bg>
      <p:bgPr>
        <a:solidFill>
          <a:srgbClr val="FFFFF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7F30B1-C5D1-4CB5-9D12-6D9C58B9866F}"/>
              </a:ext>
            </a:extLst>
          </p:cNvPr>
          <p:cNvSpPr>
            <a:spLocks noGrp="1"/>
          </p:cNvSpPr>
          <p:nvPr>
            <p:ph type="title" hasCustomPrompt="1"/>
          </p:nvPr>
        </p:nvSpPr>
        <p:spPr>
          <a:xfrm>
            <a:off x="532167" y="1038779"/>
            <a:ext cx="4842935"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532168" y="2383064"/>
            <a:ext cx="4842933"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6079067" y="1038779"/>
            <a:ext cx="5621867" cy="549748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1" name="Picture 5" descr="Logo&#10;&#10;Description automatically generated">
            <a:extLst>
              <a:ext uri="{FF2B5EF4-FFF2-40B4-BE49-F238E27FC236}">
                <a16:creationId xmlns:a16="http://schemas.microsoft.com/office/drawing/2014/main" id="{6122394A-B482-46F5-BA59-BC9D1E38E4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2604214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left/Image right">
    <p:bg>
      <p:bgPr>
        <a:solidFill>
          <a:srgbClr val="FFFFFF"/>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532168" y="2720110"/>
            <a:ext cx="5144427"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532168" y="3278032"/>
            <a:ext cx="5144427" cy="318757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6096000" y="1602318"/>
            <a:ext cx="6096000" cy="4754033"/>
          </a:xfrm>
          <a:prstGeom prst="rect">
            <a:avLst/>
          </a:prstGeom>
          <a:solidFill>
            <a:schemeClr val="bg2"/>
          </a:solidFill>
        </p:spPr>
        <p:txBody>
          <a:bodyPr/>
          <a:lstStyle>
            <a:lvl1pPr marL="0" indent="0">
              <a:buNone/>
              <a:defRPr sz="2400">
                <a:latin typeface="+mj-lt"/>
              </a:defRPr>
            </a:lvl1pPr>
          </a:lstStyle>
          <a:p>
            <a:r>
              <a:rPr lang="en-GB" dirty="0"/>
              <a:t>Drag picture to placeholder or click icon to add</a:t>
            </a:r>
            <a:endParaRPr lang="en-US" dirty="0"/>
          </a:p>
        </p:txBody>
      </p:sp>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2" name="Picture 5" descr="Logo&#10;&#10;Description automatically generated">
            <a:extLst>
              <a:ext uri="{FF2B5EF4-FFF2-40B4-BE49-F238E27FC236}">
                <a16:creationId xmlns:a16="http://schemas.microsoft.com/office/drawing/2014/main" id="{8686F223-FEEE-4E05-B3B6-7549B72880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4" name="Title 1">
            <a:extLst>
              <a:ext uri="{FF2B5EF4-FFF2-40B4-BE49-F238E27FC236}">
                <a16:creationId xmlns:a16="http://schemas.microsoft.com/office/drawing/2014/main" id="{F7804DB2-7EA8-4E0A-8EB7-D6C6D1523CF8}"/>
              </a:ext>
            </a:extLst>
          </p:cNvPr>
          <p:cNvSpPr>
            <a:spLocks noGrp="1"/>
          </p:cNvSpPr>
          <p:nvPr>
            <p:ph type="title" hasCustomPrompt="1"/>
          </p:nvPr>
        </p:nvSpPr>
        <p:spPr>
          <a:xfrm>
            <a:off x="532167" y="1038779"/>
            <a:ext cx="5144427"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closing slide with placeholder background">
    <p:bg>
      <p:bgPr>
        <a:solidFill>
          <a:srgbClr val="FFFFF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8A5D97F-EC44-47B6-A84F-9623C8BD5FF4}"/>
              </a:ext>
            </a:extLst>
          </p:cNvPr>
          <p:cNvSpPr>
            <a:spLocks noGrp="1"/>
          </p:cNvSpPr>
          <p:nvPr>
            <p:ph type="pic" sz="quarter" idx="10" hasCustomPrompt="1"/>
          </p:nvPr>
        </p:nvSpPr>
        <p:spPr>
          <a:xfrm>
            <a:off x="0" y="0"/>
            <a:ext cx="12192000" cy="6858000"/>
          </a:xfrm>
          <a:custGeom>
            <a:avLst/>
            <a:gdLst>
              <a:gd name="connsiteX0" fmla="*/ 614172 w 9144000"/>
              <a:gd name="connsiteY0" fmla="*/ 350462 h 5143500"/>
              <a:gd name="connsiteX1" fmla="*/ 614172 w 9144000"/>
              <a:gd name="connsiteY1" fmla="*/ 969206 h 5143500"/>
              <a:gd name="connsiteX2" fmla="*/ 8529828 w 9144000"/>
              <a:gd name="connsiteY2" fmla="*/ 969206 h 5143500"/>
              <a:gd name="connsiteX3" fmla="*/ 8529828 w 9144000"/>
              <a:gd name="connsiteY3" fmla="*/ 350462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614172" y="350462"/>
                </a:moveTo>
                <a:lnTo>
                  <a:pt x="614172" y="969206"/>
                </a:lnTo>
                <a:lnTo>
                  <a:pt x="8529828" y="969206"/>
                </a:lnTo>
                <a:lnTo>
                  <a:pt x="8529828" y="350462"/>
                </a:lnTo>
                <a:close/>
                <a:moveTo>
                  <a:pt x="0" y="0"/>
                </a:moveTo>
                <a:lnTo>
                  <a:pt x="9144000" y="0"/>
                </a:lnTo>
                <a:lnTo>
                  <a:pt x="9144000" y="5143500"/>
                </a:lnTo>
                <a:lnTo>
                  <a:pt x="0" y="5143500"/>
                </a:lnTo>
                <a:close/>
              </a:path>
            </a:pathLst>
          </a:custGeom>
          <a:solidFill>
            <a:schemeClr val="bg2"/>
          </a:solidFill>
        </p:spPr>
        <p:txBody>
          <a:bodyPr wrap="square">
            <a:noAutofit/>
          </a:bodyPr>
          <a:lstStyle>
            <a:lvl1pPr marL="0" indent="0">
              <a:buNone/>
              <a:defRPr sz="2400"/>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pic>
        <p:nvPicPr>
          <p:cNvPr id="9" name="Picture 8" descr="&quot;&quot;">
            <a:extLst>
              <a:ext uri="{FF2B5EF4-FFF2-40B4-BE49-F238E27FC236}">
                <a16:creationId xmlns:a16="http://schemas.microsoft.com/office/drawing/2014/main" id="{AE393CBD-5119-4A65-A8B6-14B6D2EF6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6" name="Title 3">
            <a:extLst>
              <a:ext uri="{FF2B5EF4-FFF2-40B4-BE49-F238E27FC236}">
                <a16:creationId xmlns:a16="http://schemas.microsoft.com/office/drawing/2014/main" id="{3B5CD3C0-F3AA-428D-8F79-08BFF96E66A1}"/>
              </a:ext>
            </a:extLst>
          </p:cNvPr>
          <p:cNvSpPr>
            <a:spLocks noGrp="1"/>
          </p:cNvSpPr>
          <p:nvPr>
            <p:ph type="title"/>
          </p:nvPr>
        </p:nvSpPr>
        <p:spPr>
          <a:xfrm>
            <a:off x="3399896" y="3589438"/>
            <a:ext cx="5392208"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7" name="Text Placeholder 6">
            <a:extLst>
              <a:ext uri="{FF2B5EF4-FFF2-40B4-BE49-F238E27FC236}">
                <a16:creationId xmlns:a16="http://schemas.microsoft.com/office/drawing/2014/main" id="{C845C1B1-F188-4A38-8465-8AF27134EB7E}"/>
              </a:ext>
            </a:extLst>
          </p:cNvPr>
          <p:cNvSpPr>
            <a:spLocks noGrp="1"/>
          </p:cNvSpPr>
          <p:nvPr>
            <p:ph type="body" sz="quarter" idx="12" hasCustomPrompt="1"/>
          </p:nvPr>
        </p:nvSpPr>
        <p:spPr>
          <a:xfrm>
            <a:off x="3399896" y="4598927"/>
            <a:ext cx="5392208"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spTree>
    <p:extLst>
      <p:ext uri="{BB962C8B-B14F-4D97-AF65-F5344CB8AC3E}">
        <p14:creationId xmlns:p14="http://schemas.microsoft.com/office/powerpoint/2010/main" val="1211401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 you/closing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5FEDE03-B014-4B02-912B-09B580E462FC}"/>
              </a:ext>
            </a:extLst>
          </p:cNvPr>
          <p:cNvSpPr>
            <a:spLocks noGrp="1"/>
          </p:cNvSpPr>
          <p:nvPr>
            <p:ph type="title"/>
          </p:nvPr>
        </p:nvSpPr>
        <p:spPr>
          <a:xfrm>
            <a:off x="3399896" y="3589438"/>
            <a:ext cx="5392208" cy="1029476"/>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11" name="Text Placeholder 6">
            <a:extLst>
              <a:ext uri="{FF2B5EF4-FFF2-40B4-BE49-F238E27FC236}">
                <a16:creationId xmlns:a16="http://schemas.microsoft.com/office/drawing/2014/main" id="{F3EF6069-0D17-4844-8DFB-83AF1E5A8246}"/>
              </a:ext>
            </a:extLst>
          </p:cNvPr>
          <p:cNvSpPr>
            <a:spLocks noGrp="1"/>
          </p:cNvSpPr>
          <p:nvPr>
            <p:ph type="body" sz="quarter" idx="12" hasCustomPrompt="1"/>
          </p:nvPr>
        </p:nvSpPr>
        <p:spPr>
          <a:xfrm>
            <a:off x="3399896" y="4598927"/>
            <a:ext cx="5392208"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9" name="Picture 8" descr="&quot;&quot;">
            <a:extLst>
              <a:ext uri="{FF2B5EF4-FFF2-40B4-BE49-F238E27FC236}">
                <a16:creationId xmlns:a16="http://schemas.microsoft.com/office/drawing/2014/main" id="{AE393CBD-5119-4A65-A8B6-14B6D2EF61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122997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699" r:id="rId1"/>
    <p:sldLayoutId id="2147483696" r:id="rId2"/>
    <p:sldLayoutId id="2147483698"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21114C"/>
          </a:solidFill>
        </p:spPr>
        <p:txBody>
          <a:bodyPr wrap="square" lIns="0" tIns="0" rIns="0" bIns="0" rtlCol="0"/>
          <a:lstStyle/>
          <a:p>
            <a:endParaRPr dirty="0">
              <a:solidFill>
                <a:prstClr val="black"/>
              </a:solidFill>
            </a:endParaRPr>
          </a:p>
        </p:txBody>
      </p:sp>
      <p:sp>
        <p:nvSpPr>
          <p:cNvPr id="2" name="Holder 2"/>
          <p:cNvSpPr>
            <a:spLocks noGrp="1"/>
          </p:cNvSpPr>
          <p:nvPr>
            <p:ph type="title"/>
          </p:nvPr>
        </p:nvSpPr>
        <p:spPr>
          <a:xfrm>
            <a:off x="1313360" y="1665873"/>
            <a:ext cx="9571629" cy="878839"/>
          </a:xfrm>
          <a:prstGeom prst="rect">
            <a:avLst/>
          </a:prstGeom>
        </p:spPr>
        <p:txBody>
          <a:bodyPr wrap="square" lIns="0" tIns="0" rIns="0" bIns="0">
            <a:spAutoFit/>
          </a:bodyPr>
          <a:lstStyle>
            <a:lvl1pPr>
              <a:defRPr sz="5600" b="0" i="0">
                <a:solidFill>
                  <a:schemeClr val="bg1"/>
                </a:solidFill>
                <a:latin typeface="Arial"/>
                <a:cs typeface="Arial"/>
              </a:defRPr>
            </a:lvl1pPr>
          </a:lstStyle>
          <a:p>
            <a:endParaRPr/>
          </a:p>
        </p:txBody>
      </p:sp>
      <p:sp>
        <p:nvSpPr>
          <p:cNvPr id="3" name="Holder 3"/>
          <p:cNvSpPr>
            <a:spLocks noGrp="1"/>
          </p:cNvSpPr>
          <p:nvPr>
            <p:ph type="body" idx="1"/>
          </p:nvPr>
        </p:nvSpPr>
        <p:spPr>
          <a:xfrm>
            <a:off x="928160" y="2989625"/>
            <a:ext cx="10342029" cy="22098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6/1/2025</a:t>
            </a:fld>
            <a:endParaRPr lang="en-US" dirty="0">
              <a:solidFill>
                <a:prstClr val="black">
                  <a:tint val="75000"/>
                </a:prstClr>
              </a:solidFill>
            </a:endParaRPr>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custDataLst>
      <p:tags r:id="rId11"/>
    </p:custDataLst>
    <p:extLst>
      <p:ext uri="{BB962C8B-B14F-4D97-AF65-F5344CB8AC3E}">
        <p14:creationId xmlns:p14="http://schemas.microsoft.com/office/powerpoint/2010/main" val="3066308983"/>
      </p:ext>
    </p:extLst>
  </p:cSld>
  <p:clrMap bg1="lt1" tx1="dk1" bg2="lt2" tx2="dk2" accent1="accent1" accent2="accent2" accent3="accent3" accent4="accent4" accent5="accent5" accent6="accent6" hlink="hlink" folHlink="folHlink"/>
  <p:sldLayoutIdLst>
    <p:sldLayoutId id="2147483728" r:id="rId1"/>
    <p:sldLayoutId id="2147483662" r:id="rId2"/>
    <p:sldLayoutId id="2147483727" r:id="rId3"/>
    <p:sldLayoutId id="2147483738" r:id="rId4"/>
    <p:sldLayoutId id="2147483702" r:id="rId5"/>
    <p:sldLayoutId id="2147483735" r:id="rId6"/>
    <p:sldLayoutId id="2147483705" r:id="rId7"/>
    <p:sldLayoutId id="2147483701" r:id="rId8"/>
    <p:sldLayoutId id="2147483704"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4062CBC-EF83-B535-34B2-6FDF21826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A2EFCEF-188B-03A5-543F-E3050DDCB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2C83BBA-757A-D134-786B-2ABA8BC68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07BD88-D50D-4200-94DD-9D4FA8156D5E}" type="datetimeFigureOut">
              <a:rPr lang="nl-NL" smtClean="0"/>
              <a:t>1-6-2025</a:t>
            </a:fld>
            <a:endParaRPr lang="nl-NL"/>
          </a:p>
        </p:txBody>
      </p:sp>
      <p:sp>
        <p:nvSpPr>
          <p:cNvPr id="5" name="Tijdelijke aanduiding voor voettekst 4">
            <a:extLst>
              <a:ext uri="{FF2B5EF4-FFF2-40B4-BE49-F238E27FC236}">
                <a16:creationId xmlns:a16="http://schemas.microsoft.com/office/drawing/2014/main" id="{4DB0355F-EB49-564C-2988-8CE8099F7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300A0B7B-7CA6-BDEB-14FE-19422AC169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61076C-8F6D-4DF2-AE01-861894F1A9CE}" type="slidenum">
              <a:rPr lang="nl-NL" smtClean="0"/>
              <a:t>‹#›</a:t>
            </a:fld>
            <a:endParaRPr lang="nl-NL"/>
          </a:p>
        </p:txBody>
      </p:sp>
    </p:spTree>
    <p:extLst>
      <p:ext uri="{BB962C8B-B14F-4D97-AF65-F5344CB8AC3E}">
        <p14:creationId xmlns:p14="http://schemas.microsoft.com/office/powerpoint/2010/main" val="1887780456"/>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5081-5C6E-6243-B390-96B2E533BB09}"/>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03FCCB-E8C7-664A-91CF-02F236913FE9}"/>
              </a:ext>
            </a:extLst>
          </p:cNvPr>
          <p:cNvSpPr>
            <a:spLocks noGrp="1"/>
          </p:cNvSpPr>
          <p:nvPr>
            <p:ph type="body" idx="1"/>
          </p:nvPr>
        </p:nvSpPr>
        <p:spPr>
          <a:xfrm>
            <a:off x="838200" y="1825625"/>
            <a:ext cx="10515600" cy="41529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B968377B-720C-A64C-85E7-7C8BFAB97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B8C-EC59-9F46-9AC7-242141CA7E04}" type="datetimeFigureOut">
              <a:rPr lang="en-US" smtClean="0"/>
              <a:t>6/1/2025</a:t>
            </a:fld>
            <a:endParaRPr lang="en-US"/>
          </a:p>
        </p:txBody>
      </p:sp>
      <p:sp>
        <p:nvSpPr>
          <p:cNvPr id="14" name="Footer Placeholder 4">
            <a:extLst>
              <a:ext uri="{FF2B5EF4-FFF2-40B4-BE49-F238E27FC236}">
                <a16:creationId xmlns:a16="http://schemas.microsoft.com/office/drawing/2014/main" id="{ED3CC10E-FEFB-5347-96CE-2B77C7023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DC4C662C-65EB-E04D-85B4-EF9CA61C23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D68F6-B4A0-8745-9BA2-3060BDE84703}" type="slidenum">
              <a:rPr lang="en-US" smtClean="0"/>
              <a:t>‹#›</a:t>
            </a:fld>
            <a:endParaRPr lang="en-US"/>
          </a:p>
        </p:txBody>
      </p:sp>
    </p:spTree>
    <p:extLst>
      <p:ext uri="{BB962C8B-B14F-4D97-AF65-F5344CB8AC3E}">
        <p14:creationId xmlns:p14="http://schemas.microsoft.com/office/powerpoint/2010/main" val="39549195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40" r:id="rId3"/>
    <p:sldLayoutId id="2147483733" r:id="rId4"/>
    <p:sldLayoutId id="2147483734"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88925" indent="-196850" algn="l" defTabSz="914400" rtl="0" eaLnBrk="1" latinLnBrk="0" hangingPunct="1">
        <a:lnSpc>
          <a:spcPct val="90000"/>
        </a:lnSpc>
        <a:spcBef>
          <a:spcPts val="1000"/>
        </a:spcBef>
        <a:buClr>
          <a:schemeClr val="accent1"/>
        </a:buClr>
        <a:buFont typeface="Arial" panose="020B0604020202020204" pitchFamily="34" charset="0"/>
        <a:buChar char="•"/>
        <a:tabLst/>
        <a:defRPr sz="2800" kern="1200">
          <a:solidFill>
            <a:schemeClr val="tx1"/>
          </a:solidFill>
          <a:latin typeface="+mn-lt"/>
          <a:ea typeface="+mn-ea"/>
          <a:cs typeface="+mn-cs"/>
        </a:defRPr>
      </a:lvl1pPr>
      <a:lvl2pPr marL="579438" indent="-214313" algn="l" defTabSz="914400" rtl="0" eaLnBrk="1" latinLnBrk="0" hangingPunct="1">
        <a:lnSpc>
          <a:spcPct val="90000"/>
        </a:lnSpc>
        <a:spcBef>
          <a:spcPts val="500"/>
        </a:spcBef>
        <a:buClr>
          <a:schemeClr val="accent3"/>
        </a:buClr>
        <a:buSzPct val="93000"/>
        <a:buFont typeface="Arial" panose="020B0604020202020204" pitchFamily="34" charset="0"/>
        <a:buChar char="•"/>
        <a:tabLst/>
        <a:defRPr sz="2400" kern="1200">
          <a:solidFill>
            <a:schemeClr val="tx1"/>
          </a:solidFill>
          <a:latin typeface="+mn-lt"/>
          <a:ea typeface="+mn-ea"/>
          <a:cs typeface="+mn-cs"/>
        </a:defRPr>
      </a:lvl2pPr>
      <a:lvl3pPr marL="809625" indent="-169863" algn="l" defTabSz="914400" rtl="0" eaLnBrk="1" latinLnBrk="0" hangingPunct="1">
        <a:lnSpc>
          <a:spcPct val="90000"/>
        </a:lnSpc>
        <a:spcBef>
          <a:spcPts val="500"/>
        </a:spcBef>
        <a:buClr>
          <a:schemeClr val="accent6"/>
        </a:buClr>
        <a:buFont typeface="Arial" panose="020B0604020202020204" pitchFamily="34" charset="0"/>
        <a:buChar char="•"/>
        <a:tabLst/>
        <a:defRPr sz="2000" i="1" kern="1200">
          <a:solidFill>
            <a:schemeClr val="tx1"/>
          </a:solidFill>
          <a:latin typeface="+mn-lt"/>
          <a:ea typeface="+mn-ea"/>
          <a:cs typeface="+mn-cs"/>
        </a:defRPr>
      </a:lvl3pPr>
      <a:lvl4pPr marL="1087438" indent="-173038" algn="l" defTabSz="914400" rtl="0" eaLnBrk="1" latinLnBrk="0" hangingPunct="1">
        <a:lnSpc>
          <a:spcPct val="90000"/>
        </a:lnSpc>
        <a:spcBef>
          <a:spcPts val="500"/>
        </a:spcBef>
        <a:buClr>
          <a:schemeClr val="accent5"/>
        </a:buClr>
        <a:buFont typeface="Arial" panose="020B0604020202020204" pitchFamily="34" charset="0"/>
        <a:buChar char="•"/>
        <a:tabLst/>
        <a:defRPr sz="1800" kern="1200">
          <a:solidFill>
            <a:schemeClr val="tx1"/>
          </a:solidFill>
          <a:latin typeface="+mn-lt"/>
          <a:ea typeface="+mn-ea"/>
          <a:cs typeface="+mn-cs"/>
        </a:defRPr>
      </a:lvl4pPr>
      <a:lvl5pPr marL="1377950" indent="-188913" algn="l" defTabSz="914400" rtl="0" eaLnBrk="1" latinLnBrk="0" hangingPunct="1">
        <a:lnSpc>
          <a:spcPct val="90000"/>
        </a:lnSpc>
        <a:spcBef>
          <a:spcPts val="500"/>
        </a:spcBef>
        <a:buClr>
          <a:schemeClr val="accent4"/>
        </a:buClr>
        <a:buFont typeface="Arial" panose="020B0604020202020204" pitchFamily="34" charset="0"/>
        <a:buChar char="•"/>
        <a:tabLst/>
        <a:defRPr sz="1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5081-5C6E-6243-B390-96B2E533BB09}"/>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03FCCB-E8C7-664A-91CF-02F236913FE9}"/>
              </a:ext>
            </a:extLst>
          </p:cNvPr>
          <p:cNvSpPr>
            <a:spLocks noGrp="1"/>
          </p:cNvSpPr>
          <p:nvPr>
            <p:ph type="body" idx="1"/>
          </p:nvPr>
        </p:nvSpPr>
        <p:spPr>
          <a:xfrm>
            <a:off x="838200" y="1825625"/>
            <a:ext cx="10515600" cy="41529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B968377B-720C-A64C-85E7-7C8BFAB97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B8C-EC59-9F46-9AC7-242141CA7E04}" type="datetimeFigureOut">
              <a:rPr lang="en-US" smtClean="0"/>
              <a:t>6/1/2025</a:t>
            </a:fld>
            <a:endParaRPr lang="en-US"/>
          </a:p>
        </p:txBody>
      </p:sp>
      <p:sp>
        <p:nvSpPr>
          <p:cNvPr id="14" name="Footer Placeholder 4">
            <a:extLst>
              <a:ext uri="{FF2B5EF4-FFF2-40B4-BE49-F238E27FC236}">
                <a16:creationId xmlns:a16="http://schemas.microsoft.com/office/drawing/2014/main" id="{ED3CC10E-FEFB-5347-96CE-2B77C7023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DC4C662C-65EB-E04D-85B4-EF9CA61C23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D68F6-B4A0-8745-9BA2-3060BDE84703}" type="slidenum">
              <a:rPr lang="en-US" smtClean="0"/>
              <a:t>‹#›</a:t>
            </a:fld>
            <a:endParaRPr lang="en-US"/>
          </a:p>
        </p:txBody>
      </p:sp>
    </p:spTree>
    <p:extLst>
      <p:ext uri="{BB962C8B-B14F-4D97-AF65-F5344CB8AC3E}">
        <p14:creationId xmlns:p14="http://schemas.microsoft.com/office/powerpoint/2010/main" val="52865420"/>
      </p:ext>
    </p:extLst>
  </p:cSld>
  <p:clrMap bg1="lt1" tx1="dk1" bg2="lt2" tx2="dk2" accent1="accent1" accent2="accent2" accent3="accent3" accent4="accent4" accent5="accent5" accent6="accent6" hlink="hlink" folHlink="folHlink"/>
  <p:sldLayoutIdLst>
    <p:sldLayoutId id="2147483731" r:id="rId1"/>
    <p:sldLayoutId id="2147483729" r:id="rId2"/>
    <p:sldLayoutId id="2147483650" r:id="rId3"/>
    <p:sldLayoutId id="2147483730" r:id="rId4"/>
    <p:sldLayoutId id="2147483736" r:id="rId5"/>
    <p:sldLayoutId id="2147483732" r:id="rId6"/>
    <p:sldLayoutId id="2147483741" r:id="rId7"/>
    <p:sldLayoutId id="2147483665" r:id="rId8"/>
    <p:sldLayoutId id="2147483742" r:id="rId9"/>
    <p:sldLayoutId id="2147483669" r:id="rId10"/>
    <p:sldLayoutId id="2147483667"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88925" indent="-196850" algn="l" defTabSz="914400" rtl="0" eaLnBrk="1" latinLnBrk="0" hangingPunct="1">
        <a:lnSpc>
          <a:spcPct val="90000"/>
        </a:lnSpc>
        <a:spcBef>
          <a:spcPts val="1000"/>
        </a:spcBef>
        <a:buClr>
          <a:schemeClr val="accent1"/>
        </a:buClr>
        <a:buFont typeface="Arial" panose="020B0604020202020204" pitchFamily="34" charset="0"/>
        <a:buChar char="•"/>
        <a:tabLst/>
        <a:defRPr sz="2800" kern="1200">
          <a:solidFill>
            <a:schemeClr val="tx1"/>
          </a:solidFill>
          <a:latin typeface="+mn-lt"/>
          <a:ea typeface="+mn-ea"/>
          <a:cs typeface="+mn-cs"/>
        </a:defRPr>
      </a:lvl1pPr>
      <a:lvl2pPr marL="579438" indent="-214313" algn="l" defTabSz="914400" rtl="0" eaLnBrk="1" latinLnBrk="0" hangingPunct="1">
        <a:lnSpc>
          <a:spcPct val="90000"/>
        </a:lnSpc>
        <a:spcBef>
          <a:spcPts val="500"/>
        </a:spcBef>
        <a:buClr>
          <a:schemeClr val="accent3"/>
        </a:buClr>
        <a:buSzPct val="93000"/>
        <a:buFont typeface="Arial" panose="020B0604020202020204" pitchFamily="34" charset="0"/>
        <a:buChar char="•"/>
        <a:tabLst/>
        <a:defRPr sz="2400" kern="1200">
          <a:solidFill>
            <a:schemeClr val="tx1"/>
          </a:solidFill>
          <a:latin typeface="+mn-lt"/>
          <a:ea typeface="+mn-ea"/>
          <a:cs typeface="+mn-cs"/>
        </a:defRPr>
      </a:lvl2pPr>
      <a:lvl3pPr marL="809625" indent="-169863" algn="l" defTabSz="914400" rtl="0" eaLnBrk="1" latinLnBrk="0" hangingPunct="1">
        <a:lnSpc>
          <a:spcPct val="90000"/>
        </a:lnSpc>
        <a:spcBef>
          <a:spcPts val="500"/>
        </a:spcBef>
        <a:buClr>
          <a:schemeClr val="accent6"/>
        </a:buClr>
        <a:buFont typeface="Arial" panose="020B0604020202020204" pitchFamily="34" charset="0"/>
        <a:buChar char="•"/>
        <a:tabLst/>
        <a:defRPr sz="2000" i="1" kern="1200">
          <a:solidFill>
            <a:schemeClr val="tx1"/>
          </a:solidFill>
          <a:latin typeface="+mn-lt"/>
          <a:ea typeface="+mn-ea"/>
          <a:cs typeface="+mn-cs"/>
        </a:defRPr>
      </a:lvl3pPr>
      <a:lvl4pPr marL="1087438" indent="-173038" algn="l" defTabSz="914400" rtl="0" eaLnBrk="1" latinLnBrk="0" hangingPunct="1">
        <a:lnSpc>
          <a:spcPct val="90000"/>
        </a:lnSpc>
        <a:spcBef>
          <a:spcPts val="500"/>
        </a:spcBef>
        <a:buClr>
          <a:schemeClr val="accent5"/>
        </a:buClr>
        <a:buFont typeface="Arial" panose="020B0604020202020204" pitchFamily="34" charset="0"/>
        <a:buChar char="•"/>
        <a:tabLst/>
        <a:defRPr sz="1800" kern="1200">
          <a:solidFill>
            <a:schemeClr val="tx1"/>
          </a:solidFill>
          <a:latin typeface="+mn-lt"/>
          <a:ea typeface="+mn-ea"/>
          <a:cs typeface="+mn-cs"/>
        </a:defRPr>
      </a:lvl4pPr>
      <a:lvl5pPr marL="1377950" indent="-188913" algn="l" defTabSz="914400" rtl="0" eaLnBrk="1" latinLnBrk="0" hangingPunct="1">
        <a:lnSpc>
          <a:spcPct val="90000"/>
        </a:lnSpc>
        <a:spcBef>
          <a:spcPts val="500"/>
        </a:spcBef>
        <a:buClr>
          <a:schemeClr val="accent4"/>
        </a:buClr>
        <a:buFont typeface="Arial" panose="020B0604020202020204" pitchFamily="34" charset="0"/>
        <a:buChar char="•"/>
        <a:tabLst/>
        <a:defRPr sz="1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711" r:id="rId1"/>
    <p:sldLayoutId id="2147483663" r:id="rId2"/>
    <p:sldLayoutId id="2147483714" r:id="rId3"/>
    <p:sldLayoutId id="2147483716" r:id="rId4"/>
    <p:sldLayoutId id="2147483717" r:id="rId5"/>
    <p:sldLayoutId id="2147483718" r:id="rId6"/>
    <p:sldLayoutId id="2147483719" r:id="rId7"/>
    <p:sldLayoutId id="2147483720" r:id="rId8"/>
    <p:sldLayoutId id="2147483706" r:id="rId9"/>
    <p:sldLayoutId id="2147483715" r:id="rId10"/>
    <p:sldLayoutId id="2147483723" r:id="rId11"/>
    <p:sldLayoutId id="2147483661" r:id="rId12"/>
    <p:sldLayoutId id="2147483672" r:id="rId13"/>
    <p:sldLayoutId id="2147483673" r:id="rId14"/>
    <p:sldLayoutId id="2147483649" r:id="rId15"/>
    <p:sldLayoutId id="2147483666" r:id="rId16"/>
    <p:sldLayoutId id="2147483678" r:id="rId17"/>
    <p:sldLayoutId id="2147483679" r:id="rId18"/>
    <p:sldLayoutId id="2147483700" r:id="rId19"/>
    <p:sldLayoutId id="2147483671" r:id="rId20"/>
    <p:sldLayoutId id="2147483660" r:id="rId21"/>
    <p:sldLayoutId id="2147483664" r:id="rId22"/>
    <p:sldLayoutId id="2147483674" r:id="rId23"/>
    <p:sldLayoutId id="2147483677" r:id="rId24"/>
    <p:sldLayoutId id="2147483668" r:id="rId25"/>
    <p:sldLayoutId id="2147483670" r:id="rId26"/>
    <p:sldLayoutId id="2147483724" r:id="rId27"/>
    <p:sldLayoutId id="2147483725" r:id="rId28"/>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4.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69.png"/><Relationship Id="rId11" Type="http://schemas.openxmlformats.org/officeDocument/2006/relationships/image" Target="../media/image89.png"/><Relationship Id="rId5" Type="http://schemas.openxmlformats.org/officeDocument/2006/relationships/image" Target="../media/image68.png"/><Relationship Id="rId10" Type="http://schemas.openxmlformats.org/officeDocument/2006/relationships/image" Target="../media/image88.png"/><Relationship Id="rId4" Type="http://schemas.openxmlformats.org/officeDocument/2006/relationships/image" Target="../media/image67.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5.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69.png"/><Relationship Id="rId11" Type="http://schemas.openxmlformats.org/officeDocument/2006/relationships/image" Target="../media/image91.png"/><Relationship Id="rId5" Type="http://schemas.openxmlformats.org/officeDocument/2006/relationships/image" Target="../media/image68.png"/><Relationship Id="rId10" Type="http://schemas.openxmlformats.org/officeDocument/2006/relationships/image" Target="../media/image90.png"/><Relationship Id="rId4" Type="http://schemas.openxmlformats.org/officeDocument/2006/relationships/image" Target="../media/image67.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6.xml"/><Relationship Id="rId7" Type="http://schemas.openxmlformats.org/officeDocument/2006/relationships/image" Target="../media/image70.png"/><Relationship Id="rId12" Type="http://schemas.openxmlformats.org/officeDocument/2006/relationships/image" Target="../media/image74.emf"/><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69.png"/><Relationship Id="rId11" Type="http://schemas.openxmlformats.org/officeDocument/2006/relationships/oleObject" Target="../embeddings/oleObject2.bin"/><Relationship Id="rId5" Type="http://schemas.openxmlformats.org/officeDocument/2006/relationships/image" Target="../media/image68.png"/><Relationship Id="rId10" Type="http://schemas.openxmlformats.org/officeDocument/2006/relationships/image" Target="../media/image92.png"/><Relationship Id="rId4" Type="http://schemas.openxmlformats.org/officeDocument/2006/relationships/image" Target="../media/image67.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7.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93.png"/><Relationship Id="rId4" Type="http://schemas.openxmlformats.org/officeDocument/2006/relationships/image" Target="../media/image6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8.xml"/><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94.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hyperlink" Target="https://www.hiqa.ie/learning-hub" TargetMode="External"/><Relationship Id="rId4" Type="http://schemas.openxmlformats.org/officeDocument/2006/relationships/image" Target="../media/image97.png"/><Relationship Id="rId9" Type="http://schemas.openxmlformats.org/officeDocument/2006/relationships/hyperlink" Target="https://www.hiqa.ie/sites/default/files/2024-10/How-to-Put-National-Standards-into-Practice.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jpg"/></Relationships>
</file>

<file path=ppt/slides/_rels/slide2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emf"/><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23.xml"/><Relationship Id="rId16" Type="http://schemas.openxmlformats.org/officeDocument/2006/relationships/image" Target="../media/image121.png"/><Relationship Id="rId1" Type="http://schemas.openxmlformats.org/officeDocument/2006/relationships/slideLayout" Target="../slideLayouts/slideLayout2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8.png"/><Relationship Id="rId9" Type="http://schemas.openxmlformats.org/officeDocument/2006/relationships/image" Target="../media/image114.png"/><Relationship Id="rId14"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emf"/><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24.xml"/><Relationship Id="rId16" Type="http://schemas.openxmlformats.org/officeDocument/2006/relationships/image" Target="../media/image121.png"/><Relationship Id="rId1" Type="http://schemas.openxmlformats.org/officeDocument/2006/relationships/slideLayout" Target="../slideLayouts/slideLayout2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8.png"/><Relationship Id="rId9" Type="http://schemas.openxmlformats.org/officeDocument/2006/relationships/image" Target="../media/image114.png"/><Relationship Id="rId14" Type="http://schemas.openxmlformats.org/officeDocument/2006/relationships/image" Target="../media/image119.png"/></Relationships>
</file>

<file path=ppt/slides/_rels/slide2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08.png"/><Relationship Id="rId3" Type="http://schemas.openxmlformats.org/officeDocument/2006/relationships/image" Target="../media/image109.emf"/><Relationship Id="rId7" Type="http://schemas.openxmlformats.org/officeDocument/2006/relationships/image" Target="../media/image125.svg"/><Relationship Id="rId12" Type="http://schemas.openxmlformats.org/officeDocument/2006/relationships/image" Target="../media/image130.sv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sv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109.emf"/><Relationship Id="rId5" Type="http://schemas.openxmlformats.org/officeDocument/2006/relationships/image" Target="../media/image133.png"/><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108.png"/><Relationship Id="rId4" Type="http://schemas.openxmlformats.org/officeDocument/2006/relationships/image" Target="../media/image109.emf"/></Relationships>
</file>

<file path=ppt/slides/_rels/slide2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108.png"/><Relationship Id="rId4" Type="http://schemas.openxmlformats.org/officeDocument/2006/relationships/image" Target="../media/image109.emf"/></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08.png"/><Relationship Id="rId3" Type="http://schemas.openxmlformats.org/officeDocument/2006/relationships/image" Target="../media/image132.png"/><Relationship Id="rId7" Type="http://schemas.openxmlformats.org/officeDocument/2006/relationships/image" Target="../media/image140.svg"/><Relationship Id="rId12" Type="http://schemas.openxmlformats.org/officeDocument/2006/relationships/image" Target="../media/image109.emf"/><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sv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32.png"/><Relationship Id="rId7" Type="http://schemas.openxmlformats.org/officeDocument/2006/relationships/image" Target="../media/image144.sv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05.jpg"/><Relationship Id="rId7" Type="http://schemas.openxmlformats.org/officeDocument/2006/relationships/image" Target="../media/image148.svg"/><Relationship Id="rId12"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147.png"/><Relationship Id="rId11" Type="http://schemas.openxmlformats.org/officeDocument/2006/relationships/image" Target="../media/image125.svg"/><Relationship Id="rId5" Type="http://schemas.openxmlformats.org/officeDocument/2006/relationships/image" Target="../media/image146.svg"/><Relationship Id="rId10" Type="http://schemas.openxmlformats.org/officeDocument/2006/relationships/image" Target="../media/image124.png"/><Relationship Id="rId4" Type="http://schemas.openxmlformats.org/officeDocument/2006/relationships/image" Target="../media/image145.png"/><Relationship Id="rId9" Type="http://schemas.openxmlformats.org/officeDocument/2006/relationships/image" Target="../media/image150.svg"/></Relationships>
</file>

<file path=ppt/slides/_rels/slide35.xml.rels><?xml version="1.0" encoding="UTF-8" standalone="yes"?>
<Relationships xmlns="http://schemas.openxmlformats.org/package/2006/relationships"><Relationship Id="rId3" Type="http://schemas.openxmlformats.org/officeDocument/2006/relationships/hyperlink" Target="mailto:p.c.mens@amsterdamumc.nl" TargetMode="External"/><Relationship Id="rId7" Type="http://schemas.openxmlformats.org/officeDocument/2006/relationships/image" Target="../media/image109.emf"/><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106.png"/><Relationship Id="rId5" Type="http://schemas.openxmlformats.org/officeDocument/2006/relationships/image" Target="../media/image108.png"/><Relationship Id="rId4" Type="http://schemas.openxmlformats.org/officeDocument/2006/relationships/hyperlink" Target="mailto:n.zipfel@amsterdamumc.n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6.xml"/><Relationship Id="rId1" Type="http://schemas.openxmlformats.org/officeDocument/2006/relationships/slideLayout" Target="../slideLayouts/slideLayout44.xml"/><Relationship Id="rId5" Type="http://schemas.openxmlformats.org/officeDocument/2006/relationships/image" Target="../media/image151.png"/><Relationship Id="rId4" Type="http://schemas.openxmlformats.org/officeDocument/2006/relationships/image" Target="../media/image15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7.xml"/><Relationship Id="rId5" Type="http://schemas.openxmlformats.org/officeDocument/2006/relationships/image" Target="../media/image159.png"/><Relationship Id="rId4" Type="http://schemas.openxmlformats.org/officeDocument/2006/relationships/image" Target="../media/image1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47.xml"/><Relationship Id="rId1" Type="http://schemas.openxmlformats.org/officeDocument/2006/relationships/video" Target="https://player.vimeo.com/video/1087061866?app_id=122963"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62.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image" Target="../media/image62.png"/><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hyperlink" Target="https://www.hiqa.ie/sites/default/files/2017-10/National-Standards-Patient-Safety-Incidents.pdf" TargetMode="External"/><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s>
</file>

<file path=ppt/slides/_rels/slide5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9.xml"/><Relationship Id="rId1" Type="http://schemas.openxmlformats.org/officeDocument/2006/relationships/slideLayout" Target="../slideLayouts/slideLayout72.xml"/><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0.xml"/><Relationship Id="rId1" Type="http://schemas.openxmlformats.org/officeDocument/2006/relationships/slideLayout" Target="../slideLayouts/slideLayout72.xml"/><Relationship Id="rId4" Type="http://schemas.openxmlformats.org/officeDocument/2006/relationships/image" Target="../media/image168.png"/></Relationships>
</file>

<file path=ppt/slides/_rels/slide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2.xml"/><Relationship Id="rId4" Type="http://schemas.openxmlformats.org/officeDocument/2006/relationships/image" Target="../media/image171.png"/></Relationships>
</file>

<file path=ppt/slides/_rels/slide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1.xml"/><Relationship Id="rId1" Type="http://schemas.openxmlformats.org/officeDocument/2006/relationships/slideLayout" Target="../slideLayouts/slideLayout7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arc-sl.nihr.ac.uk/news-insights/latest-news/new-resource-appraise-quality-implementation-research-proposals" TargetMode="External"/><Relationship Id="rId1" Type="http://schemas.openxmlformats.org/officeDocument/2006/relationships/slideLayout" Target="../slideLayouts/slideLayout72.xml"/><Relationship Id="rId5" Type="http://schemas.openxmlformats.org/officeDocument/2006/relationships/image" Target="../media/image184.png"/><Relationship Id="rId4" Type="http://schemas.openxmlformats.org/officeDocument/2006/relationships/image" Target="../media/image183.png"/></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hyperlink" Target="https://www.hiqa.ie/learning-hub"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emf"/><Relationship Id="rId3" Type="http://schemas.openxmlformats.org/officeDocument/2006/relationships/notesSlide" Target="../notesSlides/notesSlide7.xml"/><Relationship Id="rId7" Type="http://schemas.openxmlformats.org/officeDocument/2006/relationships/image" Target="../media/image70.png"/><Relationship Id="rId12"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69.png"/><Relationship Id="rId11" Type="http://schemas.openxmlformats.org/officeDocument/2006/relationships/image" Target="../media/image73.emf"/><Relationship Id="rId5" Type="http://schemas.openxmlformats.org/officeDocument/2006/relationships/image" Target="../media/image68.png"/><Relationship Id="rId10" Type="http://schemas.openxmlformats.org/officeDocument/2006/relationships/oleObject" Target="../embeddings/oleObject1.bin"/><Relationship Id="rId4" Type="http://schemas.openxmlformats.org/officeDocument/2006/relationships/image" Target="../media/image67.png"/><Relationship Id="rId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3</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IMPLEMENTATION TOOLS AND GUIDANCE</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Cathy Duggan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Nina Zipfel</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Megan Wainwright</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Louise Hull</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Monika </a:t>
            </a:r>
            <a:r>
              <a:rPr lang="en-US" sz="2000" dirty="0" err="1">
                <a:latin typeface="Calibri" panose="020F0502020204030204" pitchFamily="34" charset="0"/>
                <a:cs typeface="Calibri" panose="020F0502020204030204" pitchFamily="34" charset="0"/>
              </a:rPr>
              <a:t>Sztankay</a:t>
            </a:r>
            <a:endParaRPr lang="en-US" sz="2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5962" y="519887"/>
            <a:ext cx="8786383" cy="553998"/>
          </a:xfrm>
        </p:spPr>
        <p:txBody>
          <a:bodyPr/>
          <a:lstStyle/>
          <a:p>
            <a:r>
              <a:rPr lang="en-IE" kern="1200" spc="-19" dirty="0"/>
              <a:t>Implementation guide contributors</a:t>
            </a:r>
            <a:endParaRPr lang="en-IE" dirty="0"/>
          </a:p>
        </p:txBody>
      </p:sp>
      <p:pic>
        <p:nvPicPr>
          <p:cNvPr id="5" name="Picture 2" descr="HIQA inspection finds staff had to work overnight after working day shift  at understaffed children's residential cent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513" y="1817372"/>
            <a:ext cx="308864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What's an online focus group? | Healthwatch Darling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193" y="3981195"/>
            <a:ext cx="3567324" cy="18359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696891" y="1955677"/>
            <a:ext cx="2648611" cy="1460749"/>
          </a:xfrm>
          <a:prstGeom prst="rect">
            <a:avLst/>
          </a:prstGeom>
          <a:ln w="28575">
            <a:solidFill>
              <a:srgbClr val="A8F6EB"/>
            </a:solidFill>
          </a:ln>
        </p:spPr>
      </p:pic>
      <p:pic>
        <p:nvPicPr>
          <p:cNvPr id="8" name="Picture 8" descr="The Value of Teamwork in Health Care | UBC MEL MHLP Professional Leadership  Master Degre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3510" y="3981195"/>
            <a:ext cx="5170805" cy="249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262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26" t="5156" r="156" b="10222"/>
          <a:stretch/>
        </p:blipFill>
        <p:spPr>
          <a:xfrm>
            <a:off x="0" y="-95250"/>
            <a:ext cx="12192000" cy="6953250"/>
          </a:xfrm>
          <a:prstGeom prst="rect">
            <a:avLst/>
          </a:prstGeom>
        </p:spPr>
      </p:pic>
      <p:sp>
        <p:nvSpPr>
          <p:cNvPr id="4" name="Content Placeholder 3"/>
          <p:cNvSpPr>
            <a:spLocks noGrp="1"/>
          </p:cNvSpPr>
          <p:nvPr>
            <p:ph sz="half" idx="3"/>
          </p:nvPr>
        </p:nvSpPr>
        <p:spPr>
          <a:xfrm>
            <a:off x="5192689" y="2139211"/>
            <a:ext cx="6847047" cy="492443"/>
          </a:xfrm>
        </p:spPr>
        <p:txBody>
          <a:bodyPr/>
          <a:lstStyle/>
          <a:p>
            <a:pPr>
              <a:buClr>
                <a:schemeClr val="accent6"/>
              </a:buClr>
            </a:pPr>
            <a:endParaRPr lang="en-US" sz="1600" b="1" kern="1200" spc="-19" dirty="0">
              <a:solidFill>
                <a:schemeClr val="tx2"/>
              </a:solidFill>
              <a:latin typeface="Arial" panose="020B0604020202020204" pitchFamily="34" charset="0"/>
              <a:cs typeface="Arial" panose="020B0604020202020204" pitchFamily="34" charset="0"/>
            </a:endParaRPr>
          </a:p>
          <a:p>
            <a:pPr marL="300142" indent="-300142" algn="l" rtl="0">
              <a:buClr>
                <a:schemeClr val="accent6"/>
              </a:buClr>
              <a:buFont typeface="Wingdings" panose="05000000000000000000" pitchFamily="2" charset="2"/>
              <a:buChar char="§"/>
            </a:pPr>
            <a:endParaRPr lang="en-IE" sz="1600" kern="1200" dirty="0">
              <a:solidFill>
                <a:schemeClr val="tx1"/>
              </a:solidFill>
            </a:endParaRPr>
          </a:p>
        </p:txBody>
      </p:sp>
      <p:sp>
        <p:nvSpPr>
          <p:cNvPr id="5" name="Rounded Rectangle 4"/>
          <p:cNvSpPr/>
          <p:nvPr/>
        </p:nvSpPr>
        <p:spPr>
          <a:xfrm>
            <a:off x="790830" y="3381375"/>
            <a:ext cx="4913284" cy="1870144"/>
          </a:xfrm>
          <a:prstGeom prst="roundRect">
            <a:avLst>
              <a:gd name="adj" fmla="val 20501"/>
            </a:avLst>
          </a:prstGeom>
          <a:solidFill>
            <a:schemeClr val="bg1"/>
          </a:solidFill>
          <a:ln w="28575">
            <a:solidFill>
              <a:schemeClr val="tx1">
                <a:lumMod val="75000"/>
                <a:lumOff val="25000"/>
              </a:schemeClr>
            </a:solidFill>
          </a:ln>
        </p:spPr>
        <p:txBody>
          <a:bodyPr wrap="square" anchor="ctr">
            <a:spAutoFit/>
          </a:bodyPr>
          <a:lstStyle/>
          <a:p>
            <a:pPr marL="285750" indent="-285750">
              <a:lnSpc>
                <a:spcPct val="150000"/>
              </a:lnSpc>
              <a:spcAft>
                <a:spcPts val="600"/>
              </a:spcAft>
              <a:buFont typeface="Arial" panose="020B0604020202020204" pitchFamily="34" charset="0"/>
              <a:buChar char="•"/>
            </a:pPr>
            <a:r>
              <a:rPr lang="en-IE" sz="1600" dirty="0">
                <a:latin typeface="Arial" panose="020B0604020202020204" pitchFamily="34" charset="0"/>
                <a:cs typeface="Arial" panose="020B0604020202020204" pitchFamily="34" charset="0"/>
              </a:rPr>
              <a:t>Working group </a:t>
            </a:r>
          </a:p>
          <a:p>
            <a:pPr marL="285750" indent="-285750">
              <a:lnSpc>
                <a:spcPct val="150000"/>
              </a:lnSpc>
              <a:spcAft>
                <a:spcPts val="600"/>
              </a:spcAft>
              <a:buFont typeface="Arial" panose="020B0604020202020204" pitchFamily="34" charset="0"/>
              <a:buChar char="•"/>
            </a:pPr>
            <a:r>
              <a:rPr lang="en-IE" sz="1600" spc="-17" dirty="0">
                <a:latin typeface="Arial" panose="020B0604020202020204" pitchFamily="34" charset="0"/>
                <a:cs typeface="Arial" panose="020B0604020202020204" pitchFamily="34" charset="0"/>
              </a:rPr>
              <a:t>Literature review</a:t>
            </a:r>
          </a:p>
          <a:p>
            <a:pPr marL="285750" indent="-285750">
              <a:lnSpc>
                <a:spcPct val="150000"/>
              </a:lnSpc>
              <a:spcAft>
                <a:spcPts val="600"/>
              </a:spcAft>
              <a:buFont typeface="Arial" panose="020B0604020202020204" pitchFamily="34" charset="0"/>
              <a:buChar char="•"/>
            </a:pPr>
            <a:r>
              <a:rPr lang="en-IE" sz="1600" spc="-17" dirty="0">
                <a:latin typeface="Arial" panose="020B0604020202020204" pitchFamily="34" charset="0"/>
                <a:cs typeface="Arial" panose="020B0604020202020204" pitchFamily="34" charset="0"/>
              </a:rPr>
              <a:t>Focus groups and interviews (n=70) </a:t>
            </a:r>
          </a:p>
          <a:p>
            <a:pPr marL="285750" indent="-285750">
              <a:lnSpc>
                <a:spcPct val="150000"/>
              </a:lnSpc>
              <a:spcAft>
                <a:spcPts val="600"/>
              </a:spcAft>
              <a:buFont typeface="Arial" panose="020B0604020202020204" pitchFamily="34" charset="0"/>
              <a:buChar char="•"/>
            </a:pPr>
            <a:r>
              <a:rPr lang="en-IE" sz="1600" spc="-17" dirty="0">
                <a:latin typeface="Arial" panose="020B0604020202020204" pitchFamily="34" charset="0"/>
                <a:cs typeface="Arial" panose="020B0604020202020204" pitchFamily="34" charset="0"/>
              </a:rPr>
              <a:t>Member checking of the draft guide.</a:t>
            </a:r>
            <a:endParaRPr lang="en-US" sz="1600" spc="-17" dirty="0">
              <a:latin typeface="Arial" panose="020B0604020202020204" pitchFamily="34" charset="0"/>
              <a:cs typeface="Arial" panose="020B0604020202020204" pitchFamily="34" charset="0"/>
            </a:endParaRPr>
          </a:p>
        </p:txBody>
      </p:sp>
      <p:sp>
        <p:nvSpPr>
          <p:cNvPr id="6" name="Rounded Rectangle 5"/>
          <p:cNvSpPr/>
          <p:nvPr/>
        </p:nvSpPr>
        <p:spPr>
          <a:xfrm>
            <a:off x="790830" y="2725677"/>
            <a:ext cx="4913284" cy="393654"/>
          </a:xfrm>
          <a:prstGeom prst="roundRect">
            <a:avLst/>
          </a:prstGeom>
          <a:solidFill>
            <a:schemeClr val="tx1"/>
          </a:solidFill>
          <a:ln w="28575">
            <a:noFill/>
          </a:ln>
        </p:spPr>
        <p:txBody>
          <a:bodyPr wrap="square">
            <a:spAutoFit/>
          </a:bodyPr>
          <a:lstStyle/>
          <a:p>
            <a:pPr>
              <a:lnSpc>
                <a:spcPct val="107000"/>
              </a:lnSpc>
              <a:spcAft>
                <a:spcPts val="600"/>
              </a:spcAft>
              <a:tabLst>
                <a:tab pos="706755" algn="l"/>
              </a:tabLst>
            </a:pPr>
            <a:r>
              <a:rPr lang="en-IE" sz="1600" b="1" dirty="0">
                <a:solidFill>
                  <a:schemeClr val="bg1"/>
                </a:solidFill>
                <a:latin typeface="Arial" panose="020B0604020202020204" pitchFamily="34" charset="0"/>
                <a:ea typeface="Calibri" panose="020F0502020204030204" pitchFamily="34" charset="0"/>
                <a:cs typeface="Arial" panose="020B0604020202020204" pitchFamily="34" charset="0"/>
              </a:rPr>
              <a:t>What we did to develop the guide: </a:t>
            </a:r>
          </a:p>
        </p:txBody>
      </p:sp>
    </p:spTree>
    <p:extLst>
      <p:ext uri="{BB962C8B-B14F-4D97-AF65-F5344CB8AC3E}">
        <p14:creationId xmlns:p14="http://schemas.microsoft.com/office/powerpoint/2010/main" val="92958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215" y="212468"/>
            <a:ext cx="10474552" cy="1337944"/>
          </a:xfrm>
        </p:spPr>
        <p:txBody>
          <a:bodyPr/>
          <a:lstStyle/>
          <a:p>
            <a:r>
              <a:rPr lang="en-IE" kern="1200" spc="-19" dirty="0"/>
              <a:t>How staff in services interpret national standards</a:t>
            </a:r>
            <a:endParaRPr lang="en-IE" dirty="0"/>
          </a:p>
        </p:txBody>
      </p:sp>
      <p:pic>
        <p:nvPicPr>
          <p:cNvPr id="4" name="Picture 3"/>
          <p:cNvPicPr>
            <a:picLocks noChangeAspect="1"/>
          </p:cNvPicPr>
          <p:nvPr/>
        </p:nvPicPr>
        <p:blipFill>
          <a:blip r:embed="rId3"/>
          <a:stretch>
            <a:fillRect/>
          </a:stretch>
        </p:blipFill>
        <p:spPr>
          <a:xfrm>
            <a:off x="285215" y="1844338"/>
            <a:ext cx="2461732" cy="3458889"/>
          </a:xfrm>
          <a:prstGeom prst="rect">
            <a:avLst/>
          </a:prstGeom>
        </p:spPr>
      </p:pic>
      <p:grpSp>
        <p:nvGrpSpPr>
          <p:cNvPr id="7" name="Group 6"/>
          <p:cNvGrpSpPr/>
          <p:nvPr/>
        </p:nvGrpSpPr>
        <p:grpSpPr>
          <a:xfrm>
            <a:off x="6776355" y="1943446"/>
            <a:ext cx="5138681" cy="4477232"/>
            <a:chOff x="6082674" y="2010829"/>
            <a:chExt cx="5687219" cy="4752510"/>
          </a:xfrm>
        </p:grpSpPr>
        <p:grpSp>
          <p:nvGrpSpPr>
            <p:cNvPr id="8" name="Group 7"/>
            <p:cNvGrpSpPr/>
            <p:nvPr/>
          </p:nvGrpSpPr>
          <p:grpSpPr>
            <a:xfrm>
              <a:off x="6082674" y="2010829"/>
              <a:ext cx="5687219" cy="4229290"/>
              <a:chOff x="6082674" y="2010829"/>
              <a:chExt cx="5687219" cy="4229290"/>
            </a:xfrm>
          </p:grpSpPr>
          <p:pic>
            <p:nvPicPr>
              <p:cNvPr id="10" name="Picture 9"/>
              <p:cNvPicPr>
                <a:picLocks noChangeAspect="1"/>
              </p:cNvPicPr>
              <p:nvPr/>
            </p:nvPicPr>
            <p:blipFill>
              <a:blip r:embed="rId4"/>
              <a:stretch>
                <a:fillRect/>
              </a:stretch>
            </p:blipFill>
            <p:spPr>
              <a:xfrm>
                <a:off x="6082674" y="2010829"/>
                <a:ext cx="5687219" cy="2676899"/>
              </a:xfrm>
              <a:prstGeom prst="rect">
                <a:avLst/>
              </a:prstGeom>
              <a:ln>
                <a:solidFill>
                  <a:srgbClr val="F7AD1A"/>
                </a:solidFill>
              </a:ln>
            </p:spPr>
          </p:pic>
          <p:pic>
            <p:nvPicPr>
              <p:cNvPr id="11" name="Picture 10"/>
              <p:cNvPicPr>
                <a:picLocks noChangeAspect="1"/>
              </p:cNvPicPr>
              <p:nvPr/>
            </p:nvPicPr>
            <p:blipFill>
              <a:blip r:embed="rId5"/>
              <a:stretch>
                <a:fillRect/>
              </a:stretch>
            </p:blipFill>
            <p:spPr>
              <a:xfrm>
                <a:off x="6082674" y="4687728"/>
                <a:ext cx="5687219" cy="1552391"/>
              </a:xfrm>
              <a:prstGeom prst="rect">
                <a:avLst/>
              </a:prstGeom>
              <a:ln>
                <a:solidFill>
                  <a:srgbClr val="F7AD1A"/>
                </a:solidFill>
              </a:ln>
            </p:spPr>
          </p:pic>
        </p:grpSp>
        <p:sp>
          <p:nvSpPr>
            <p:cNvPr id="9" name="Rectangle 8"/>
            <p:cNvSpPr/>
            <p:nvPr/>
          </p:nvSpPr>
          <p:spPr>
            <a:xfrm>
              <a:off x="6082674" y="6240119"/>
              <a:ext cx="5687219" cy="523220"/>
            </a:xfrm>
            <a:prstGeom prst="rect">
              <a:avLst/>
            </a:prstGeom>
          </p:spPr>
          <p:txBody>
            <a:bodyPr wrap="square">
              <a:spAutoFit/>
            </a:bodyPr>
            <a:lstStyle/>
            <a:p>
              <a:r>
                <a:rPr lang="en-IE" sz="1400" i="1" dirty="0"/>
                <a:t>Draft Overarching National Standards for the Care and Support of Children using Health and Social Care Services</a:t>
              </a: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242" y="2920752"/>
            <a:ext cx="3007012" cy="3007012"/>
          </a:xfrm>
          <a:prstGeom prst="rect">
            <a:avLst/>
          </a:prstGeom>
        </p:spPr>
      </p:pic>
      <p:sp>
        <p:nvSpPr>
          <p:cNvPr id="3" name="Right Arrow 2"/>
          <p:cNvSpPr/>
          <p:nvPr/>
        </p:nvSpPr>
        <p:spPr>
          <a:xfrm>
            <a:off x="5734254" y="3869647"/>
            <a:ext cx="1042101" cy="988679"/>
          </a:xfrm>
          <a:prstGeom prst="rightArrow">
            <a:avLst/>
          </a:prstGeom>
          <a:solidFill>
            <a:srgbClr val="F7AD1A"/>
          </a:solidFill>
          <a:ln>
            <a:solidFill>
              <a:srgbClr val="F7A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100" b="1" dirty="0">
                <a:solidFill>
                  <a:schemeClr val="bg1"/>
                </a:solidFill>
              </a:rPr>
              <a:t>Safety and Wellbeing</a:t>
            </a:r>
          </a:p>
        </p:txBody>
      </p:sp>
    </p:spTree>
    <p:extLst>
      <p:ext uri="{BB962C8B-B14F-4D97-AF65-F5344CB8AC3E}">
        <p14:creationId xmlns:p14="http://schemas.microsoft.com/office/powerpoint/2010/main" val="20564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5962" y="519887"/>
            <a:ext cx="8786383" cy="553998"/>
          </a:xfrm>
        </p:spPr>
        <p:txBody>
          <a:bodyPr/>
          <a:lstStyle/>
          <a:p>
            <a:r>
              <a:rPr lang="en-IE" kern="1200" spc="-19" dirty="0"/>
              <a:t>Objectives of the guide</a:t>
            </a:r>
            <a:endParaRPr lang="en-IE" dirty="0"/>
          </a:p>
        </p:txBody>
      </p:sp>
      <p:pic>
        <p:nvPicPr>
          <p:cNvPr id="4" name="Picture 3"/>
          <p:cNvPicPr>
            <a:picLocks noChangeAspect="1"/>
          </p:cNvPicPr>
          <p:nvPr/>
        </p:nvPicPr>
        <p:blipFill>
          <a:blip r:embed="rId3"/>
          <a:stretch>
            <a:fillRect/>
          </a:stretch>
        </p:blipFill>
        <p:spPr>
          <a:xfrm>
            <a:off x="298433" y="1778219"/>
            <a:ext cx="3482249" cy="3838099"/>
          </a:xfrm>
          <a:prstGeom prst="rect">
            <a:avLst/>
          </a:prstGeom>
        </p:spPr>
      </p:pic>
      <p:pic>
        <p:nvPicPr>
          <p:cNvPr id="6" name="Picture 5"/>
          <p:cNvPicPr>
            <a:picLocks noChangeAspect="1"/>
          </p:cNvPicPr>
          <p:nvPr/>
        </p:nvPicPr>
        <p:blipFill>
          <a:blip r:embed="rId4"/>
          <a:stretch>
            <a:fillRect/>
          </a:stretch>
        </p:blipFill>
        <p:spPr>
          <a:xfrm>
            <a:off x="3233848" y="5125725"/>
            <a:ext cx="1093668" cy="1360415"/>
          </a:xfrm>
          <a:prstGeom prst="rect">
            <a:avLst/>
          </a:prstGeom>
        </p:spPr>
      </p:pic>
      <p:sp>
        <p:nvSpPr>
          <p:cNvPr id="3" name="Rounded Rectangle 2"/>
          <p:cNvSpPr/>
          <p:nvPr/>
        </p:nvSpPr>
        <p:spPr>
          <a:xfrm>
            <a:off x="4874349" y="1778219"/>
            <a:ext cx="6959841" cy="536713"/>
          </a:xfrm>
          <a:prstGeom prst="roundRect">
            <a:avLst>
              <a:gd name="adj" fmla="val 22346"/>
            </a:avLst>
          </a:prstGeom>
          <a:solidFill>
            <a:srgbClr val="91C460"/>
          </a:solidFill>
          <a:ln>
            <a:solidFill>
              <a:srgbClr val="91C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tabLst>
                <a:tab pos="706755" algn="l"/>
              </a:tabLst>
            </a:pPr>
            <a:r>
              <a:rPr lang="en-IE" b="1" dirty="0">
                <a:solidFill>
                  <a:schemeClr val="bg1"/>
                </a:solidFill>
                <a:latin typeface="Arial" panose="020B0604020202020204" pitchFamily="34" charset="0"/>
                <a:ea typeface="Calibri" panose="020F0502020204030204" pitchFamily="34" charset="0"/>
                <a:cs typeface="Arial" panose="020B0604020202020204" pitchFamily="34" charset="0"/>
              </a:rPr>
              <a:t>The guide aims to enhance:</a:t>
            </a:r>
          </a:p>
        </p:txBody>
      </p:sp>
      <p:sp>
        <p:nvSpPr>
          <p:cNvPr id="9" name="Rounded Rectangle 8"/>
          <p:cNvSpPr/>
          <p:nvPr/>
        </p:nvSpPr>
        <p:spPr>
          <a:xfrm>
            <a:off x="4874350" y="2544417"/>
            <a:ext cx="6959841" cy="3959485"/>
          </a:xfrm>
          <a:prstGeom prst="roundRect">
            <a:avLst/>
          </a:prstGeom>
          <a:noFill/>
          <a:ln>
            <a:solidFill>
              <a:srgbClr val="91C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ct val="107000"/>
              </a:lnSpc>
              <a:spcAft>
                <a:spcPts val="600"/>
              </a:spcAft>
              <a:buFont typeface="Arial" panose="020B0604020202020204" pitchFamily="34" charset="0"/>
              <a:buChar char="•"/>
              <a:tabLst>
                <a:tab pos="706755" algn="l"/>
              </a:tabLst>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Knowledge and awareness of national standards among staff</a:t>
            </a:r>
          </a:p>
          <a:p>
            <a:pPr marL="285750" lvl="0" indent="-285750">
              <a:lnSpc>
                <a:spcPct val="107000"/>
              </a:lnSpc>
              <a:spcAft>
                <a:spcPts val="600"/>
              </a:spcAft>
              <a:buFont typeface="Arial" panose="020B0604020202020204" pitchFamily="34" charset="0"/>
              <a:buChar char="•"/>
              <a:tabLst>
                <a:tab pos="706755" algn="l"/>
              </a:tabLst>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Staff confidence in applying standards to practice</a:t>
            </a:r>
          </a:p>
          <a:p>
            <a:pPr marL="285750" lvl="0" indent="-285750">
              <a:spcAft>
                <a:spcPts val="600"/>
              </a:spcAft>
              <a:buFont typeface="Arial" panose="020B0604020202020204" pitchFamily="34" charset="0"/>
              <a:buChar char="•"/>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Readiness to implement change within services</a:t>
            </a:r>
          </a:p>
          <a:p>
            <a:pPr marL="285750" indent="-285750">
              <a:spcAft>
                <a:spcPts val="600"/>
              </a:spcAft>
              <a:buFont typeface="Arial" panose="020B0604020202020204" pitchFamily="34" charset="0"/>
              <a:buChar char="•"/>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Capacity to leverage enablers and address barriers to meeting standards</a:t>
            </a:r>
          </a:p>
          <a:p>
            <a:pPr marL="285750" indent="-285750">
              <a:spcAft>
                <a:spcPts val="600"/>
              </a:spcAft>
              <a:buFont typeface="Arial" panose="020B0604020202020204" pitchFamily="34" charset="0"/>
              <a:buChar char="•"/>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Collaboration between staff and with people using services </a:t>
            </a:r>
          </a:p>
          <a:p>
            <a:pPr marL="285750" indent="-285750">
              <a:spcAft>
                <a:spcPts val="600"/>
              </a:spcAft>
              <a:buFont typeface="Arial" panose="020B0604020202020204" pitchFamily="34" charset="0"/>
              <a:buChar char="•"/>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Understanding of how current practice compares with national standards, and</a:t>
            </a:r>
          </a:p>
          <a:p>
            <a:pPr marL="285750" indent="-285750">
              <a:spcAft>
                <a:spcPts val="600"/>
              </a:spcAft>
              <a:buFont typeface="Arial" panose="020B0604020202020204" pitchFamily="34" charset="0"/>
              <a:buChar char="•"/>
            </a:pPr>
            <a:r>
              <a:rPr lang="en-IE" dirty="0">
                <a:solidFill>
                  <a:schemeClr val="tx1"/>
                </a:solidFill>
                <a:latin typeface="Arial" panose="020B0604020202020204" pitchFamily="34" charset="0"/>
                <a:ea typeface="Calibri" panose="020F0502020204030204" pitchFamily="34" charset="0"/>
                <a:cs typeface="Arial" panose="020B0604020202020204" pitchFamily="34" charset="0"/>
              </a:rPr>
              <a:t>Alignment with national standards.</a:t>
            </a:r>
          </a:p>
        </p:txBody>
      </p:sp>
    </p:spTree>
    <p:extLst>
      <p:ext uri="{BB962C8B-B14F-4D97-AF65-F5344CB8AC3E}">
        <p14:creationId xmlns:p14="http://schemas.microsoft.com/office/powerpoint/2010/main" val="246195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177" b="41457"/>
          <a:stretch/>
        </p:blipFill>
        <p:spPr>
          <a:xfrm>
            <a:off x="-1200" y="1"/>
            <a:ext cx="12193200" cy="6872748"/>
          </a:xfrm>
          <a:prstGeom prst="rect">
            <a:avLst/>
          </a:prstGeom>
        </p:spPr>
      </p:pic>
      <p:sp>
        <p:nvSpPr>
          <p:cNvPr id="7" name="Rounded Rectangle 6"/>
          <p:cNvSpPr/>
          <p:nvPr/>
        </p:nvSpPr>
        <p:spPr>
          <a:xfrm>
            <a:off x="6058111" y="1596198"/>
            <a:ext cx="5654917" cy="1550670"/>
          </a:xfrm>
          <a:prstGeom prst="roundRect">
            <a:avLst>
              <a:gd name="adj" fmla="val 22785"/>
            </a:avLst>
          </a:prstGeom>
          <a:solidFill>
            <a:schemeClr val="bg1"/>
          </a:solidFill>
          <a:ln w="28575">
            <a:solidFill>
              <a:srgbClr val="558ED5"/>
            </a:solidFill>
          </a:ln>
        </p:spPr>
        <p:txBody>
          <a:bodyPr wrap="square" anchor="ctr">
            <a:spAutoFit/>
          </a:bodyPr>
          <a:lstStyle/>
          <a:p>
            <a:pPr marL="285750" indent="-285750">
              <a:lnSpc>
                <a:spcPct val="150000"/>
              </a:lnSpc>
              <a:spcAft>
                <a:spcPts val="600"/>
              </a:spcAft>
              <a:buFont typeface="Arial" panose="020B0604020202020204" pitchFamily="34" charset="0"/>
              <a:buChar char="•"/>
            </a:pPr>
            <a:r>
              <a:rPr lang="en-IE" sz="1600" dirty="0">
                <a:latin typeface="Arial" panose="020B0604020202020204" pitchFamily="34" charset="0"/>
                <a:cs typeface="Arial" panose="020B0604020202020204" pitchFamily="34" charset="0"/>
              </a:rPr>
              <a:t>Developing one guide for different sectors and settings</a:t>
            </a:r>
          </a:p>
          <a:p>
            <a:pPr marL="285750" indent="-285750">
              <a:lnSpc>
                <a:spcPct val="150000"/>
              </a:lnSpc>
              <a:spcAft>
                <a:spcPts val="600"/>
              </a:spcAft>
              <a:buFont typeface="Arial" panose="020B0604020202020204" pitchFamily="34" charset="0"/>
              <a:buChar char="•"/>
            </a:pPr>
            <a:r>
              <a:rPr lang="en-IE" sz="1600" dirty="0">
                <a:latin typeface="Arial" panose="020B0604020202020204" pitchFamily="34" charset="0"/>
                <a:cs typeface="Arial" panose="020B0604020202020204" pitchFamily="34" charset="0"/>
              </a:rPr>
              <a:t>Ensuring the guide is helpful and not overly prescriptive</a:t>
            </a:r>
          </a:p>
          <a:p>
            <a:pPr marL="285750" indent="-285750">
              <a:lnSpc>
                <a:spcPct val="150000"/>
              </a:lnSpc>
              <a:spcAft>
                <a:spcPts val="600"/>
              </a:spcAft>
              <a:buFont typeface="Arial" panose="020B0604020202020204" pitchFamily="34" charset="0"/>
              <a:buChar char="•"/>
            </a:pPr>
            <a:r>
              <a:rPr lang="en-IE" sz="1600" dirty="0">
                <a:latin typeface="Arial" panose="020B0604020202020204" pitchFamily="34" charset="0"/>
                <a:cs typeface="Arial" panose="020B0604020202020204" pitchFamily="34" charset="0"/>
              </a:rPr>
              <a:t>Balancing consistency with flexibility</a:t>
            </a:r>
            <a:endParaRPr lang="en-US" sz="1600" dirty="0">
              <a:latin typeface="Arial" panose="020B0604020202020204" pitchFamily="34" charset="0"/>
              <a:cs typeface="Arial" panose="020B0604020202020204" pitchFamily="34" charset="0"/>
            </a:endParaRPr>
          </a:p>
        </p:txBody>
      </p:sp>
      <p:sp>
        <p:nvSpPr>
          <p:cNvPr id="8" name="Rounded Rectangle 7"/>
          <p:cNvSpPr/>
          <p:nvPr/>
        </p:nvSpPr>
        <p:spPr>
          <a:xfrm>
            <a:off x="6058111" y="824306"/>
            <a:ext cx="5654917" cy="393654"/>
          </a:xfrm>
          <a:prstGeom prst="roundRect">
            <a:avLst/>
          </a:prstGeom>
          <a:solidFill>
            <a:schemeClr val="tx2">
              <a:lumMod val="60000"/>
              <a:lumOff val="40000"/>
            </a:schemeClr>
          </a:solidFill>
          <a:ln w="28575">
            <a:noFill/>
          </a:ln>
        </p:spPr>
        <p:txBody>
          <a:bodyPr wrap="square">
            <a:spAutoFit/>
          </a:bodyPr>
          <a:lstStyle/>
          <a:p>
            <a:pPr>
              <a:lnSpc>
                <a:spcPct val="107000"/>
              </a:lnSpc>
              <a:spcAft>
                <a:spcPts val="600"/>
              </a:spcAft>
              <a:tabLst>
                <a:tab pos="706755" algn="l"/>
              </a:tabLst>
            </a:pPr>
            <a:r>
              <a:rPr lang="en-IE" sz="1600" b="1" dirty="0">
                <a:solidFill>
                  <a:schemeClr val="bg1"/>
                </a:solidFill>
                <a:latin typeface="Arial" panose="020B0604020202020204" pitchFamily="34" charset="0"/>
                <a:ea typeface="Calibri" panose="020F0502020204030204" pitchFamily="34" charset="0"/>
                <a:cs typeface="Arial" panose="020B0604020202020204" pitchFamily="34" charset="0"/>
              </a:rPr>
              <a:t>Challenges</a:t>
            </a:r>
          </a:p>
        </p:txBody>
      </p:sp>
    </p:spTree>
    <p:extLst>
      <p:ext uri="{BB962C8B-B14F-4D97-AF65-F5344CB8AC3E}">
        <p14:creationId xmlns:p14="http://schemas.microsoft.com/office/powerpoint/2010/main" val="3797875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endParaRPr dirty="0"/>
          </a:p>
        </p:txBody>
      </p:sp>
      <p:sp>
        <p:nvSpPr>
          <p:cNvPr id="3" name="object 3"/>
          <p:cNvSpPr/>
          <p:nvPr/>
        </p:nvSpPr>
        <p:spPr>
          <a:xfrm>
            <a:off x="9036751" y="4020476"/>
            <a:ext cx="337185" cy="325120"/>
          </a:xfrm>
          <a:custGeom>
            <a:avLst/>
            <a:gdLst/>
            <a:ahLst/>
            <a:cxnLst/>
            <a:rect l="l" t="t" r="r" b="b"/>
            <a:pathLst>
              <a:path w="337184" h="325120">
                <a:moveTo>
                  <a:pt x="89282" y="7"/>
                </a:moveTo>
                <a:lnTo>
                  <a:pt x="42210" y="9504"/>
                </a:lnTo>
                <a:lnTo>
                  <a:pt x="6262" y="50514"/>
                </a:lnTo>
                <a:lnTo>
                  <a:pt x="0" y="84420"/>
                </a:lnTo>
                <a:lnTo>
                  <a:pt x="2741" y="117032"/>
                </a:lnTo>
                <a:lnTo>
                  <a:pt x="26526" y="175711"/>
                </a:lnTo>
                <a:lnTo>
                  <a:pt x="57900" y="217514"/>
                </a:lnTo>
                <a:lnTo>
                  <a:pt x="93137" y="256883"/>
                </a:lnTo>
                <a:lnTo>
                  <a:pt x="128974" y="292290"/>
                </a:lnTo>
                <a:lnTo>
                  <a:pt x="162149" y="322205"/>
                </a:lnTo>
                <a:lnTo>
                  <a:pt x="166238" y="324568"/>
                </a:lnTo>
                <a:lnTo>
                  <a:pt x="170785" y="324568"/>
                </a:lnTo>
                <a:lnTo>
                  <a:pt x="173058" y="323780"/>
                </a:lnTo>
                <a:lnTo>
                  <a:pt x="174887" y="322193"/>
                </a:lnTo>
                <a:lnTo>
                  <a:pt x="197292" y="301949"/>
                </a:lnTo>
                <a:lnTo>
                  <a:pt x="168499" y="301949"/>
                </a:lnTo>
                <a:lnTo>
                  <a:pt x="136976" y="273101"/>
                </a:lnTo>
                <a:lnTo>
                  <a:pt x="103824" y="239930"/>
                </a:lnTo>
                <a:lnTo>
                  <a:pt x="71448" y="203403"/>
                </a:lnTo>
                <a:lnTo>
                  <a:pt x="42693" y="164929"/>
                </a:lnTo>
                <a:lnTo>
                  <a:pt x="21825" y="113229"/>
                </a:lnTo>
                <a:lnTo>
                  <a:pt x="19337" y="84420"/>
                </a:lnTo>
                <a:lnTo>
                  <a:pt x="24456" y="57347"/>
                </a:lnTo>
                <a:lnTo>
                  <a:pt x="51532" y="26563"/>
                </a:lnTo>
                <a:lnTo>
                  <a:pt x="75802" y="19171"/>
                </a:lnTo>
                <a:lnTo>
                  <a:pt x="132070" y="19171"/>
                </a:lnTo>
                <a:lnTo>
                  <a:pt x="116912" y="8292"/>
                </a:lnTo>
                <a:lnTo>
                  <a:pt x="89282" y="7"/>
                </a:lnTo>
                <a:close/>
              </a:path>
              <a:path w="337184" h="325120">
                <a:moveTo>
                  <a:pt x="309907" y="19928"/>
                </a:moveTo>
                <a:lnTo>
                  <a:pt x="246781" y="19928"/>
                </a:lnTo>
                <a:lnTo>
                  <a:pt x="271432" y="21241"/>
                </a:lnTo>
                <a:lnTo>
                  <a:pt x="285414" y="26565"/>
                </a:lnTo>
                <a:lnTo>
                  <a:pt x="296947" y="34384"/>
                </a:lnTo>
                <a:lnTo>
                  <a:pt x="305994" y="44667"/>
                </a:lnTo>
                <a:lnTo>
                  <a:pt x="312517" y="57385"/>
                </a:lnTo>
                <a:lnTo>
                  <a:pt x="317626" y="84420"/>
                </a:lnTo>
                <a:lnTo>
                  <a:pt x="315120" y="113248"/>
                </a:lnTo>
                <a:lnTo>
                  <a:pt x="294216" y="164929"/>
                </a:lnTo>
                <a:lnTo>
                  <a:pt x="265604" y="203256"/>
                </a:lnTo>
                <a:lnTo>
                  <a:pt x="233272" y="239759"/>
                </a:lnTo>
                <a:lnTo>
                  <a:pt x="199862" y="273212"/>
                </a:lnTo>
                <a:lnTo>
                  <a:pt x="168499" y="301949"/>
                </a:lnTo>
                <a:lnTo>
                  <a:pt x="197292" y="301949"/>
                </a:lnTo>
                <a:lnTo>
                  <a:pt x="243980" y="256696"/>
                </a:lnTo>
                <a:lnTo>
                  <a:pt x="279170" y="217355"/>
                </a:lnTo>
                <a:lnTo>
                  <a:pt x="310396" y="175711"/>
                </a:lnTo>
                <a:lnTo>
                  <a:pt x="334226" y="116994"/>
                </a:lnTo>
                <a:lnTo>
                  <a:pt x="336970" y="84420"/>
                </a:lnTo>
                <a:lnTo>
                  <a:pt x="336943" y="82595"/>
                </a:lnTo>
                <a:lnTo>
                  <a:pt x="330684" y="50476"/>
                </a:lnTo>
                <a:lnTo>
                  <a:pt x="322012" y="33674"/>
                </a:lnTo>
                <a:lnTo>
                  <a:pt x="309977" y="19976"/>
                </a:lnTo>
                <a:close/>
              </a:path>
              <a:path w="337184" h="325120">
                <a:moveTo>
                  <a:pt x="132070" y="19171"/>
                </a:moveTo>
                <a:lnTo>
                  <a:pt x="80907" y="19171"/>
                </a:lnTo>
                <a:lnTo>
                  <a:pt x="101465" y="22973"/>
                </a:lnTo>
                <a:lnTo>
                  <a:pt x="121604" y="34384"/>
                </a:lnTo>
                <a:lnTo>
                  <a:pt x="141191" y="53295"/>
                </a:lnTo>
                <a:lnTo>
                  <a:pt x="160257" y="79750"/>
                </a:lnTo>
                <a:lnTo>
                  <a:pt x="162022" y="82607"/>
                </a:lnTo>
                <a:lnTo>
                  <a:pt x="165159" y="84334"/>
                </a:lnTo>
                <a:lnTo>
                  <a:pt x="171877" y="84334"/>
                </a:lnTo>
                <a:lnTo>
                  <a:pt x="174989" y="82595"/>
                </a:lnTo>
                <a:lnTo>
                  <a:pt x="176767" y="79737"/>
                </a:lnTo>
                <a:lnTo>
                  <a:pt x="193653" y="56941"/>
                </a:lnTo>
                <a:lnTo>
                  <a:pt x="168499" y="56941"/>
                </a:lnTo>
                <a:lnTo>
                  <a:pt x="143366" y="27287"/>
                </a:lnTo>
                <a:lnTo>
                  <a:pt x="132070" y="19171"/>
                </a:lnTo>
                <a:close/>
              </a:path>
              <a:path w="337184" h="325120">
                <a:moveTo>
                  <a:pt x="247652" y="0"/>
                </a:moveTo>
                <a:lnTo>
                  <a:pt x="219994" y="8301"/>
                </a:lnTo>
                <a:lnTo>
                  <a:pt x="193590" y="27295"/>
                </a:lnTo>
                <a:lnTo>
                  <a:pt x="168499" y="56941"/>
                </a:lnTo>
                <a:lnTo>
                  <a:pt x="193653" y="56941"/>
                </a:lnTo>
                <a:lnTo>
                  <a:pt x="199368" y="49225"/>
                </a:lnTo>
                <a:lnTo>
                  <a:pt x="222733" y="29272"/>
                </a:lnTo>
                <a:lnTo>
                  <a:pt x="246781" y="19928"/>
                </a:lnTo>
                <a:lnTo>
                  <a:pt x="309907" y="19928"/>
                </a:lnTo>
                <a:lnTo>
                  <a:pt x="294692" y="9494"/>
                </a:lnTo>
                <a:lnTo>
                  <a:pt x="276449" y="2458"/>
                </a:lnTo>
                <a:lnTo>
                  <a:pt x="247652" y="0"/>
                </a:lnTo>
                <a:close/>
              </a:path>
            </a:pathLst>
          </a:custGeom>
          <a:solidFill>
            <a:srgbClr val="95D5D6"/>
          </a:solidFill>
        </p:spPr>
        <p:txBody>
          <a:bodyPr wrap="square" lIns="0" tIns="0" rIns="0" bIns="0" rtlCol="0"/>
          <a:lstStyle/>
          <a:p>
            <a:endParaRPr dirty="0"/>
          </a:p>
        </p:txBody>
      </p:sp>
      <p:sp>
        <p:nvSpPr>
          <p:cNvPr id="4" name="object 4"/>
          <p:cNvSpPr/>
          <p:nvPr/>
        </p:nvSpPr>
        <p:spPr>
          <a:xfrm>
            <a:off x="9808105" y="5260626"/>
            <a:ext cx="337185" cy="325120"/>
          </a:xfrm>
          <a:custGeom>
            <a:avLst/>
            <a:gdLst/>
            <a:ahLst/>
            <a:cxnLst/>
            <a:rect l="l" t="t" r="r" b="b"/>
            <a:pathLst>
              <a:path w="337184" h="325120">
                <a:moveTo>
                  <a:pt x="89282" y="1"/>
                </a:moveTo>
                <a:lnTo>
                  <a:pt x="42210" y="9499"/>
                </a:lnTo>
                <a:lnTo>
                  <a:pt x="6262" y="50509"/>
                </a:lnTo>
                <a:lnTo>
                  <a:pt x="0" y="84415"/>
                </a:lnTo>
                <a:lnTo>
                  <a:pt x="2741" y="117027"/>
                </a:lnTo>
                <a:lnTo>
                  <a:pt x="26526" y="175706"/>
                </a:lnTo>
                <a:lnTo>
                  <a:pt x="57900" y="217508"/>
                </a:lnTo>
                <a:lnTo>
                  <a:pt x="93137" y="256878"/>
                </a:lnTo>
                <a:lnTo>
                  <a:pt x="128974" y="292284"/>
                </a:lnTo>
                <a:lnTo>
                  <a:pt x="162149" y="322200"/>
                </a:lnTo>
                <a:lnTo>
                  <a:pt x="166238" y="324562"/>
                </a:lnTo>
                <a:lnTo>
                  <a:pt x="170785" y="324562"/>
                </a:lnTo>
                <a:lnTo>
                  <a:pt x="173058" y="323775"/>
                </a:lnTo>
                <a:lnTo>
                  <a:pt x="174887" y="322187"/>
                </a:lnTo>
                <a:lnTo>
                  <a:pt x="197291" y="301944"/>
                </a:lnTo>
                <a:lnTo>
                  <a:pt x="168512" y="301944"/>
                </a:lnTo>
                <a:lnTo>
                  <a:pt x="136983" y="273098"/>
                </a:lnTo>
                <a:lnTo>
                  <a:pt x="103827" y="239925"/>
                </a:lnTo>
                <a:lnTo>
                  <a:pt x="71453" y="203397"/>
                </a:lnTo>
                <a:lnTo>
                  <a:pt x="42705" y="164923"/>
                </a:lnTo>
                <a:lnTo>
                  <a:pt x="21827" y="113228"/>
                </a:lnTo>
                <a:lnTo>
                  <a:pt x="19337" y="84415"/>
                </a:lnTo>
                <a:lnTo>
                  <a:pt x="24456" y="57342"/>
                </a:lnTo>
                <a:lnTo>
                  <a:pt x="51532" y="26552"/>
                </a:lnTo>
                <a:lnTo>
                  <a:pt x="75802" y="19165"/>
                </a:lnTo>
                <a:lnTo>
                  <a:pt x="132074" y="19165"/>
                </a:lnTo>
                <a:lnTo>
                  <a:pt x="116929" y="8291"/>
                </a:lnTo>
                <a:lnTo>
                  <a:pt x="89282" y="1"/>
                </a:lnTo>
                <a:close/>
              </a:path>
              <a:path w="337184" h="325120">
                <a:moveTo>
                  <a:pt x="309904" y="19917"/>
                </a:moveTo>
                <a:lnTo>
                  <a:pt x="246781" y="19917"/>
                </a:lnTo>
                <a:lnTo>
                  <a:pt x="271432" y="21235"/>
                </a:lnTo>
                <a:lnTo>
                  <a:pt x="285419" y="26560"/>
                </a:lnTo>
                <a:lnTo>
                  <a:pt x="296952" y="34378"/>
                </a:lnTo>
                <a:lnTo>
                  <a:pt x="305996" y="44662"/>
                </a:lnTo>
                <a:lnTo>
                  <a:pt x="312517" y="57380"/>
                </a:lnTo>
                <a:lnTo>
                  <a:pt x="317632" y="84415"/>
                </a:lnTo>
                <a:lnTo>
                  <a:pt x="315125" y="113242"/>
                </a:lnTo>
                <a:lnTo>
                  <a:pt x="294216" y="164923"/>
                </a:lnTo>
                <a:lnTo>
                  <a:pt x="265604" y="203256"/>
                </a:lnTo>
                <a:lnTo>
                  <a:pt x="233274" y="239758"/>
                </a:lnTo>
                <a:lnTo>
                  <a:pt x="199870" y="273206"/>
                </a:lnTo>
                <a:lnTo>
                  <a:pt x="168512" y="301944"/>
                </a:lnTo>
                <a:lnTo>
                  <a:pt x="197291" y="301944"/>
                </a:lnTo>
                <a:lnTo>
                  <a:pt x="243975" y="256690"/>
                </a:lnTo>
                <a:lnTo>
                  <a:pt x="279164" y="217349"/>
                </a:lnTo>
                <a:lnTo>
                  <a:pt x="310396" y="175706"/>
                </a:lnTo>
                <a:lnTo>
                  <a:pt x="334226" y="116989"/>
                </a:lnTo>
                <a:lnTo>
                  <a:pt x="336970" y="84415"/>
                </a:lnTo>
                <a:lnTo>
                  <a:pt x="336943" y="82589"/>
                </a:lnTo>
                <a:lnTo>
                  <a:pt x="330684" y="50471"/>
                </a:lnTo>
                <a:lnTo>
                  <a:pt x="322013" y="33669"/>
                </a:lnTo>
                <a:lnTo>
                  <a:pt x="309982" y="19970"/>
                </a:lnTo>
                <a:close/>
              </a:path>
              <a:path w="337184" h="325120">
                <a:moveTo>
                  <a:pt x="132074" y="19165"/>
                </a:moveTo>
                <a:lnTo>
                  <a:pt x="80907" y="19165"/>
                </a:lnTo>
                <a:lnTo>
                  <a:pt x="101465" y="22968"/>
                </a:lnTo>
                <a:lnTo>
                  <a:pt x="121604" y="34378"/>
                </a:lnTo>
                <a:lnTo>
                  <a:pt x="141191" y="53289"/>
                </a:lnTo>
                <a:lnTo>
                  <a:pt x="160257" y="79744"/>
                </a:lnTo>
                <a:lnTo>
                  <a:pt x="162035" y="82602"/>
                </a:lnTo>
                <a:lnTo>
                  <a:pt x="165159" y="84342"/>
                </a:lnTo>
                <a:lnTo>
                  <a:pt x="171890" y="84342"/>
                </a:lnTo>
                <a:lnTo>
                  <a:pt x="175001" y="82589"/>
                </a:lnTo>
                <a:lnTo>
                  <a:pt x="176779" y="79732"/>
                </a:lnTo>
                <a:lnTo>
                  <a:pt x="193659" y="56935"/>
                </a:lnTo>
                <a:lnTo>
                  <a:pt x="168512" y="56935"/>
                </a:lnTo>
                <a:lnTo>
                  <a:pt x="143374" y="27284"/>
                </a:lnTo>
                <a:lnTo>
                  <a:pt x="132074" y="19165"/>
                </a:lnTo>
                <a:close/>
              </a:path>
              <a:path w="337184" h="325120">
                <a:moveTo>
                  <a:pt x="247647" y="0"/>
                </a:moveTo>
                <a:lnTo>
                  <a:pt x="219997" y="8296"/>
                </a:lnTo>
                <a:lnTo>
                  <a:pt x="193595" y="27289"/>
                </a:lnTo>
                <a:lnTo>
                  <a:pt x="168512" y="56935"/>
                </a:lnTo>
                <a:lnTo>
                  <a:pt x="193659" y="56935"/>
                </a:lnTo>
                <a:lnTo>
                  <a:pt x="199373" y="49218"/>
                </a:lnTo>
                <a:lnTo>
                  <a:pt x="222734" y="29262"/>
                </a:lnTo>
                <a:lnTo>
                  <a:pt x="246781" y="19917"/>
                </a:lnTo>
                <a:lnTo>
                  <a:pt x="309904" y="19917"/>
                </a:lnTo>
                <a:lnTo>
                  <a:pt x="294697" y="9489"/>
                </a:lnTo>
                <a:lnTo>
                  <a:pt x="276449" y="2452"/>
                </a:lnTo>
                <a:lnTo>
                  <a:pt x="247647" y="0"/>
                </a:lnTo>
                <a:close/>
              </a:path>
            </a:pathLst>
          </a:custGeom>
          <a:solidFill>
            <a:srgbClr val="95D5D6"/>
          </a:solidFill>
        </p:spPr>
        <p:txBody>
          <a:bodyPr wrap="square" lIns="0" tIns="0" rIns="0" bIns="0" rtlCol="0"/>
          <a:lstStyle/>
          <a:p>
            <a:endParaRPr dirty="0"/>
          </a:p>
        </p:txBody>
      </p:sp>
      <p:sp>
        <p:nvSpPr>
          <p:cNvPr id="5" name="object 5"/>
          <p:cNvSpPr/>
          <p:nvPr/>
        </p:nvSpPr>
        <p:spPr>
          <a:xfrm>
            <a:off x="10643801" y="3209084"/>
            <a:ext cx="826769" cy="354330"/>
          </a:xfrm>
          <a:custGeom>
            <a:avLst/>
            <a:gdLst/>
            <a:ahLst/>
            <a:cxnLst/>
            <a:rect l="l" t="t" r="r" b="b"/>
            <a:pathLst>
              <a:path w="826770" h="354329">
                <a:moveTo>
                  <a:pt x="445693" y="0"/>
                </a:moveTo>
                <a:lnTo>
                  <a:pt x="441642" y="2755"/>
                </a:lnTo>
                <a:lnTo>
                  <a:pt x="382371" y="186613"/>
                </a:lnTo>
                <a:lnTo>
                  <a:pt x="4343" y="186613"/>
                </a:lnTo>
                <a:lnTo>
                  <a:pt x="0" y="190982"/>
                </a:lnTo>
                <a:lnTo>
                  <a:pt x="0" y="201701"/>
                </a:lnTo>
                <a:lnTo>
                  <a:pt x="4343" y="206057"/>
                </a:lnTo>
                <a:lnTo>
                  <a:pt x="393687" y="206057"/>
                </a:lnTo>
                <a:lnTo>
                  <a:pt x="397408" y="203339"/>
                </a:lnTo>
                <a:lnTo>
                  <a:pt x="447078" y="49276"/>
                </a:lnTo>
                <a:lnTo>
                  <a:pt x="504037" y="350494"/>
                </a:lnTo>
                <a:lnTo>
                  <a:pt x="507695" y="353745"/>
                </a:lnTo>
                <a:lnTo>
                  <a:pt x="512775" y="354063"/>
                </a:lnTo>
                <a:lnTo>
                  <a:pt x="516940" y="354063"/>
                </a:lnTo>
                <a:lnTo>
                  <a:pt x="520661" y="351396"/>
                </a:lnTo>
                <a:lnTo>
                  <a:pt x="589826" y="142976"/>
                </a:lnTo>
                <a:lnTo>
                  <a:pt x="619467" y="203936"/>
                </a:lnTo>
                <a:lnTo>
                  <a:pt x="622858" y="206057"/>
                </a:lnTo>
                <a:lnTo>
                  <a:pt x="822248" y="206057"/>
                </a:lnTo>
                <a:lnTo>
                  <a:pt x="826604" y="201701"/>
                </a:lnTo>
                <a:lnTo>
                  <a:pt x="826604" y="190982"/>
                </a:lnTo>
                <a:lnTo>
                  <a:pt x="822248" y="186613"/>
                </a:lnTo>
                <a:lnTo>
                  <a:pt x="632663" y="186613"/>
                </a:lnTo>
                <a:lnTo>
                  <a:pt x="595147" y="109435"/>
                </a:lnTo>
                <a:lnTo>
                  <a:pt x="591438" y="107264"/>
                </a:lnTo>
                <a:lnTo>
                  <a:pt x="583552" y="107797"/>
                </a:lnTo>
                <a:lnTo>
                  <a:pt x="580148" y="110426"/>
                </a:lnTo>
                <a:lnTo>
                  <a:pt x="515353" y="305701"/>
                </a:lnTo>
                <a:lnTo>
                  <a:pt x="458254" y="3797"/>
                </a:lnTo>
                <a:lnTo>
                  <a:pt x="454571" y="558"/>
                </a:lnTo>
                <a:lnTo>
                  <a:pt x="445693" y="0"/>
                </a:lnTo>
                <a:close/>
              </a:path>
            </a:pathLst>
          </a:custGeom>
          <a:solidFill>
            <a:srgbClr val="95D5D6"/>
          </a:solidFill>
        </p:spPr>
        <p:txBody>
          <a:bodyPr wrap="square" lIns="0" tIns="0" rIns="0" bIns="0" rtlCol="0"/>
          <a:lstStyle/>
          <a:p>
            <a:endParaRPr dirty="0"/>
          </a:p>
        </p:txBody>
      </p:sp>
      <p:sp>
        <p:nvSpPr>
          <p:cNvPr id="6" name="object 6"/>
          <p:cNvSpPr/>
          <p:nvPr/>
        </p:nvSpPr>
        <p:spPr>
          <a:xfrm>
            <a:off x="11319305" y="1920678"/>
            <a:ext cx="413384" cy="257810"/>
          </a:xfrm>
          <a:custGeom>
            <a:avLst/>
            <a:gdLst/>
            <a:ahLst/>
            <a:cxnLst/>
            <a:rect l="l" t="t" r="r" b="b"/>
            <a:pathLst>
              <a:path w="413384" h="257810">
                <a:moveTo>
                  <a:pt x="158419" y="0"/>
                </a:moveTo>
                <a:lnTo>
                  <a:pt x="154406" y="2895"/>
                </a:lnTo>
                <a:lnTo>
                  <a:pt x="110451" y="154381"/>
                </a:lnTo>
                <a:lnTo>
                  <a:pt x="4343" y="154381"/>
                </a:lnTo>
                <a:lnTo>
                  <a:pt x="0" y="158737"/>
                </a:lnTo>
                <a:lnTo>
                  <a:pt x="0" y="169468"/>
                </a:lnTo>
                <a:lnTo>
                  <a:pt x="4343" y="173812"/>
                </a:lnTo>
                <a:lnTo>
                  <a:pt x="122085" y="173812"/>
                </a:lnTo>
                <a:lnTo>
                  <a:pt x="125882" y="170954"/>
                </a:lnTo>
                <a:lnTo>
                  <a:pt x="160705" y="50926"/>
                </a:lnTo>
                <a:lnTo>
                  <a:pt x="200888" y="253809"/>
                </a:lnTo>
                <a:lnTo>
                  <a:pt x="204457" y="257009"/>
                </a:lnTo>
                <a:lnTo>
                  <a:pt x="209588" y="257390"/>
                </a:lnTo>
                <a:lnTo>
                  <a:pt x="213601" y="257390"/>
                </a:lnTo>
                <a:lnTo>
                  <a:pt x="217246" y="254914"/>
                </a:lnTo>
                <a:lnTo>
                  <a:pt x="266382" y="124434"/>
                </a:lnTo>
                <a:lnTo>
                  <a:pt x="286981" y="171526"/>
                </a:lnTo>
                <a:lnTo>
                  <a:pt x="290474" y="173812"/>
                </a:lnTo>
                <a:lnTo>
                  <a:pt x="409016" y="173812"/>
                </a:lnTo>
                <a:lnTo>
                  <a:pt x="413359" y="169468"/>
                </a:lnTo>
                <a:lnTo>
                  <a:pt x="413359" y="158737"/>
                </a:lnTo>
                <a:lnTo>
                  <a:pt x="409016" y="154381"/>
                </a:lnTo>
                <a:lnTo>
                  <a:pt x="300697" y="154381"/>
                </a:lnTo>
                <a:lnTo>
                  <a:pt x="273024" y="91135"/>
                </a:lnTo>
                <a:lnTo>
                  <a:pt x="269405" y="88849"/>
                </a:lnTo>
                <a:lnTo>
                  <a:pt x="261493" y="89039"/>
                </a:lnTo>
                <a:lnTo>
                  <a:pt x="258000" y="91516"/>
                </a:lnTo>
                <a:lnTo>
                  <a:pt x="212496" y="212356"/>
                </a:lnTo>
                <a:lnTo>
                  <a:pt x="171157" y="3606"/>
                </a:lnTo>
                <a:lnTo>
                  <a:pt x="167386" y="393"/>
                </a:lnTo>
                <a:lnTo>
                  <a:pt x="158419" y="0"/>
                </a:lnTo>
                <a:close/>
              </a:path>
            </a:pathLst>
          </a:custGeom>
          <a:solidFill>
            <a:srgbClr val="95D5D6"/>
          </a:solidFill>
        </p:spPr>
        <p:txBody>
          <a:bodyPr wrap="square" lIns="0" tIns="0" rIns="0" bIns="0" rtlCol="0"/>
          <a:lstStyle/>
          <a:p>
            <a:endParaRPr dirty="0"/>
          </a:p>
        </p:txBody>
      </p:sp>
      <p:sp>
        <p:nvSpPr>
          <p:cNvPr id="7" name="object 7"/>
          <p:cNvSpPr/>
          <p:nvPr/>
        </p:nvSpPr>
        <p:spPr>
          <a:xfrm>
            <a:off x="10682880" y="2447941"/>
            <a:ext cx="264795" cy="252095"/>
          </a:xfrm>
          <a:custGeom>
            <a:avLst/>
            <a:gdLst/>
            <a:ahLst/>
            <a:cxnLst/>
            <a:rect l="l" t="t" r="r" b="b"/>
            <a:pathLst>
              <a:path w="264795" h="252094">
                <a:moveTo>
                  <a:pt x="252666" y="0"/>
                </a:moveTo>
                <a:lnTo>
                  <a:pt x="243865" y="546"/>
                </a:lnTo>
                <a:lnTo>
                  <a:pt x="118948" y="141897"/>
                </a:lnTo>
                <a:lnTo>
                  <a:pt x="79654" y="92849"/>
                </a:lnTo>
                <a:lnTo>
                  <a:pt x="70891" y="91884"/>
                </a:lnTo>
                <a:lnTo>
                  <a:pt x="58877" y="101498"/>
                </a:lnTo>
                <a:lnTo>
                  <a:pt x="57911" y="110274"/>
                </a:lnTo>
                <a:lnTo>
                  <a:pt x="110121" y="175437"/>
                </a:lnTo>
                <a:lnTo>
                  <a:pt x="113969" y="177355"/>
                </a:lnTo>
                <a:lnTo>
                  <a:pt x="122402" y="177457"/>
                </a:lnTo>
                <a:lnTo>
                  <a:pt x="126212" y="175742"/>
                </a:lnTo>
                <a:lnTo>
                  <a:pt x="208978" y="82105"/>
                </a:lnTo>
                <a:lnTo>
                  <a:pt x="208978" y="224231"/>
                </a:lnTo>
                <a:lnTo>
                  <a:pt x="27863" y="224231"/>
                </a:lnTo>
                <a:lnTo>
                  <a:pt x="27863" y="43116"/>
                </a:lnTo>
                <a:lnTo>
                  <a:pt x="179654" y="43116"/>
                </a:lnTo>
                <a:lnTo>
                  <a:pt x="187350" y="43116"/>
                </a:lnTo>
                <a:lnTo>
                  <a:pt x="193586" y="36880"/>
                </a:lnTo>
                <a:lnTo>
                  <a:pt x="193586" y="21488"/>
                </a:lnTo>
                <a:lnTo>
                  <a:pt x="187350" y="15252"/>
                </a:lnTo>
                <a:lnTo>
                  <a:pt x="6235" y="15252"/>
                </a:lnTo>
                <a:lnTo>
                  <a:pt x="0" y="21488"/>
                </a:lnTo>
                <a:lnTo>
                  <a:pt x="0" y="245846"/>
                </a:lnTo>
                <a:lnTo>
                  <a:pt x="6235" y="252094"/>
                </a:lnTo>
                <a:lnTo>
                  <a:pt x="230593" y="252094"/>
                </a:lnTo>
                <a:lnTo>
                  <a:pt x="236842" y="245846"/>
                </a:lnTo>
                <a:lnTo>
                  <a:pt x="236842" y="58432"/>
                </a:lnTo>
                <a:lnTo>
                  <a:pt x="235902" y="55676"/>
                </a:lnTo>
                <a:lnTo>
                  <a:pt x="234314" y="53416"/>
                </a:lnTo>
                <a:lnTo>
                  <a:pt x="264744" y="18999"/>
                </a:lnTo>
                <a:lnTo>
                  <a:pt x="264198" y="10198"/>
                </a:lnTo>
                <a:lnTo>
                  <a:pt x="252666" y="0"/>
                </a:lnTo>
                <a:close/>
              </a:path>
            </a:pathLst>
          </a:custGeom>
          <a:solidFill>
            <a:srgbClr val="95D5D6"/>
          </a:solidFill>
        </p:spPr>
        <p:txBody>
          <a:bodyPr wrap="square" lIns="0" tIns="0" rIns="0" bIns="0" rtlCol="0"/>
          <a:lstStyle/>
          <a:p>
            <a:endParaRPr dirty="0"/>
          </a:p>
        </p:txBody>
      </p:sp>
      <p:grpSp>
        <p:nvGrpSpPr>
          <p:cNvPr id="8" name="object 8"/>
          <p:cNvGrpSpPr/>
          <p:nvPr/>
        </p:nvGrpSpPr>
        <p:grpSpPr>
          <a:xfrm>
            <a:off x="10612311" y="2142765"/>
            <a:ext cx="891540" cy="892175"/>
            <a:chOff x="10612311" y="2142765"/>
            <a:chExt cx="891540" cy="892175"/>
          </a:xfrm>
        </p:grpSpPr>
        <p:pic>
          <p:nvPicPr>
            <p:cNvPr id="9" name="object 9"/>
            <p:cNvPicPr/>
            <p:nvPr/>
          </p:nvPicPr>
          <p:blipFill>
            <a:blip r:embed="rId4" cstate="print"/>
            <a:stretch>
              <a:fillRect/>
            </a:stretch>
          </p:blipFill>
          <p:spPr>
            <a:xfrm>
              <a:off x="11377866" y="2630303"/>
              <a:ext cx="125387" cy="211099"/>
            </a:xfrm>
            <a:prstGeom prst="rect">
              <a:avLst/>
            </a:prstGeom>
          </p:spPr>
        </p:pic>
        <p:sp>
          <p:nvSpPr>
            <p:cNvPr id="10" name="object 10"/>
            <p:cNvSpPr/>
            <p:nvPr/>
          </p:nvSpPr>
          <p:spPr>
            <a:xfrm>
              <a:off x="10612311" y="2142769"/>
              <a:ext cx="877569" cy="892175"/>
            </a:xfrm>
            <a:custGeom>
              <a:avLst/>
              <a:gdLst/>
              <a:ahLst/>
              <a:cxnLst/>
              <a:rect l="l" t="t" r="r" b="b"/>
              <a:pathLst>
                <a:path w="877570" h="892175">
                  <a:moveTo>
                    <a:pt x="571195" y="111455"/>
                  </a:moveTo>
                  <a:lnTo>
                    <a:pt x="444474" y="111455"/>
                  </a:lnTo>
                  <a:lnTo>
                    <a:pt x="444474" y="77558"/>
                  </a:lnTo>
                  <a:lnTo>
                    <a:pt x="416610" y="51447"/>
                  </a:lnTo>
                  <a:lnTo>
                    <a:pt x="416610" y="89623"/>
                  </a:lnTo>
                  <a:lnTo>
                    <a:pt x="416610" y="111455"/>
                  </a:lnTo>
                  <a:lnTo>
                    <a:pt x="221564" y="111455"/>
                  </a:lnTo>
                  <a:lnTo>
                    <a:pt x="221564" y="89623"/>
                  </a:lnTo>
                  <a:lnTo>
                    <a:pt x="287439" y="27863"/>
                  </a:lnTo>
                  <a:lnTo>
                    <a:pt x="350723" y="27863"/>
                  </a:lnTo>
                  <a:lnTo>
                    <a:pt x="416610" y="89623"/>
                  </a:lnTo>
                  <a:lnTo>
                    <a:pt x="416610" y="51447"/>
                  </a:lnTo>
                  <a:lnTo>
                    <a:pt x="391464" y="27863"/>
                  </a:lnTo>
                  <a:lnTo>
                    <a:pt x="361746" y="0"/>
                  </a:lnTo>
                  <a:lnTo>
                    <a:pt x="276428" y="0"/>
                  </a:lnTo>
                  <a:lnTo>
                    <a:pt x="193700" y="77558"/>
                  </a:lnTo>
                  <a:lnTo>
                    <a:pt x="193700" y="111455"/>
                  </a:lnTo>
                  <a:lnTo>
                    <a:pt x="69646" y="111455"/>
                  </a:lnTo>
                  <a:lnTo>
                    <a:pt x="69646" y="294386"/>
                  </a:lnTo>
                  <a:lnTo>
                    <a:pt x="97510" y="294386"/>
                  </a:lnTo>
                  <a:lnTo>
                    <a:pt x="97510" y="139306"/>
                  </a:lnTo>
                  <a:lnTo>
                    <a:pt x="543331" y="139306"/>
                  </a:lnTo>
                  <a:lnTo>
                    <a:pt x="543331" y="250761"/>
                  </a:lnTo>
                  <a:lnTo>
                    <a:pt x="571195" y="250761"/>
                  </a:lnTo>
                  <a:lnTo>
                    <a:pt x="571195" y="139306"/>
                  </a:lnTo>
                  <a:lnTo>
                    <a:pt x="571195" y="111455"/>
                  </a:lnTo>
                  <a:close/>
                </a:path>
                <a:path w="877570" h="892175">
                  <a:moveTo>
                    <a:pt x="640854" y="42418"/>
                  </a:moveTo>
                  <a:lnTo>
                    <a:pt x="459066" y="42418"/>
                  </a:lnTo>
                  <a:lnTo>
                    <a:pt x="459066" y="69088"/>
                  </a:lnTo>
                  <a:lnTo>
                    <a:pt x="612990" y="69088"/>
                  </a:lnTo>
                  <a:lnTo>
                    <a:pt x="612990" y="278638"/>
                  </a:lnTo>
                  <a:lnTo>
                    <a:pt x="640854" y="278638"/>
                  </a:lnTo>
                  <a:lnTo>
                    <a:pt x="640854" y="69088"/>
                  </a:lnTo>
                  <a:lnTo>
                    <a:pt x="640854" y="42418"/>
                  </a:lnTo>
                  <a:close/>
                </a:path>
                <a:path w="877570" h="892175">
                  <a:moveTo>
                    <a:pt x="877138" y="449656"/>
                  </a:moveTo>
                  <a:lnTo>
                    <a:pt x="873963" y="433959"/>
                  </a:lnTo>
                  <a:lnTo>
                    <a:pt x="865162" y="420598"/>
                  </a:lnTo>
                  <a:lnTo>
                    <a:pt x="851496" y="411365"/>
                  </a:lnTo>
                  <a:lnTo>
                    <a:pt x="851154" y="411226"/>
                  </a:lnTo>
                  <a:lnTo>
                    <a:pt x="851154" y="448144"/>
                  </a:lnTo>
                  <a:lnTo>
                    <a:pt x="846785" y="458685"/>
                  </a:lnTo>
                  <a:lnTo>
                    <a:pt x="844092" y="461365"/>
                  </a:lnTo>
                  <a:lnTo>
                    <a:pt x="837272" y="464172"/>
                  </a:lnTo>
                  <a:lnTo>
                    <a:pt x="833564" y="464197"/>
                  </a:lnTo>
                  <a:lnTo>
                    <a:pt x="830173" y="462838"/>
                  </a:lnTo>
                  <a:lnTo>
                    <a:pt x="735317" y="419011"/>
                  </a:lnTo>
                  <a:lnTo>
                    <a:pt x="690981" y="397649"/>
                  </a:lnTo>
                  <a:lnTo>
                    <a:pt x="639610" y="370484"/>
                  </a:lnTo>
                  <a:lnTo>
                    <a:pt x="606945" y="337705"/>
                  </a:lnTo>
                  <a:lnTo>
                    <a:pt x="748131" y="397700"/>
                  </a:lnTo>
                  <a:lnTo>
                    <a:pt x="847775" y="439991"/>
                  </a:lnTo>
                  <a:lnTo>
                    <a:pt x="851154" y="448144"/>
                  </a:lnTo>
                  <a:lnTo>
                    <a:pt x="851154" y="411226"/>
                  </a:lnTo>
                  <a:lnTo>
                    <a:pt x="678154" y="337705"/>
                  </a:lnTo>
                  <a:lnTo>
                    <a:pt x="555155" y="285432"/>
                  </a:lnTo>
                  <a:lnTo>
                    <a:pt x="554596" y="285229"/>
                  </a:lnTo>
                  <a:lnTo>
                    <a:pt x="503161" y="233654"/>
                  </a:lnTo>
                  <a:lnTo>
                    <a:pt x="495820" y="226301"/>
                  </a:lnTo>
                  <a:lnTo>
                    <a:pt x="490664" y="221119"/>
                  </a:lnTo>
                  <a:lnTo>
                    <a:pt x="475246" y="210400"/>
                  </a:lnTo>
                  <a:lnTo>
                    <a:pt x="457682" y="205905"/>
                  </a:lnTo>
                  <a:lnTo>
                    <a:pt x="439953" y="207784"/>
                  </a:lnTo>
                  <a:lnTo>
                    <a:pt x="424040" y="216179"/>
                  </a:lnTo>
                  <a:lnTo>
                    <a:pt x="423583" y="216560"/>
                  </a:lnTo>
                  <a:lnTo>
                    <a:pt x="423583" y="291757"/>
                  </a:lnTo>
                  <a:lnTo>
                    <a:pt x="423113" y="291934"/>
                  </a:lnTo>
                  <a:lnTo>
                    <a:pt x="363880" y="264477"/>
                  </a:lnTo>
                  <a:lnTo>
                    <a:pt x="346265" y="242709"/>
                  </a:lnTo>
                  <a:lnTo>
                    <a:pt x="374396" y="238645"/>
                  </a:lnTo>
                  <a:lnTo>
                    <a:pt x="406044" y="252958"/>
                  </a:lnTo>
                  <a:lnTo>
                    <a:pt x="406819" y="262763"/>
                  </a:lnTo>
                  <a:lnTo>
                    <a:pt x="409524" y="272148"/>
                  </a:lnTo>
                  <a:lnTo>
                    <a:pt x="414045" y="280797"/>
                  </a:lnTo>
                  <a:lnTo>
                    <a:pt x="420281" y="288442"/>
                  </a:lnTo>
                  <a:lnTo>
                    <a:pt x="423583" y="291757"/>
                  </a:lnTo>
                  <a:lnTo>
                    <a:pt x="423583" y="216560"/>
                  </a:lnTo>
                  <a:lnTo>
                    <a:pt x="420433" y="219125"/>
                  </a:lnTo>
                  <a:lnTo>
                    <a:pt x="417309" y="222542"/>
                  </a:lnTo>
                  <a:lnTo>
                    <a:pt x="414705" y="226301"/>
                  </a:lnTo>
                  <a:lnTo>
                    <a:pt x="379755" y="210489"/>
                  </a:lnTo>
                  <a:lnTo>
                    <a:pt x="377075" y="210108"/>
                  </a:lnTo>
                  <a:lnTo>
                    <a:pt x="313067" y="219341"/>
                  </a:lnTo>
                  <a:lnTo>
                    <a:pt x="308876" y="222669"/>
                  </a:lnTo>
                  <a:lnTo>
                    <a:pt x="305219" y="232003"/>
                  </a:lnTo>
                  <a:lnTo>
                    <a:pt x="306044" y="237286"/>
                  </a:lnTo>
                  <a:lnTo>
                    <a:pt x="345592" y="286169"/>
                  </a:lnTo>
                  <a:lnTo>
                    <a:pt x="347294" y="287489"/>
                  </a:lnTo>
                  <a:lnTo>
                    <a:pt x="398868" y="311404"/>
                  </a:lnTo>
                  <a:lnTo>
                    <a:pt x="392645" y="325843"/>
                  </a:lnTo>
                  <a:lnTo>
                    <a:pt x="391325" y="341274"/>
                  </a:lnTo>
                  <a:lnTo>
                    <a:pt x="394919" y="356400"/>
                  </a:lnTo>
                  <a:lnTo>
                    <a:pt x="403415" y="369963"/>
                  </a:lnTo>
                  <a:lnTo>
                    <a:pt x="396443" y="372338"/>
                  </a:lnTo>
                  <a:lnTo>
                    <a:pt x="389890" y="376288"/>
                  </a:lnTo>
                  <a:lnTo>
                    <a:pt x="384327" y="381850"/>
                  </a:lnTo>
                  <a:lnTo>
                    <a:pt x="373672" y="397649"/>
                  </a:lnTo>
                  <a:lnTo>
                    <a:pt x="369785" y="415671"/>
                  </a:lnTo>
                  <a:lnTo>
                    <a:pt x="372719" y="433870"/>
                  </a:lnTo>
                  <a:lnTo>
                    <a:pt x="382549" y="450215"/>
                  </a:lnTo>
                  <a:lnTo>
                    <a:pt x="383044" y="450748"/>
                  </a:lnTo>
                  <a:lnTo>
                    <a:pt x="387248" y="454952"/>
                  </a:lnTo>
                  <a:lnTo>
                    <a:pt x="379552" y="458139"/>
                  </a:lnTo>
                  <a:lnTo>
                    <a:pt x="354164" y="488188"/>
                  </a:lnTo>
                  <a:lnTo>
                    <a:pt x="352183" y="503212"/>
                  </a:lnTo>
                  <a:lnTo>
                    <a:pt x="354838" y="518401"/>
                  </a:lnTo>
                  <a:lnTo>
                    <a:pt x="397992" y="578535"/>
                  </a:lnTo>
                  <a:lnTo>
                    <a:pt x="425589" y="612267"/>
                  </a:lnTo>
                  <a:lnTo>
                    <a:pt x="454304" y="644347"/>
                  </a:lnTo>
                  <a:lnTo>
                    <a:pt x="484073" y="674700"/>
                  </a:lnTo>
                  <a:lnTo>
                    <a:pt x="514807" y="703262"/>
                  </a:lnTo>
                  <a:lnTo>
                    <a:pt x="514807" y="794105"/>
                  </a:lnTo>
                  <a:lnTo>
                    <a:pt x="307403" y="794105"/>
                  </a:lnTo>
                  <a:lnTo>
                    <a:pt x="307403" y="651992"/>
                  </a:lnTo>
                  <a:lnTo>
                    <a:pt x="307403" y="628319"/>
                  </a:lnTo>
                  <a:lnTo>
                    <a:pt x="306463" y="625576"/>
                  </a:lnTo>
                  <a:lnTo>
                    <a:pt x="304888" y="623316"/>
                  </a:lnTo>
                  <a:lnTo>
                    <a:pt x="335318" y="588886"/>
                  </a:lnTo>
                  <a:lnTo>
                    <a:pt x="334759" y="580085"/>
                  </a:lnTo>
                  <a:lnTo>
                    <a:pt x="323240" y="569899"/>
                  </a:lnTo>
                  <a:lnTo>
                    <a:pt x="314426" y="570433"/>
                  </a:lnTo>
                  <a:lnTo>
                    <a:pt x="189509" y="711771"/>
                  </a:lnTo>
                  <a:lnTo>
                    <a:pt x="150228" y="662736"/>
                  </a:lnTo>
                  <a:lnTo>
                    <a:pt x="141452" y="661758"/>
                  </a:lnTo>
                  <a:lnTo>
                    <a:pt x="129451" y="671385"/>
                  </a:lnTo>
                  <a:lnTo>
                    <a:pt x="128473" y="680148"/>
                  </a:lnTo>
                  <a:lnTo>
                    <a:pt x="180682" y="745324"/>
                  </a:lnTo>
                  <a:lnTo>
                    <a:pt x="184531" y="747242"/>
                  </a:lnTo>
                  <a:lnTo>
                    <a:pt x="188645" y="747344"/>
                  </a:lnTo>
                  <a:lnTo>
                    <a:pt x="192976" y="747344"/>
                  </a:lnTo>
                  <a:lnTo>
                    <a:pt x="196773" y="745642"/>
                  </a:lnTo>
                  <a:lnTo>
                    <a:pt x="226707" y="711771"/>
                  </a:lnTo>
                  <a:lnTo>
                    <a:pt x="279539" y="651992"/>
                  </a:lnTo>
                  <a:lnTo>
                    <a:pt x="279539" y="794105"/>
                  </a:lnTo>
                  <a:lnTo>
                    <a:pt x="98437" y="794105"/>
                  </a:lnTo>
                  <a:lnTo>
                    <a:pt x="98437" y="613003"/>
                  </a:lnTo>
                  <a:lnTo>
                    <a:pt x="257911" y="613003"/>
                  </a:lnTo>
                  <a:lnTo>
                    <a:pt x="264160" y="606767"/>
                  </a:lnTo>
                  <a:lnTo>
                    <a:pt x="264160" y="591375"/>
                  </a:lnTo>
                  <a:lnTo>
                    <a:pt x="257911" y="585139"/>
                  </a:lnTo>
                  <a:lnTo>
                    <a:pt x="76796" y="585139"/>
                  </a:lnTo>
                  <a:lnTo>
                    <a:pt x="70573" y="591375"/>
                  </a:lnTo>
                  <a:lnTo>
                    <a:pt x="70573" y="815428"/>
                  </a:lnTo>
                  <a:lnTo>
                    <a:pt x="76327" y="821461"/>
                  </a:lnTo>
                  <a:lnTo>
                    <a:pt x="83591" y="821931"/>
                  </a:lnTo>
                  <a:lnTo>
                    <a:pt x="542671" y="821969"/>
                  </a:lnTo>
                  <a:lnTo>
                    <a:pt x="542671" y="794105"/>
                  </a:lnTo>
                  <a:lnTo>
                    <a:pt x="542671" y="726909"/>
                  </a:lnTo>
                  <a:lnTo>
                    <a:pt x="552958" y="735190"/>
                  </a:lnTo>
                  <a:lnTo>
                    <a:pt x="563359" y="743381"/>
                  </a:lnTo>
                  <a:lnTo>
                    <a:pt x="573862" y="751484"/>
                  </a:lnTo>
                  <a:lnTo>
                    <a:pt x="584466" y="759472"/>
                  </a:lnTo>
                  <a:lnTo>
                    <a:pt x="584466" y="863765"/>
                  </a:lnTo>
                  <a:lnTo>
                    <a:pt x="27863" y="863765"/>
                  </a:lnTo>
                  <a:lnTo>
                    <a:pt x="27863" y="69659"/>
                  </a:lnTo>
                  <a:lnTo>
                    <a:pt x="181114" y="69659"/>
                  </a:lnTo>
                  <a:lnTo>
                    <a:pt x="181114" y="41795"/>
                  </a:lnTo>
                  <a:lnTo>
                    <a:pt x="0" y="41795"/>
                  </a:lnTo>
                  <a:lnTo>
                    <a:pt x="0" y="891628"/>
                  </a:lnTo>
                  <a:lnTo>
                    <a:pt x="612330" y="891628"/>
                  </a:lnTo>
                  <a:lnTo>
                    <a:pt x="612330" y="863765"/>
                  </a:lnTo>
                  <a:lnTo>
                    <a:pt x="612330" y="779665"/>
                  </a:lnTo>
                  <a:lnTo>
                    <a:pt x="618693" y="784148"/>
                  </a:lnTo>
                  <a:lnTo>
                    <a:pt x="625094" y="788593"/>
                  </a:lnTo>
                  <a:lnTo>
                    <a:pt x="684085" y="828560"/>
                  </a:lnTo>
                  <a:lnTo>
                    <a:pt x="710844" y="855306"/>
                  </a:lnTo>
                  <a:lnTo>
                    <a:pt x="714400" y="856665"/>
                  </a:lnTo>
                  <a:lnTo>
                    <a:pt x="721537" y="856665"/>
                  </a:lnTo>
                  <a:lnTo>
                    <a:pt x="725106" y="855294"/>
                  </a:lnTo>
                  <a:lnTo>
                    <a:pt x="732929" y="847471"/>
                  </a:lnTo>
                  <a:lnTo>
                    <a:pt x="733234" y="839393"/>
                  </a:lnTo>
                  <a:lnTo>
                    <a:pt x="728459" y="833564"/>
                  </a:lnTo>
                  <a:lnTo>
                    <a:pt x="728141" y="833208"/>
                  </a:lnTo>
                  <a:lnTo>
                    <a:pt x="702221" y="807288"/>
                  </a:lnTo>
                  <a:lnTo>
                    <a:pt x="701548" y="806729"/>
                  </a:lnTo>
                  <a:lnTo>
                    <a:pt x="661581" y="779665"/>
                  </a:lnTo>
                  <a:lnTo>
                    <a:pt x="647153" y="769886"/>
                  </a:lnTo>
                  <a:lnTo>
                    <a:pt x="602221" y="737971"/>
                  </a:lnTo>
                  <a:lnTo>
                    <a:pt x="558761" y="704113"/>
                  </a:lnTo>
                  <a:lnTo>
                    <a:pt x="521982" y="672249"/>
                  </a:lnTo>
                  <a:lnTo>
                    <a:pt x="486498" y="637755"/>
                  </a:lnTo>
                  <a:lnTo>
                    <a:pt x="452450" y="600748"/>
                  </a:lnTo>
                  <a:lnTo>
                    <a:pt x="419938" y="561365"/>
                  </a:lnTo>
                  <a:lnTo>
                    <a:pt x="384606" y="516178"/>
                  </a:lnTo>
                  <a:lnTo>
                    <a:pt x="380098" y="502983"/>
                  </a:lnTo>
                  <a:lnTo>
                    <a:pt x="380834" y="496366"/>
                  </a:lnTo>
                  <a:lnTo>
                    <a:pt x="383590" y="490474"/>
                  </a:lnTo>
                  <a:lnTo>
                    <a:pt x="387781" y="484517"/>
                  </a:lnTo>
                  <a:lnTo>
                    <a:pt x="394728" y="480695"/>
                  </a:lnTo>
                  <a:lnTo>
                    <a:pt x="407987" y="479894"/>
                  </a:lnTo>
                  <a:lnTo>
                    <a:pt x="413410" y="481634"/>
                  </a:lnTo>
                  <a:lnTo>
                    <a:pt x="417385" y="485076"/>
                  </a:lnTo>
                  <a:lnTo>
                    <a:pt x="456196" y="523900"/>
                  </a:lnTo>
                  <a:lnTo>
                    <a:pt x="459765" y="525259"/>
                  </a:lnTo>
                  <a:lnTo>
                    <a:pt x="466902" y="525259"/>
                  </a:lnTo>
                  <a:lnTo>
                    <a:pt x="470458" y="523900"/>
                  </a:lnTo>
                  <a:lnTo>
                    <a:pt x="478624" y="515734"/>
                  </a:lnTo>
                  <a:lnTo>
                    <a:pt x="478624" y="506920"/>
                  </a:lnTo>
                  <a:lnTo>
                    <a:pt x="451599" y="479894"/>
                  </a:lnTo>
                  <a:lnTo>
                    <a:pt x="439140" y="467423"/>
                  </a:lnTo>
                  <a:lnTo>
                    <a:pt x="438404" y="466648"/>
                  </a:lnTo>
                  <a:lnTo>
                    <a:pt x="437667" y="465912"/>
                  </a:lnTo>
                  <a:lnTo>
                    <a:pt x="436892" y="465188"/>
                  </a:lnTo>
                  <a:lnTo>
                    <a:pt x="403034" y="431330"/>
                  </a:lnTo>
                  <a:lnTo>
                    <a:pt x="398856" y="424167"/>
                  </a:lnTo>
                  <a:lnTo>
                    <a:pt x="397649" y="416242"/>
                  </a:lnTo>
                  <a:lnTo>
                    <a:pt x="399376" y="408419"/>
                  </a:lnTo>
                  <a:lnTo>
                    <a:pt x="404025" y="401548"/>
                  </a:lnTo>
                  <a:lnTo>
                    <a:pt x="411238" y="396760"/>
                  </a:lnTo>
                  <a:lnTo>
                    <a:pt x="419442" y="395173"/>
                  </a:lnTo>
                  <a:lnTo>
                    <a:pt x="427659" y="396760"/>
                  </a:lnTo>
                  <a:lnTo>
                    <a:pt x="434873" y="401548"/>
                  </a:lnTo>
                  <a:lnTo>
                    <a:pt x="506704" y="473392"/>
                  </a:lnTo>
                  <a:lnTo>
                    <a:pt x="510273" y="474751"/>
                  </a:lnTo>
                  <a:lnTo>
                    <a:pt x="517410" y="474751"/>
                  </a:lnTo>
                  <a:lnTo>
                    <a:pt x="520966" y="473392"/>
                  </a:lnTo>
                  <a:lnTo>
                    <a:pt x="529132" y="465226"/>
                  </a:lnTo>
                  <a:lnTo>
                    <a:pt x="529018" y="456298"/>
                  </a:lnTo>
                  <a:lnTo>
                    <a:pt x="467893" y="395173"/>
                  </a:lnTo>
                  <a:lnTo>
                    <a:pt x="425132" y="352412"/>
                  </a:lnTo>
                  <a:lnTo>
                    <a:pt x="420560" y="345516"/>
                  </a:lnTo>
                  <a:lnTo>
                    <a:pt x="419036" y="337667"/>
                  </a:lnTo>
                  <a:lnTo>
                    <a:pt x="420598" y="329793"/>
                  </a:lnTo>
                  <a:lnTo>
                    <a:pt x="425221" y="322859"/>
                  </a:lnTo>
                  <a:lnTo>
                    <a:pt x="432104" y="318287"/>
                  </a:lnTo>
                  <a:lnTo>
                    <a:pt x="439940" y="316763"/>
                  </a:lnTo>
                  <a:lnTo>
                    <a:pt x="447789" y="318287"/>
                  </a:lnTo>
                  <a:lnTo>
                    <a:pt x="454685" y="322859"/>
                  </a:lnTo>
                  <a:lnTo>
                    <a:pt x="558685" y="426847"/>
                  </a:lnTo>
                  <a:lnTo>
                    <a:pt x="567499" y="426847"/>
                  </a:lnTo>
                  <a:lnTo>
                    <a:pt x="578383" y="415975"/>
                  </a:lnTo>
                  <a:lnTo>
                    <a:pt x="578383" y="407149"/>
                  </a:lnTo>
                  <a:lnTo>
                    <a:pt x="487997" y="316763"/>
                  </a:lnTo>
                  <a:lnTo>
                    <a:pt x="463169" y="291934"/>
                  </a:lnTo>
                  <a:lnTo>
                    <a:pt x="435825" y="264591"/>
                  </a:lnTo>
                  <a:lnTo>
                    <a:pt x="433603" y="258826"/>
                  </a:lnTo>
                  <a:lnTo>
                    <a:pt x="434200" y="246989"/>
                  </a:lnTo>
                  <a:lnTo>
                    <a:pt x="456234" y="233654"/>
                  </a:lnTo>
                  <a:lnTo>
                    <a:pt x="463994" y="235839"/>
                  </a:lnTo>
                  <a:lnTo>
                    <a:pt x="470916" y="240766"/>
                  </a:lnTo>
                  <a:lnTo>
                    <a:pt x="618947" y="389216"/>
                  </a:lnTo>
                  <a:lnTo>
                    <a:pt x="623062" y="392899"/>
                  </a:lnTo>
                  <a:lnTo>
                    <a:pt x="658253" y="412508"/>
                  </a:lnTo>
                  <a:lnTo>
                    <a:pt x="700074" y="433057"/>
                  </a:lnTo>
                  <a:lnTo>
                    <a:pt x="769899" y="465924"/>
                  </a:lnTo>
                  <a:lnTo>
                    <a:pt x="819378" y="488530"/>
                  </a:lnTo>
                  <a:lnTo>
                    <a:pt x="829906" y="491718"/>
                  </a:lnTo>
                  <a:lnTo>
                    <a:pt x="840740" y="491718"/>
                  </a:lnTo>
                  <a:lnTo>
                    <a:pt x="873950" y="465912"/>
                  </a:lnTo>
                  <a:lnTo>
                    <a:pt x="874280" y="464197"/>
                  </a:lnTo>
                  <a:lnTo>
                    <a:pt x="877138" y="449656"/>
                  </a:lnTo>
                  <a:close/>
                </a:path>
              </a:pathLst>
            </a:custGeom>
            <a:solidFill>
              <a:srgbClr val="95D5D6"/>
            </a:solidFill>
          </p:spPr>
          <p:txBody>
            <a:bodyPr wrap="square" lIns="0" tIns="0" rIns="0" bIns="0" rtlCol="0"/>
            <a:lstStyle/>
            <a:p>
              <a:endParaRPr dirty="0"/>
            </a:p>
          </p:txBody>
        </p:sp>
      </p:grpSp>
      <p:sp>
        <p:nvSpPr>
          <p:cNvPr id="11" name="object 11"/>
          <p:cNvSpPr/>
          <p:nvPr/>
        </p:nvSpPr>
        <p:spPr>
          <a:xfrm>
            <a:off x="11564696" y="2300744"/>
            <a:ext cx="611505" cy="631825"/>
          </a:xfrm>
          <a:custGeom>
            <a:avLst/>
            <a:gdLst/>
            <a:ahLst/>
            <a:cxnLst/>
            <a:rect l="l" t="t" r="r" b="b"/>
            <a:pathLst>
              <a:path w="611504" h="631825">
                <a:moveTo>
                  <a:pt x="274078" y="171831"/>
                </a:moveTo>
                <a:lnTo>
                  <a:pt x="269367" y="167106"/>
                </a:lnTo>
                <a:lnTo>
                  <a:pt x="263537" y="167106"/>
                </a:lnTo>
                <a:lnTo>
                  <a:pt x="257708" y="167106"/>
                </a:lnTo>
                <a:lnTo>
                  <a:pt x="252996" y="171831"/>
                </a:lnTo>
                <a:lnTo>
                  <a:pt x="252996" y="183476"/>
                </a:lnTo>
                <a:lnTo>
                  <a:pt x="257708" y="188188"/>
                </a:lnTo>
                <a:lnTo>
                  <a:pt x="269367" y="188188"/>
                </a:lnTo>
                <a:lnTo>
                  <a:pt x="274078" y="183476"/>
                </a:lnTo>
                <a:lnTo>
                  <a:pt x="274078" y="171831"/>
                </a:lnTo>
                <a:close/>
              </a:path>
              <a:path w="611504" h="631825">
                <a:moveTo>
                  <a:pt x="316242" y="171818"/>
                </a:moveTo>
                <a:lnTo>
                  <a:pt x="311518" y="167106"/>
                </a:lnTo>
                <a:lnTo>
                  <a:pt x="299885" y="167106"/>
                </a:lnTo>
                <a:lnTo>
                  <a:pt x="295160" y="171818"/>
                </a:lnTo>
                <a:lnTo>
                  <a:pt x="295160" y="183476"/>
                </a:lnTo>
                <a:lnTo>
                  <a:pt x="299885" y="188188"/>
                </a:lnTo>
                <a:lnTo>
                  <a:pt x="311518" y="188188"/>
                </a:lnTo>
                <a:lnTo>
                  <a:pt x="316242" y="183476"/>
                </a:lnTo>
                <a:lnTo>
                  <a:pt x="316242" y="177647"/>
                </a:lnTo>
                <a:lnTo>
                  <a:pt x="316242" y="171818"/>
                </a:lnTo>
                <a:close/>
              </a:path>
              <a:path w="611504" h="631825">
                <a:moveTo>
                  <a:pt x="358406" y="171818"/>
                </a:moveTo>
                <a:lnTo>
                  <a:pt x="353682" y="167106"/>
                </a:lnTo>
                <a:lnTo>
                  <a:pt x="342036" y="167106"/>
                </a:lnTo>
                <a:lnTo>
                  <a:pt x="337324" y="171818"/>
                </a:lnTo>
                <a:lnTo>
                  <a:pt x="337324" y="183476"/>
                </a:lnTo>
                <a:lnTo>
                  <a:pt x="342036" y="188188"/>
                </a:lnTo>
                <a:lnTo>
                  <a:pt x="353682" y="188188"/>
                </a:lnTo>
                <a:lnTo>
                  <a:pt x="358406" y="183476"/>
                </a:lnTo>
                <a:lnTo>
                  <a:pt x="358406" y="177647"/>
                </a:lnTo>
                <a:lnTo>
                  <a:pt x="358406" y="171818"/>
                </a:lnTo>
                <a:close/>
              </a:path>
              <a:path w="611504" h="631825">
                <a:moveTo>
                  <a:pt x="611403" y="207111"/>
                </a:moveTo>
                <a:lnTo>
                  <a:pt x="611390" y="206565"/>
                </a:lnTo>
                <a:lnTo>
                  <a:pt x="605701" y="163931"/>
                </a:lnTo>
                <a:lnTo>
                  <a:pt x="591870" y="123926"/>
                </a:lnTo>
                <a:lnTo>
                  <a:pt x="590308" y="121285"/>
                </a:lnTo>
                <a:lnTo>
                  <a:pt x="590308" y="207111"/>
                </a:lnTo>
                <a:lnTo>
                  <a:pt x="584542" y="250482"/>
                </a:lnTo>
                <a:lnTo>
                  <a:pt x="571144" y="307695"/>
                </a:lnTo>
                <a:lnTo>
                  <a:pt x="553948" y="369087"/>
                </a:lnTo>
                <a:lnTo>
                  <a:pt x="536803" y="425094"/>
                </a:lnTo>
                <a:lnTo>
                  <a:pt x="523570" y="466153"/>
                </a:lnTo>
                <a:lnTo>
                  <a:pt x="517677" y="483743"/>
                </a:lnTo>
                <a:lnTo>
                  <a:pt x="517486" y="484886"/>
                </a:lnTo>
                <a:lnTo>
                  <a:pt x="517486" y="610450"/>
                </a:lnTo>
                <a:lnTo>
                  <a:pt x="316242" y="610450"/>
                </a:lnTo>
                <a:lnTo>
                  <a:pt x="316242" y="546493"/>
                </a:lnTo>
                <a:lnTo>
                  <a:pt x="340982" y="544449"/>
                </a:lnTo>
                <a:lnTo>
                  <a:pt x="365188" y="540258"/>
                </a:lnTo>
                <a:lnTo>
                  <a:pt x="388594" y="533984"/>
                </a:lnTo>
                <a:lnTo>
                  <a:pt x="411010" y="525640"/>
                </a:lnTo>
                <a:lnTo>
                  <a:pt x="414794" y="524014"/>
                </a:lnTo>
                <a:lnTo>
                  <a:pt x="417309" y="520204"/>
                </a:lnTo>
                <a:lnTo>
                  <a:pt x="417106" y="390664"/>
                </a:lnTo>
                <a:lnTo>
                  <a:pt x="455930" y="380606"/>
                </a:lnTo>
                <a:lnTo>
                  <a:pt x="460806" y="379412"/>
                </a:lnTo>
                <a:lnTo>
                  <a:pt x="464997" y="376085"/>
                </a:lnTo>
                <a:lnTo>
                  <a:pt x="469620" y="366953"/>
                </a:lnTo>
                <a:lnTo>
                  <a:pt x="469836" y="361619"/>
                </a:lnTo>
                <a:lnTo>
                  <a:pt x="467855" y="356806"/>
                </a:lnTo>
                <a:lnTo>
                  <a:pt x="427520" y="260972"/>
                </a:lnTo>
                <a:lnTo>
                  <a:pt x="427520" y="219456"/>
                </a:lnTo>
                <a:lnTo>
                  <a:pt x="421894" y="169570"/>
                </a:lnTo>
                <a:lnTo>
                  <a:pt x="405447" y="122212"/>
                </a:lnTo>
                <a:lnTo>
                  <a:pt x="379628" y="80759"/>
                </a:lnTo>
                <a:lnTo>
                  <a:pt x="345808" y="46342"/>
                </a:lnTo>
                <a:lnTo>
                  <a:pt x="326796" y="34315"/>
                </a:lnTo>
                <a:lnTo>
                  <a:pt x="340817" y="29273"/>
                </a:lnTo>
                <a:lnTo>
                  <a:pt x="355320" y="25349"/>
                </a:lnTo>
                <a:lnTo>
                  <a:pt x="370395" y="22580"/>
                </a:lnTo>
                <a:lnTo>
                  <a:pt x="385597" y="21056"/>
                </a:lnTo>
                <a:lnTo>
                  <a:pt x="424510" y="22593"/>
                </a:lnTo>
                <a:lnTo>
                  <a:pt x="461645" y="31635"/>
                </a:lnTo>
                <a:lnTo>
                  <a:pt x="496201" y="47879"/>
                </a:lnTo>
                <a:lnTo>
                  <a:pt x="527291" y="71031"/>
                </a:lnTo>
                <a:lnTo>
                  <a:pt x="553250" y="99834"/>
                </a:lnTo>
                <a:lnTo>
                  <a:pt x="572655" y="132664"/>
                </a:lnTo>
                <a:lnTo>
                  <a:pt x="585152" y="168668"/>
                </a:lnTo>
                <a:lnTo>
                  <a:pt x="590257" y="206565"/>
                </a:lnTo>
                <a:lnTo>
                  <a:pt x="590308" y="207111"/>
                </a:lnTo>
                <a:lnTo>
                  <a:pt x="590308" y="121285"/>
                </a:lnTo>
                <a:lnTo>
                  <a:pt x="570331" y="87452"/>
                </a:lnTo>
                <a:lnTo>
                  <a:pt x="541502" y="55448"/>
                </a:lnTo>
                <a:lnTo>
                  <a:pt x="507009" y="29768"/>
                </a:lnTo>
                <a:lnTo>
                  <a:pt x="468680" y="11747"/>
                </a:lnTo>
                <a:lnTo>
                  <a:pt x="427482" y="1714"/>
                </a:lnTo>
                <a:lnTo>
                  <a:pt x="384365" y="0"/>
                </a:lnTo>
                <a:lnTo>
                  <a:pt x="361213" y="2679"/>
                </a:lnTo>
                <a:lnTo>
                  <a:pt x="338823" y="7848"/>
                </a:lnTo>
                <a:lnTo>
                  <a:pt x="317550" y="15316"/>
                </a:lnTo>
                <a:lnTo>
                  <a:pt x="297319" y="25006"/>
                </a:lnTo>
                <a:lnTo>
                  <a:pt x="296278" y="25387"/>
                </a:lnTo>
                <a:lnTo>
                  <a:pt x="295325" y="25920"/>
                </a:lnTo>
                <a:lnTo>
                  <a:pt x="294474" y="26606"/>
                </a:lnTo>
                <a:lnTo>
                  <a:pt x="257594" y="53111"/>
                </a:lnTo>
                <a:lnTo>
                  <a:pt x="226987" y="86842"/>
                </a:lnTo>
                <a:lnTo>
                  <a:pt x="203771" y="126606"/>
                </a:lnTo>
                <a:lnTo>
                  <a:pt x="189039" y="171221"/>
                </a:lnTo>
                <a:lnTo>
                  <a:pt x="183883" y="219456"/>
                </a:lnTo>
                <a:lnTo>
                  <a:pt x="183883" y="260972"/>
                </a:lnTo>
                <a:lnTo>
                  <a:pt x="143510" y="356882"/>
                </a:lnTo>
                <a:lnTo>
                  <a:pt x="141744" y="361188"/>
                </a:lnTo>
                <a:lnTo>
                  <a:pt x="141693" y="364655"/>
                </a:lnTo>
                <a:lnTo>
                  <a:pt x="141782" y="366953"/>
                </a:lnTo>
                <a:lnTo>
                  <a:pt x="144081" y="371525"/>
                </a:lnTo>
                <a:lnTo>
                  <a:pt x="146405" y="376085"/>
                </a:lnTo>
                <a:lnTo>
                  <a:pt x="150596" y="379412"/>
                </a:lnTo>
                <a:lnTo>
                  <a:pt x="155549" y="380631"/>
                </a:lnTo>
                <a:lnTo>
                  <a:pt x="194297" y="390664"/>
                </a:lnTo>
                <a:lnTo>
                  <a:pt x="194157" y="520204"/>
                </a:lnTo>
                <a:lnTo>
                  <a:pt x="242633" y="539381"/>
                </a:lnTo>
                <a:lnTo>
                  <a:pt x="263296" y="543445"/>
                </a:lnTo>
                <a:lnTo>
                  <a:pt x="268770" y="539610"/>
                </a:lnTo>
                <a:lnTo>
                  <a:pt x="270789" y="528142"/>
                </a:lnTo>
                <a:lnTo>
                  <a:pt x="266966" y="522681"/>
                </a:lnTo>
                <a:lnTo>
                  <a:pt x="261226" y="521665"/>
                </a:lnTo>
                <a:lnTo>
                  <a:pt x="249250" y="519277"/>
                </a:lnTo>
                <a:lnTo>
                  <a:pt x="237566" y="516343"/>
                </a:lnTo>
                <a:lnTo>
                  <a:pt x="226225" y="512902"/>
                </a:lnTo>
                <a:lnTo>
                  <a:pt x="215290" y="508939"/>
                </a:lnTo>
                <a:lnTo>
                  <a:pt x="215392" y="377698"/>
                </a:lnTo>
                <a:lnTo>
                  <a:pt x="212140" y="373494"/>
                </a:lnTo>
                <a:lnTo>
                  <a:pt x="164579" y="361188"/>
                </a:lnTo>
                <a:lnTo>
                  <a:pt x="204685" y="265899"/>
                </a:lnTo>
                <a:lnTo>
                  <a:pt x="204978" y="264502"/>
                </a:lnTo>
                <a:lnTo>
                  <a:pt x="204978" y="219456"/>
                </a:lnTo>
                <a:lnTo>
                  <a:pt x="212001" y="166039"/>
                </a:lnTo>
                <a:lnTo>
                  <a:pt x="231813" y="118008"/>
                </a:lnTo>
                <a:lnTo>
                  <a:pt x="262572" y="77431"/>
                </a:lnTo>
                <a:lnTo>
                  <a:pt x="302412" y="46342"/>
                </a:lnTo>
                <a:lnTo>
                  <a:pt x="312661" y="50711"/>
                </a:lnTo>
                <a:lnTo>
                  <a:pt x="363639" y="94589"/>
                </a:lnTo>
                <a:lnTo>
                  <a:pt x="386854" y="132499"/>
                </a:lnTo>
                <a:lnTo>
                  <a:pt x="401396" y="174713"/>
                </a:lnTo>
                <a:lnTo>
                  <a:pt x="406425" y="219456"/>
                </a:lnTo>
                <a:lnTo>
                  <a:pt x="406425" y="264502"/>
                </a:lnTo>
                <a:lnTo>
                  <a:pt x="406717" y="265899"/>
                </a:lnTo>
                <a:lnTo>
                  <a:pt x="446824" y="361188"/>
                </a:lnTo>
                <a:lnTo>
                  <a:pt x="399249" y="373494"/>
                </a:lnTo>
                <a:lnTo>
                  <a:pt x="395998" y="377698"/>
                </a:lnTo>
                <a:lnTo>
                  <a:pt x="396214" y="508939"/>
                </a:lnTo>
                <a:lnTo>
                  <a:pt x="352513" y="521335"/>
                </a:lnTo>
                <a:lnTo>
                  <a:pt x="305993" y="525640"/>
                </a:lnTo>
                <a:lnTo>
                  <a:pt x="302285" y="525653"/>
                </a:lnTo>
                <a:lnTo>
                  <a:pt x="299034" y="527583"/>
                </a:lnTo>
                <a:lnTo>
                  <a:pt x="297154" y="530491"/>
                </a:lnTo>
                <a:lnTo>
                  <a:pt x="295910" y="532231"/>
                </a:lnTo>
                <a:lnTo>
                  <a:pt x="295160" y="534352"/>
                </a:lnTo>
                <a:lnTo>
                  <a:pt x="295160" y="610450"/>
                </a:lnTo>
                <a:lnTo>
                  <a:pt x="93916" y="610450"/>
                </a:lnTo>
                <a:lnTo>
                  <a:pt x="93916" y="484886"/>
                </a:lnTo>
                <a:lnTo>
                  <a:pt x="93726" y="483743"/>
                </a:lnTo>
                <a:lnTo>
                  <a:pt x="74599" y="425094"/>
                </a:lnTo>
                <a:lnTo>
                  <a:pt x="57454" y="369087"/>
                </a:lnTo>
                <a:lnTo>
                  <a:pt x="40259" y="307682"/>
                </a:lnTo>
                <a:lnTo>
                  <a:pt x="26860" y="250482"/>
                </a:lnTo>
                <a:lnTo>
                  <a:pt x="21094" y="207111"/>
                </a:lnTo>
                <a:lnTo>
                  <a:pt x="21145" y="206565"/>
                </a:lnTo>
                <a:lnTo>
                  <a:pt x="26263" y="168668"/>
                </a:lnTo>
                <a:lnTo>
                  <a:pt x="38747" y="132664"/>
                </a:lnTo>
                <a:lnTo>
                  <a:pt x="58153" y="99834"/>
                </a:lnTo>
                <a:lnTo>
                  <a:pt x="84099" y="71031"/>
                </a:lnTo>
                <a:lnTo>
                  <a:pt x="115201" y="47879"/>
                </a:lnTo>
                <a:lnTo>
                  <a:pt x="149758" y="31623"/>
                </a:lnTo>
                <a:lnTo>
                  <a:pt x="186918" y="22580"/>
                </a:lnTo>
                <a:lnTo>
                  <a:pt x="225806" y="21056"/>
                </a:lnTo>
                <a:lnTo>
                  <a:pt x="234975" y="21818"/>
                </a:lnTo>
                <a:lnTo>
                  <a:pt x="244081" y="23037"/>
                </a:lnTo>
                <a:lnTo>
                  <a:pt x="253098" y="24688"/>
                </a:lnTo>
                <a:lnTo>
                  <a:pt x="261988" y="26771"/>
                </a:lnTo>
                <a:lnTo>
                  <a:pt x="267614" y="28244"/>
                </a:lnTo>
                <a:lnTo>
                  <a:pt x="273380" y="24879"/>
                </a:lnTo>
                <a:lnTo>
                  <a:pt x="274383" y="21056"/>
                </a:lnTo>
                <a:lnTo>
                  <a:pt x="276326" y="13614"/>
                </a:lnTo>
                <a:lnTo>
                  <a:pt x="272961" y="7848"/>
                </a:lnTo>
                <a:lnTo>
                  <a:pt x="227050" y="0"/>
                </a:lnTo>
                <a:lnTo>
                  <a:pt x="183934" y="1714"/>
                </a:lnTo>
                <a:lnTo>
                  <a:pt x="142735" y="11747"/>
                </a:lnTo>
                <a:lnTo>
                  <a:pt x="104406" y="29768"/>
                </a:lnTo>
                <a:lnTo>
                  <a:pt x="69900" y="55448"/>
                </a:lnTo>
                <a:lnTo>
                  <a:pt x="41084" y="87452"/>
                </a:lnTo>
                <a:lnTo>
                  <a:pt x="19532" y="123926"/>
                </a:lnTo>
                <a:lnTo>
                  <a:pt x="5702" y="163931"/>
                </a:lnTo>
                <a:lnTo>
                  <a:pt x="25" y="206565"/>
                </a:lnTo>
                <a:lnTo>
                  <a:pt x="0" y="207111"/>
                </a:lnTo>
                <a:lnTo>
                  <a:pt x="5308" y="249770"/>
                </a:lnTo>
                <a:lnTo>
                  <a:pt x="17792" y="305028"/>
                </a:lnTo>
                <a:lnTo>
                  <a:pt x="34137" y="364655"/>
                </a:lnTo>
                <a:lnTo>
                  <a:pt x="50990" y="420458"/>
                </a:lnTo>
                <a:lnTo>
                  <a:pt x="64998" y="464248"/>
                </a:lnTo>
                <a:lnTo>
                  <a:pt x="72821" y="487794"/>
                </a:lnTo>
                <a:lnTo>
                  <a:pt x="72821" y="610450"/>
                </a:lnTo>
                <a:lnTo>
                  <a:pt x="4724" y="610450"/>
                </a:lnTo>
                <a:lnTo>
                  <a:pt x="0" y="615175"/>
                </a:lnTo>
                <a:lnTo>
                  <a:pt x="0" y="626808"/>
                </a:lnTo>
                <a:lnTo>
                  <a:pt x="4724" y="631532"/>
                </a:lnTo>
                <a:lnTo>
                  <a:pt x="606679" y="631532"/>
                </a:lnTo>
                <a:lnTo>
                  <a:pt x="611403" y="626808"/>
                </a:lnTo>
                <a:lnTo>
                  <a:pt x="611403" y="615175"/>
                </a:lnTo>
                <a:lnTo>
                  <a:pt x="606679" y="610450"/>
                </a:lnTo>
                <a:lnTo>
                  <a:pt x="538568" y="610450"/>
                </a:lnTo>
                <a:lnTo>
                  <a:pt x="538568" y="487794"/>
                </a:lnTo>
                <a:lnTo>
                  <a:pt x="560412" y="420458"/>
                </a:lnTo>
                <a:lnTo>
                  <a:pt x="577265" y="364655"/>
                </a:lnTo>
                <a:lnTo>
                  <a:pt x="593610" y="305028"/>
                </a:lnTo>
                <a:lnTo>
                  <a:pt x="606107" y="249770"/>
                </a:lnTo>
                <a:lnTo>
                  <a:pt x="611403" y="207111"/>
                </a:lnTo>
                <a:close/>
              </a:path>
            </a:pathLst>
          </a:custGeom>
          <a:solidFill>
            <a:srgbClr val="95D5D6"/>
          </a:solidFill>
        </p:spPr>
        <p:txBody>
          <a:bodyPr wrap="square" lIns="0" tIns="0" rIns="0" bIns="0" rtlCol="0"/>
          <a:lstStyle/>
          <a:p>
            <a:endParaRPr dirty="0"/>
          </a:p>
        </p:txBody>
      </p:sp>
      <p:sp>
        <p:nvSpPr>
          <p:cNvPr id="12" name="object 12"/>
          <p:cNvSpPr/>
          <p:nvPr/>
        </p:nvSpPr>
        <p:spPr>
          <a:xfrm>
            <a:off x="12063108" y="937424"/>
            <a:ext cx="129539" cy="577850"/>
          </a:xfrm>
          <a:custGeom>
            <a:avLst/>
            <a:gdLst/>
            <a:ahLst/>
            <a:cxnLst/>
            <a:rect l="l" t="t" r="r" b="b"/>
            <a:pathLst>
              <a:path w="129540" h="577850">
                <a:moveTo>
                  <a:pt x="128993" y="240144"/>
                </a:moveTo>
                <a:lnTo>
                  <a:pt x="128308" y="242963"/>
                </a:lnTo>
                <a:lnTo>
                  <a:pt x="124599" y="288734"/>
                </a:lnTo>
                <a:lnTo>
                  <a:pt x="128257" y="334543"/>
                </a:lnTo>
                <a:lnTo>
                  <a:pt x="128993" y="337540"/>
                </a:lnTo>
                <a:lnTo>
                  <a:pt x="128993" y="240144"/>
                </a:lnTo>
                <a:close/>
              </a:path>
              <a:path w="129540" h="577850">
                <a:moveTo>
                  <a:pt x="128993" y="0"/>
                </a:moveTo>
                <a:lnTo>
                  <a:pt x="119367" y="952"/>
                </a:lnTo>
                <a:lnTo>
                  <a:pt x="110528" y="90576"/>
                </a:lnTo>
                <a:lnTo>
                  <a:pt x="30988" y="132880"/>
                </a:lnTo>
                <a:lnTo>
                  <a:pt x="57137" y="219100"/>
                </a:lnTo>
                <a:lnTo>
                  <a:pt x="0" y="288721"/>
                </a:lnTo>
                <a:lnTo>
                  <a:pt x="57137" y="358343"/>
                </a:lnTo>
                <a:lnTo>
                  <a:pt x="30988" y="444563"/>
                </a:lnTo>
                <a:lnTo>
                  <a:pt x="110528" y="486854"/>
                </a:lnTo>
                <a:lnTo>
                  <a:pt x="119367" y="576491"/>
                </a:lnTo>
                <a:lnTo>
                  <a:pt x="128993" y="577443"/>
                </a:lnTo>
                <a:lnTo>
                  <a:pt x="128993" y="468223"/>
                </a:lnTo>
                <a:lnTo>
                  <a:pt x="61061" y="432079"/>
                </a:lnTo>
                <a:lnTo>
                  <a:pt x="85102" y="352780"/>
                </a:lnTo>
                <a:lnTo>
                  <a:pt x="32537" y="288721"/>
                </a:lnTo>
                <a:lnTo>
                  <a:pt x="85102" y="224663"/>
                </a:lnTo>
                <a:lnTo>
                  <a:pt x="61061" y="145364"/>
                </a:lnTo>
                <a:lnTo>
                  <a:pt x="128993" y="109232"/>
                </a:lnTo>
                <a:lnTo>
                  <a:pt x="128993" y="0"/>
                </a:lnTo>
                <a:close/>
              </a:path>
            </a:pathLst>
          </a:custGeom>
          <a:solidFill>
            <a:srgbClr val="95D5D6"/>
          </a:solidFill>
        </p:spPr>
        <p:txBody>
          <a:bodyPr wrap="square" lIns="0" tIns="0" rIns="0" bIns="0" rtlCol="0"/>
          <a:lstStyle/>
          <a:p>
            <a:endParaRPr dirty="0"/>
          </a:p>
        </p:txBody>
      </p:sp>
      <p:sp>
        <p:nvSpPr>
          <p:cNvPr id="13"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4" name="object 14"/>
          <p:cNvSpPr/>
          <p:nvPr/>
        </p:nvSpPr>
        <p:spPr>
          <a:xfrm>
            <a:off x="10330853" y="3460927"/>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5" name="object 15"/>
          <p:cNvSpPr/>
          <p:nvPr/>
        </p:nvSpPr>
        <p:spPr>
          <a:xfrm>
            <a:off x="10084206" y="3130575"/>
            <a:ext cx="655955" cy="673100"/>
          </a:xfrm>
          <a:custGeom>
            <a:avLst/>
            <a:gdLst/>
            <a:ahLst/>
            <a:cxnLst/>
            <a:rect l="l" t="t" r="r" b="b"/>
            <a:pathLst>
              <a:path w="655954" h="673100">
                <a:moveTo>
                  <a:pt x="346151" y="403694"/>
                </a:moveTo>
                <a:lnTo>
                  <a:pt x="246646" y="403694"/>
                </a:lnTo>
                <a:lnTo>
                  <a:pt x="246646" y="418579"/>
                </a:lnTo>
                <a:lnTo>
                  <a:pt x="346151" y="418579"/>
                </a:lnTo>
                <a:lnTo>
                  <a:pt x="346151" y="403694"/>
                </a:lnTo>
                <a:close/>
              </a:path>
              <a:path w="655954" h="673100">
                <a:moveTo>
                  <a:pt x="400977" y="403694"/>
                </a:moveTo>
                <a:lnTo>
                  <a:pt x="382612" y="403694"/>
                </a:lnTo>
                <a:lnTo>
                  <a:pt x="382612" y="418579"/>
                </a:lnTo>
                <a:lnTo>
                  <a:pt x="400977" y="418579"/>
                </a:lnTo>
                <a:lnTo>
                  <a:pt x="400977" y="403694"/>
                </a:lnTo>
                <a:close/>
              </a:path>
              <a:path w="655954" h="673100">
                <a:moveTo>
                  <a:pt x="655701" y="151155"/>
                </a:moveTo>
                <a:lnTo>
                  <a:pt x="652360" y="147815"/>
                </a:lnTo>
                <a:lnTo>
                  <a:pt x="640803" y="147815"/>
                </a:lnTo>
                <a:lnTo>
                  <a:pt x="640803" y="162699"/>
                </a:lnTo>
                <a:lnTo>
                  <a:pt x="640803" y="191465"/>
                </a:lnTo>
                <a:lnTo>
                  <a:pt x="640803" y="206362"/>
                </a:lnTo>
                <a:lnTo>
                  <a:pt x="640803" y="235127"/>
                </a:lnTo>
                <a:lnTo>
                  <a:pt x="640803" y="250012"/>
                </a:lnTo>
                <a:lnTo>
                  <a:pt x="640803" y="278777"/>
                </a:lnTo>
                <a:lnTo>
                  <a:pt x="542163" y="278777"/>
                </a:lnTo>
                <a:lnTo>
                  <a:pt x="542163" y="250012"/>
                </a:lnTo>
                <a:lnTo>
                  <a:pt x="640803" y="250012"/>
                </a:lnTo>
                <a:lnTo>
                  <a:pt x="640803" y="235127"/>
                </a:lnTo>
                <a:lnTo>
                  <a:pt x="542163" y="235127"/>
                </a:lnTo>
                <a:lnTo>
                  <a:pt x="542163" y="233502"/>
                </a:lnTo>
                <a:lnTo>
                  <a:pt x="542163" y="206362"/>
                </a:lnTo>
                <a:lnTo>
                  <a:pt x="640803" y="206362"/>
                </a:lnTo>
                <a:lnTo>
                  <a:pt x="640803" y="191465"/>
                </a:lnTo>
                <a:lnTo>
                  <a:pt x="542163" y="191465"/>
                </a:lnTo>
                <a:lnTo>
                  <a:pt x="542163" y="162699"/>
                </a:lnTo>
                <a:lnTo>
                  <a:pt x="640803" y="162699"/>
                </a:lnTo>
                <a:lnTo>
                  <a:pt x="640803" y="147815"/>
                </a:lnTo>
                <a:lnTo>
                  <a:pt x="530606" y="147815"/>
                </a:lnTo>
                <a:lnTo>
                  <a:pt x="527278" y="151155"/>
                </a:lnTo>
                <a:lnTo>
                  <a:pt x="527278" y="216395"/>
                </a:lnTo>
                <a:lnTo>
                  <a:pt x="445490" y="262674"/>
                </a:lnTo>
                <a:lnTo>
                  <a:pt x="445490" y="235216"/>
                </a:lnTo>
                <a:lnTo>
                  <a:pt x="445490" y="223659"/>
                </a:lnTo>
                <a:lnTo>
                  <a:pt x="442150" y="220319"/>
                </a:lnTo>
                <a:lnTo>
                  <a:pt x="430606" y="220319"/>
                </a:lnTo>
                <a:lnTo>
                  <a:pt x="430606" y="235216"/>
                </a:lnTo>
                <a:lnTo>
                  <a:pt x="430606" y="293687"/>
                </a:lnTo>
                <a:lnTo>
                  <a:pt x="430606" y="308571"/>
                </a:lnTo>
                <a:lnTo>
                  <a:pt x="430606" y="367030"/>
                </a:lnTo>
                <a:lnTo>
                  <a:pt x="430606" y="381914"/>
                </a:lnTo>
                <a:lnTo>
                  <a:pt x="430606" y="440359"/>
                </a:lnTo>
                <a:lnTo>
                  <a:pt x="222567" y="440359"/>
                </a:lnTo>
                <a:lnTo>
                  <a:pt x="222567" y="425640"/>
                </a:lnTo>
                <a:lnTo>
                  <a:pt x="222567" y="413512"/>
                </a:lnTo>
                <a:lnTo>
                  <a:pt x="222897" y="412305"/>
                </a:lnTo>
                <a:lnTo>
                  <a:pt x="222897" y="411048"/>
                </a:lnTo>
                <a:lnTo>
                  <a:pt x="222567" y="409790"/>
                </a:lnTo>
                <a:lnTo>
                  <a:pt x="222567" y="381914"/>
                </a:lnTo>
                <a:lnTo>
                  <a:pt x="430606" y="381914"/>
                </a:lnTo>
                <a:lnTo>
                  <a:pt x="430606" y="367030"/>
                </a:lnTo>
                <a:lnTo>
                  <a:pt x="222567" y="367030"/>
                </a:lnTo>
                <a:lnTo>
                  <a:pt x="222567" y="308571"/>
                </a:lnTo>
                <a:lnTo>
                  <a:pt x="430606" y="308571"/>
                </a:lnTo>
                <a:lnTo>
                  <a:pt x="430606" y="293687"/>
                </a:lnTo>
                <a:lnTo>
                  <a:pt x="222567" y="293687"/>
                </a:lnTo>
                <a:lnTo>
                  <a:pt x="222567" y="261251"/>
                </a:lnTo>
                <a:lnTo>
                  <a:pt x="222567" y="235216"/>
                </a:lnTo>
                <a:lnTo>
                  <a:pt x="430606" y="235216"/>
                </a:lnTo>
                <a:lnTo>
                  <a:pt x="430606" y="220319"/>
                </a:lnTo>
                <a:lnTo>
                  <a:pt x="335305" y="220319"/>
                </a:lnTo>
                <a:lnTo>
                  <a:pt x="335305" y="145834"/>
                </a:lnTo>
                <a:lnTo>
                  <a:pt x="387464" y="145834"/>
                </a:lnTo>
                <a:lnTo>
                  <a:pt x="390791" y="142506"/>
                </a:lnTo>
                <a:lnTo>
                  <a:pt x="390791" y="3340"/>
                </a:lnTo>
                <a:lnTo>
                  <a:pt x="387464" y="0"/>
                </a:lnTo>
                <a:lnTo>
                  <a:pt x="375920" y="0"/>
                </a:lnTo>
                <a:lnTo>
                  <a:pt x="375920" y="102196"/>
                </a:lnTo>
                <a:lnTo>
                  <a:pt x="375920" y="130949"/>
                </a:lnTo>
                <a:lnTo>
                  <a:pt x="277279" y="130949"/>
                </a:lnTo>
                <a:lnTo>
                  <a:pt x="277279" y="102196"/>
                </a:lnTo>
                <a:lnTo>
                  <a:pt x="375920" y="102196"/>
                </a:lnTo>
                <a:lnTo>
                  <a:pt x="375920" y="0"/>
                </a:lnTo>
                <a:lnTo>
                  <a:pt x="375907" y="14897"/>
                </a:lnTo>
                <a:lnTo>
                  <a:pt x="375907" y="43649"/>
                </a:lnTo>
                <a:lnTo>
                  <a:pt x="375907" y="58547"/>
                </a:lnTo>
                <a:lnTo>
                  <a:pt x="375907" y="87312"/>
                </a:lnTo>
                <a:lnTo>
                  <a:pt x="277253" y="87312"/>
                </a:lnTo>
                <a:lnTo>
                  <a:pt x="277253" y="58547"/>
                </a:lnTo>
                <a:lnTo>
                  <a:pt x="375907" y="58547"/>
                </a:lnTo>
                <a:lnTo>
                  <a:pt x="375907" y="43649"/>
                </a:lnTo>
                <a:lnTo>
                  <a:pt x="277253" y="43649"/>
                </a:lnTo>
                <a:lnTo>
                  <a:pt x="277253" y="14897"/>
                </a:lnTo>
                <a:lnTo>
                  <a:pt x="375907" y="14897"/>
                </a:lnTo>
                <a:lnTo>
                  <a:pt x="375907" y="0"/>
                </a:lnTo>
                <a:lnTo>
                  <a:pt x="265709" y="0"/>
                </a:lnTo>
                <a:lnTo>
                  <a:pt x="262382" y="3340"/>
                </a:lnTo>
                <a:lnTo>
                  <a:pt x="262382" y="142506"/>
                </a:lnTo>
                <a:lnTo>
                  <a:pt x="265709" y="145834"/>
                </a:lnTo>
                <a:lnTo>
                  <a:pt x="320421" y="145834"/>
                </a:lnTo>
                <a:lnTo>
                  <a:pt x="320421" y="220319"/>
                </a:lnTo>
                <a:lnTo>
                  <a:pt x="211023" y="220319"/>
                </a:lnTo>
                <a:lnTo>
                  <a:pt x="207683" y="223659"/>
                </a:lnTo>
                <a:lnTo>
                  <a:pt x="207683" y="261251"/>
                </a:lnTo>
                <a:lnTo>
                  <a:pt x="158635" y="233502"/>
                </a:lnTo>
                <a:lnTo>
                  <a:pt x="128409" y="216395"/>
                </a:lnTo>
                <a:lnTo>
                  <a:pt x="128409" y="206349"/>
                </a:lnTo>
                <a:lnTo>
                  <a:pt x="128409" y="191465"/>
                </a:lnTo>
                <a:lnTo>
                  <a:pt x="128409" y="162699"/>
                </a:lnTo>
                <a:lnTo>
                  <a:pt x="128409" y="151155"/>
                </a:lnTo>
                <a:lnTo>
                  <a:pt x="125082" y="147815"/>
                </a:lnTo>
                <a:lnTo>
                  <a:pt x="113525" y="147815"/>
                </a:lnTo>
                <a:lnTo>
                  <a:pt x="113525" y="250012"/>
                </a:lnTo>
                <a:lnTo>
                  <a:pt x="113525" y="278777"/>
                </a:lnTo>
                <a:lnTo>
                  <a:pt x="14884" y="278777"/>
                </a:lnTo>
                <a:lnTo>
                  <a:pt x="14884" y="250012"/>
                </a:lnTo>
                <a:lnTo>
                  <a:pt x="113525" y="250012"/>
                </a:lnTo>
                <a:lnTo>
                  <a:pt x="113525" y="147815"/>
                </a:lnTo>
                <a:lnTo>
                  <a:pt x="113512" y="162699"/>
                </a:lnTo>
                <a:lnTo>
                  <a:pt x="113512" y="191465"/>
                </a:lnTo>
                <a:lnTo>
                  <a:pt x="113512" y="206349"/>
                </a:lnTo>
                <a:lnTo>
                  <a:pt x="113512" y="235115"/>
                </a:lnTo>
                <a:lnTo>
                  <a:pt x="14871" y="235115"/>
                </a:lnTo>
                <a:lnTo>
                  <a:pt x="14871" y="206349"/>
                </a:lnTo>
                <a:lnTo>
                  <a:pt x="113512" y="206349"/>
                </a:lnTo>
                <a:lnTo>
                  <a:pt x="113512" y="191465"/>
                </a:lnTo>
                <a:lnTo>
                  <a:pt x="14871" y="191465"/>
                </a:lnTo>
                <a:lnTo>
                  <a:pt x="14871" y="162699"/>
                </a:lnTo>
                <a:lnTo>
                  <a:pt x="113512" y="162699"/>
                </a:lnTo>
                <a:lnTo>
                  <a:pt x="113512" y="147815"/>
                </a:lnTo>
                <a:lnTo>
                  <a:pt x="3327" y="147815"/>
                </a:lnTo>
                <a:lnTo>
                  <a:pt x="0" y="151155"/>
                </a:lnTo>
                <a:lnTo>
                  <a:pt x="0" y="290334"/>
                </a:lnTo>
                <a:lnTo>
                  <a:pt x="3327" y="293662"/>
                </a:lnTo>
                <a:lnTo>
                  <a:pt x="125082" y="293662"/>
                </a:lnTo>
                <a:lnTo>
                  <a:pt x="128409" y="290334"/>
                </a:lnTo>
                <a:lnTo>
                  <a:pt x="128409" y="278777"/>
                </a:lnTo>
                <a:lnTo>
                  <a:pt x="128409" y="250012"/>
                </a:lnTo>
                <a:lnTo>
                  <a:pt x="128409" y="235115"/>
                </a:lnTo>
                <a:lnTo>
                  <a:pt x="128409" y="233502"/>
                </a:lnTo>
                <a:lnTo>
                  <a:pt x="207683" y="278358"/>
                </a:lnTo>
                <a:lnTo>
                  <a:pt x="207683" y="407809"/>
                </a:lnTo>
                <a:lnTo>
                  <a:pt x="128409" y="459867"/>
                </a:lnTo>
                <a:lnTo>
                  <a:pt x="128409" y="459282"/>
                </a:lnTo>
                <a:lnTo>
                  <a:pt x="128409" y="444411"/>
                </a:lnTo>
                <a:lnTo>
                  <a:pt x="128409" y="415645"/>
                </a:lnTo>
                <a:lnTo>
                  <a:pt x="128409" y="404088"/>
                </a:lnTo>
                <a:lnTo>
                  <a:pt x="125082" y="400761"/>
                </a:lnTo>
                <a:lnTo>
                  <a:pt x="113525" y="400761"/>
                </a:lnTo>
                <a:lnTo>
                  <a:pt x="113525" y="502932"/>
                </a:lnTo>
                <a:lnTo>
                  <a:pt x="113525" y="531698"/>
                </a:lnTo>
                <a:lnTo>
                  <a:pt x="14884" y="531698"/>
                </a:lnTo>
                <a:lnTo>
                  <a:pt x="14884" y="502932"/>
                </a:lnTo>
                <a:lnTo>
                  <a:pt x="113525" y="502932"/>
                </a:lnTo>
                <a:lnTo>
                  <a:pt x="113525" y="400761"/>
                </a:lnTo>
                <a:lnTo>
                  <a:pt x="113512" y="415645"/>
                </a:lnTo>
                <a:lnTo>
                  <a:pt x="113512" y="444411"/>
                </a:lnTo>
                <a:lnTo>
                  <a:pt x="113512" y="459282"/>
                </a:lnTo>
                <a:lnTo>
                  <a:pt x="113512" y="488048"/>
                </a:lnTo>
                <a:lnTo>
                  <a:pt x="14871" y="488048"/>
                </a:lnTo>
                <a:lnTo>
                  <a:pt x="14871" y="459282"/>
                </a:lnTo>
                <a:lnTo>
                  <a:pt x="113512" y="459282"/>
                </a:lnTo>
                <a:lnTo>
                  <a:pt x="113512" y="444411"/>
                </a:lnTo>
                <a:lnTo>
                  <a:pt x="14871" y="444411"/>
                </a:lnTo>
                <a:lnTo>
                  <a:pt x="14871" y="415645"/>
                </a:lnTo>
                <a:lnTo>
                  <a:pt x="113512" y="415645"/>
                </a:lnTo>
                <a:lnTo>
                  <a:pt x="113512" y="400761"/>
                </a:lnTo>
                <a:lnTo>
                  <a:pt x="3327" y="400761"/>
                </a:lnTo>
                <a:lnTo>
                  <a:pt x="0" y="404088"/>
                </a:lnTo>
                <a:lnTo>
                  <a:pt x="0" y="543255"/>
                </a:lnTo>
                <a:lnTo>
                  <a:pt x="3327" y="546582"/>
                </a:lnTo>
                <a:lnTo>
                  <a:pt x="125082" y="546582"/>
                </a:lnTo>
                <a:lnTo>
                  <a:pt x="128409" y="543255"/>
                </a:lnTo>
                <a:lnTo>
                  <a:pt x="128409" y="531698"/>
                </a:lnTo>
                <a:lnTo>
                  <a:pt x="128409" y="502932"/>
                </a:lnTo>
                <a:lnTo>
                  <a:pt x="128409" y="488048"/>
                </a:lnTo>
                <a:lnTo>
                  <a:pt x="128409" y="477685"/>
                </a:lnTo>
                <a:lnTo>
                  <a:pt x="155536" y="459867"/>
                </a:lnTo>
                <a:lnTo>
                  <a:pt x="207683" y="425640"/>
                </a:lnTo>
                <a:lnTo>
                  <a:pt x="207683" y="451929"/>
                </a:lnTo>
                <a:lnTo>
                  <a:pt x="211023" y="455256"/>
                </a:lnTo>
                <a:lnTo>
                  <a:pt x="320421" y="455256"/>
                </a:lnTo>
                <a:lnTo>
                  <a:pt x="320421" y="527126"/>
                </a:lnTo>
                <a:lnTo>
                  <a:pt x="265709" y="527126"/>
                </a:lnTo>
                <a:lnTo>
                  <a:pt x="262382" y="530466"/>
                </a:lnTo>
                <a:lnTo>
                  <a:pt x="262382" y="669632"/>
                </a:lnTo>
                <a:lnTo>
                  <a:pt x="265709" y="672973"/>
                </a:lnTo>
                <a:lnTo>
                  <a:pt x="387464" y="672973"/>
                </a:lnTo>
                <a:lnTo>
                  <a:pt x="390791" y="669632"/>
                </a:lnTo>
                <a:lnTo>
                  <a:pt x="390791" y="658088"/>
                </a:lnTo>
                <a:lnTo>
                  <a:pt x="390791" y="629323"/>
                </a:lnTo>
                <a:lnTo>
                  <a:pt x="390791" y="530466"/>
                </a:lnTo>
                <a:lnTo>
                  <a:pt x="387464" y="527126"/>
                </a:lnTo>
                <a:lnTo>
                  <a:pt x="375920" y="527126"/>
                </a:lnTo>
                <a:lnTo>
                  <a:pt x="375920" y="585673"/>
                </a:lnTo>
                <a:lnTo>
                  <a:pt x="375920" y="614438"/>
                </a:lnTo>
                <a:lnTo>
                  <a:pt x="375920" y="629323"/>
                </a:lnTo>
                <a:lnTo>
                  <a:pt x="375920" y="658088"/>
                </a:lnTo>
                <a:lnTo>
                  <a:pt x="277279" y="658088"/>
                </a:lnTo>
                <a:lnTo>
                  <a:pt x="277279" y="629323"/>
                </a:lnTo>
                <a:lnTo>
                  <a:pt x="375920" y="629323"/>
                </a:lnTo>
                <a:lnTo>
                  <a:pt x="375920" y="614438"/>
                </a:lnTo>
                <a:lnTo>
                  <a:pt x="277279" y="614438"/>
                </a:lnTo>
                <a:lnTo>
                  <a:pt x="277279" y="585673"/>
                </a:lnTo>
                <a:lnTo>
                  <a:pt x="375920" y="585673"/>
                </a:lnTo>
                <a:lnTo>
                  <a:pt x="375920" y="527126"/>
                </a:lnTo>
                <a:lnTo>
                  <a:pt x="375907" y="542010"/>
                </a:lnTo>
                <a:lnTo>
                  <a:pt x="375907" y="570776"/>
                </a:lnTo>
                <a:lnTo>
                  <a:pt x="277253" y="570776"/>
                </a:lnTo>
                <a:lnTo>
                  <a:pt x="277253" y="542010"/>
                </a:lnTo>
                <a:lnTo>
                  <a:pt x="375907" y="542010"/>
                </a:lnTo>
                <a:lnTo>
                  <a:pt x="375907" y="527126"/>
                </a:lnTo>
                <a:lnTo>
                  <a:pt x="335305" y="527126"/>
                </a:lnTo>
                <a:lnTo>
                  <a:pt x="335305" y="455256"/>
                </a:lnTo>
                <a:lnTo>
                  <a:pt x="442150" y="455256"/>
                </a:lnTo>
                <a:lnTo>
                  <a:pt x="445490" y="451929"/>
                </a:lnTo>
                <a:lnTo>
                  <a:pt x="445490" y="440359"/>
                </a:lnTo>
                <a:lnTo>
                  <a:pt x="445490" y="423964"/>
                </a:lnTo>
                <a:lnTo>
                  <a:pt x="527278" y="477685"/>
                </a:lnTo>
                <a:lnTo>
                  <a:pt x="527278" y="543255"/>
                </a:lnTo>
                <a:lnTo>
                  <a:pt x="530606" y="546582"/>
                </a:lnTo>
                <a:lnTo>
                  <a:pt x="652360" y="546582"/>
                </a:lnTo>
                <a:lnTo>
                  <a:pt x="655701" y="543255"/>
                </a:lnTo>
                <a:lnTo>
                  <a:pt x="655701" y="531698"/>
                </a:lnTo>
                <a:lnTo>
                  <a:pt x="655701" y="502932"/>
                </a:lnTo>
                <a:lnTo>
                  <a:pt x="655701" y="404088"/>
                </a:lnTo>
                <a:lnTo>
                  <a:pt x="652360" y="400761"/>
                </a:lnTo>
                <a:lnTo>
                  <a:pt x="640803" y="400761"/>
                </a:lnTo>
                <a:lnTo>
                  <a:pt x="640803" y="415645"/>
                </a:lnTo>
                <a:lnTo>
                  <a:pt x="640803" y="444411"/>
                </a:lnTo>
                <a:lnTo>
                  <a:pt x="640803" y="459282"/>
                </a:lnTo>
                <a:lnTo>
                  <a:pt x="640803" y="488048"/>
                </a:lnTo>
                <a:lnTo>
                  <a:pt x="640803" y="502932"/>
                </a:lnTo>
                <a:lnTo>
                  <a:pt x="640803" y="531698"/>
                </a:lnTo>
                <a:lnTo>
                  <a:pt x="542163" y="531698"/>
                </a:lnTo>
                <a:lnTo>
                  <a:pt x="542163" y="502932"/>
                </a:lnTo>
                <a:lnTo>
                  <a:pt x="640803" y="502932"/>
                </a:lnTo>
                <a:lnTo>
                  <a:pt x="640803" y="488048"/>
                </a:lnTo>
                <a:lnTo>
                  <a:pt x="542163" y="488048"/>
                </a:lnTo>
                <a:lnTo>
                  <a:pt x="542163" y="459867"/>
                </a:lnTo>
                <a:lnTo>
                  <a:pt x="542163" y="459282"/>
                </a:lnTo>
                <a:lnTo>
                  <a:pt x="640803" y="459282"/>
                </a:lnTo>
                <a:lnTo>
                  <a:pt x="640803" y="444411"/>
                </a:lnTo>
                <a:lnTo>
                  <a:pt x="542163" y="444411"/>
                </a:lnTo>
                <a:lnTo>
                  <a:pt x="542163" y="415645"/>
                </a:lnTo>
                <a:lnTo>
                  <a:pt x="640803" y="415645"/>
                </a:lnTo>
                <a:lnTo>
                  <a:pt x="640803" y="400761"/>
                </a:lnTo>
                <a:lnTo>
                  <a:pt x="530606" y="400761"/>
                </a:lnTo>
                <a:lnTo>
                  <a:pt x="527278" y="404088"/>
                </a:lnTo>
                <a:lnTo>
                  <a:pt x="527278" y="459867"/>
                </a:lnTo>
                <a:lnTo>
                  <a:pt x="472617" y="423964"/>
                </a:lnTo>
                <a:lnTo>
                  <a:pt x="445490" y="406158"/>
                </a:lnTo>
                <a:lnTo>
                  <a:pt x="445490" y="381914"/>
                </a:lnTo>
                <a:lnTo>
                  <a:pt x="445490" y="367030"/>
                </a:lnTo>
                <a:lnTo>
                  <a:pt x="445490" y="308571"/>
                </a:lnTo>
                <a:lnTo>
                  <a:pt x="445490" y="293687"/>
                </a:lnTo>
                <a:lnTo>
                  <a:pt x="445490" y="279781"/>
                </a:lnTo>
                <a:lnTo>
                  <a:pt x="475716" y="262674"/>
                </a:lnTo>
                <a:lnTo>
                  <a:pt x="527278" y="233502"/>
                </a:lnTo>
                <a:lnTo>
                  <a:pt x="527278" y="290334"/>
                </a:lnTo>
                <a:lnTo>
                  <a:pt x="530606" y="293662"/>
                </a:lnTo>
                <a:lnTo>
                  <a:pt x="652360" y="293662"/>
                </a:lnTo>
                <a:lnTo>
                  <a:pt x="655701" y="290334"/>
                </a:lnTo>
                <a:lnTo>
                  <a:pt x="655701" y="278777"/>
                </a:lnTo>
                <a:lnTo>
                  <a:pt x="655701" y="250012"/>
                </a:lnTo>
                <a:lnTo>
                  <a:pt x="655701" y="235127"/>
                </a:lnTo>
                <a:lnTo>
                  <a:pt x="655701" y="206362"/>
                </a:lnTo>
                <a:lnTo>
                  <a:pt x="655701" y="191465"/>
                </a:lnTo>
                <a:lnTo>
                  <a:pt x="655701" y="162699"/>
                </a:lnTo>
                <a:lnTo>
                  <a:pt x="655701" y="151155"/>
                </a:lnTo>
                <a:close/>
              </a:path>
            </a:pathLst>
          </a:custGeom>
          <a:solidFill>
            <a:srgbClr val="95D5D6"/>
          </a:solidFill>
        </p:spPr>
        <p:txBody>
          <a:bodyPr wrap="square" lIns="0" tIns="0" rIns="0" bIns="0" rtlCol="0"/>
          <a:lstStyle/>
          <a:p>
            <a:endParaRPr dirty="0"/>
          </a:p>
        </p:txBody>
      </p:sp>
      <p:grpSp>
        <p:nvGrpSpPr>
          <p:cNvPr id="16" name="object 16"/>
          <p:cNvGrpSpPr/>
          <p:nvPr/>
        </p:nvGrpSpPr>
        <p:grpSpPr>
          <a:xfrm>
            <a:off x="9259835" y="3660715"/>
            <a:ext cx="2693035" cy="2464435"/>
            <a:chOff x="9259835" y="3660715"/>
            <a:chExt cx="2693035" cy="2464435"/>
          </a:xfrm>
        </p:grpSpPr>
        <p:sp>
          <p:nvSpPr>
            <p:cNvPr id="17" name="object 17"/>
            <p:cNvSpPr/>
            <p:nvPr/>
          </p:nvSpPr>
          <p:spPr>
            <a:xfrm>
              <a:off x="10838422" y="3660724"/>
              <a:ext cx="931544" cy="931544"/>
            </a:xfrm>
            <a:custGeom>
              <a:avLst/>
              <a:gdLst/>
              <a:ahLst/>
              <a:cxnLst/>
              <a:rect l="l" t="t" r="r" b="b"/>
              <a:pathLst>
                <a:path w="931545" h="931545">
                  <a:moveTo>
                    <a:pt x="392811" y="378256"/>
                  </a:moveTo>
                  <a:lnTo>
                    <a:pt x="363715" y="378256"/>
                  </a:lnTo>
                  <a:lnTo>
                    <a:pt x="363715" y="407352"/>
                  </a:lnTo>
                  <a:lnTo>
                    <a:pt x="392811" y="407352"/>
                  </a:lnTo>
                  <a:lnTo>
                    <a:pt x="392811" y="378256"/>
                  </a:lnTo>
                  <a:close/>
                </a:path>
                <a:path w="931545" h="931545">
                  <a:moveTo>
                    <a:pt x="392811" y="320065"/>
                  </a:moveTo>
                  <a:lnTo>
                    <a:pt x="363715" y="320065"/>
                  </a:lnTo>
                  <a:lnTo>
                    <a:pt x="363715" y="349161"/>
                  </a:lnTo>
                  <a:lnTo>
                    <a:pt x="392811" y="349161"/>
                  </a:lnTo>
                  <a:lnTo>
                    <a:pt x="392811" y="320065"/>
                  </a:lnTo>
                  <a:close/>
                </a:path>
                <a:path w="931545" h="931545">
                  <a:moveTo>
                    <a:pt x="392811" y="0"/>
                  </a:moveTo>
                  <a:lnTo>
                    <a:pt x="345808" y="3441"/>
                  </a:lnTo>
                  <a:lnTo>
                    <a:pt x="300926" y="13436"/>
                  </a:lnTo>
                  <a:lnTo>
                    <a:pt x="258635" y="29502"/>
                  </a:lnTo>
                  <a:lnTo>
                    <a:pt x="219430" y="51130"/>
                  </a:lnTo>
                  <a:lnTo>
                    <a:pt x="183807" y="77851"/>
                  </a:lnTo>
                  <a:lnTo>
                    <a:pt x="152260" y="109156"/>
                  </a:lnTo>
                  <a:lnTo>
                    <a:pt x="125260" y="144564"/>
                  </a:lnTo>
                  <a:lnTo>
                    <a:pt x="103327" y="183578"/>
                  </a:lnTo>
                  <a:lnTo>
                    <a:pt x="86944" y="225704"/>
                  </a:lnTo>
                  <a:lnTo>
                    <a:pt x="76581" y="270459"/>
                  </a:lnTo>
                  <a:lnTo>
                    <a:pt x="72758" y="317347"/>
                  </a:lnTo>
                  <a:lnTo>
                    <a:pt x="0" y="506501"/>
                  </a:lnTo>
                  <a:lnTo>
                    <a:pt x="0" y="552843"/>
                  </a:lnTo>
                  <a:lnTo>
                    <a:pt x="72745" y="552843"/>
                  </a:lnTo>
                  <a:lnTo>
                    <a:pt x="72745" y="669239"/>
                  </a:lnTo>
                  <a:lnTo>
                    <a:pt x="80759" y="708837"/>
                  </a:lnTo>
                  <a:lnTo>
                    <a:pt x="102603" y="741210"/>
                  </a:lnTo>
                  <a:lnTo>
                    <a:pt x="134975" y="763054"/>
                  </a:lnTo>
                  <a:lnTo>
                    <a:pt x="174586" y="771067"/>
                  </a:lnTo>
                  <a:lnTo>
                    <a:pt x="247319" y="771067"/>
                  </a:lnTo>
                  <a:lnTo>
                    <a:pt x="247319" y="931100"/>
                  </a:lnTo>
                  <a:lnTo>
                    <a:pt x="276428" y="931100"/>
                  </a:lnTo>
                  <a:lnTo>
                    <a:pt x="276428" y="771067"/>
                  </a:lnTo>
                  <a:lnTo>
                    <a:pt x="305523" y="771067"/>
                  </a:lnTo>
                  <a:lnTo>
                    <a:pt x="305523" y="741972"/>
                  </a:lnTo>
                  <a:lnTo>
                    <a:pt x="261874" y="741972"/>
                  </a:lnTo>
                  <a:lnTo>
                    <a:pt x="174586" y="741972"/>
                  </a:lnTo>
                  <a:lnTo>
                    <a:pt x="146291" y="736244"/>
                  </a:lnTo>
                  <a:lnTo>
                    <a:pt x="123164" y="720648"/>
                  </a:lnTo>
                  <a:lnTo>
                    <a:pt x="107556" y="697522"/>
                  </a:lnTo>
                  <a:lnTo>
                    <a:pt x="101841" y="669239"/>
                  </a:lnTo>
                  <a:lnTo>
                    <a:pt x="101841" y="523748"/>
                  </a:lnTo>
                  <a:lnTo>
                    <a:pt x="29095" y="523748"/>
                  </a:lnTo>
                  <a:lnTo>
                    <a:pt x="29095" y="511898"/>
                  </a:lnTo>
                  <a:lnTo>
                    <a:pt x="101841" y="322770"/>
                  </a:lnTo>
                  <a:lnTo>
                    <a:pt x="101841" y="320065"/>
                  </a:lnTo>
                  <a:lnTo>
                    <a:pt x="105651" y="272923"/>
                  </a:lnTo>
                  <a:lnTo>
                    <a:pt x="116700" y="228193"/>
                  </a:lnTo>
                  <a:lnTo>
                    <a:pt x="134366" y="186461"/>
                  </a:lnTo>
                  <a:lnTo>
                    <a:pt x="158051" y="148336"/>
                  </a:lnTo>
                  <a:lnTo>
                    <a:pt x="187159" y="114414"/>
                  </a:lnTo>
                  <a:lnTo>
                    <a:pt x="221081" y="85305"/>
                  </a:lnTo>
                  <a:lnTo>
                    <a:pt x="259207" y="61620"/>
                  </a:lnTo>
                  <a:lnTo>
                    <a:pt x="300939" y="43954"/>
                  </a:lnTo>
                  <a:lnTo>
                    <a:pt x="345668" y="32905"/>
                  </a:lnTo>
                  <a:lnTo>
                    <a:pt x="392811" y="29095"/>
                  </a:lnTo>
                  <a:lnTo>
                    <a:pt x="392811" y="0"/>
                  </a:lnTo>
                  <a:close/>
                </a:path>
                <a:path w="931545" h="931545">
                  <a:moveTo>
                    <a:pt x="712876" y="290982"/>
                  </a:moveTo>
                  <a:lnTo>
                    <a:pt x="706628" y="244614"/>
                  </a:lnTo>
                  <a:lnTo>
                    <a:pt x="689000" y="202933"/>
                  </a:lnTo>
                  <a:lnTo>
                    <a:pt x="661682" y="167589"/>
                  </a:lnTo>
                  <a:lnTo>
                    <a:pt x="626338" y="140258"/>
                  </a:lnTo>
                  <a:lnTo>
                    <a:pt x="584657" y="122643"/>
                  </a:lnTo>
                  <a:lnTo>
                    <a:pt x="538302" y="116395"/>
                  </a:lnTo>
                  <a:lnTo>
                    <a:pt x="491934" y="122631"/>
                  </a:lnTo>
                  <a:lnTo>
                    <a:pt x="450240" y="140258"/>
                  </a:lnTo>
                  <a:lnTo>
                    <a:pt x="414896" y="167576"/>
                  </a:lnTo>
                  <a:lnTo>
                    <a:pt x="387578" y="202920"/>
                  </a:lnTo>
                  <a:lnTo>
                    <a:pt x="369951" y="244602"/>
                  </a:lnTo>
                  <a:lnTo>
                    <a:pt x="363715" y="290969"/>
                  </a:lnTo>
                  <a:lnTo>
                    <a:pt x="392811" y="290969"/>
                  </a:lnTo>
                  <a:lnTo>
                    <a:pt x="400240" y="245033"/>
                  </a:lnTo>
                  <a:lnTo>
                    <a:pt x="420916" y="205105"/>
                  </a:lnTo>
                  <a:lnTo>
                    <a:pt x="452437" y="173596"/>
                  </a:lnTo>
                  <a:lnTo>
                    <a:pt x="492366" y="152920"/>
                  </a:lnTo>
                  <a:lnTo>
                    <a:pt x="538302" y="145491"/>
                  </a:lnTo>
                  <a:lnTo>
                    <a:pt x="584225" y="152920"/>
                  </a:lnTo>
                  <a:lnTo>
                    <a:pt x="624154" y="173596"/>
                  </a:lnTo>
                  <a:lnTo>
                    <a:pt x="655662" y="205105"/>
                  </a:lnTo>
                  <a:lnTo>
                    <a:pt x="676351" y="245033"/>
                  </a:lnTo>
                  <a:lnTo>
                    <a:pt x="683780" y="290982"/>
                  </a:lnTo>
                  <a:lnTo>
                    <a:pt x="683780" y="349173"/>
                  </a:lnTo>
                  <a:lnTo>
                    <a:pt x="678548" y="409117"/>
                  </a:lnTo>
                  <a:lnTo>
                    <a:pt x="664819" y="463600"/>
                  </a:lnTo>
                  <a:lnTo>
                    <a:pt x="645553" y="514159"/>
                  </a:lnTo>
                  <a:lnTo>
                    <a:pt x="602691" y="608622"/>
                  </a:lnTo>
                  <a:lnTo>
                    <a:pt x="584682" y="655281"/>
                  </a:lnTo>
                  <a:lnTo>
                    <a:pt x="572109" y="704011"/>
                  </a:lnTo>
                  <a:lnTo>
                    <a:pt x="567385" y="756526"/>
                  </a:lnTo>
                  <a:lnTo>
                    <a:pt x="567385" y="931100"/>
                  </a:lnTo>
                  <a:lnTo>
                    <a:pt x="596493" y="931100"/>
                  </a:lnTo>
                  <a:lnTo>
                    <a:pt x="596493" y="756526"/>
                  </a:lnTo>
                  <a:lnTo>
                    <a:pt x="600989" y="708228"/>
                  </a:lnTo>
                  <a:lnTo>
                    <a:pt x="612952" y="662711"/>
                  </a:lnTo>
                  <a:lnTo>
                    <a:pt x="630085" y="618629"/>
                  </a:lnTo>
                  <a:lnTo>
                    <a:pt x="668464" y="534466"/>
                  </a:lnTo>
                  <a:lnTo>
                    <a:pt x="685520" y="492785"/>
                  </a:lnTo>
                  <a:lnTo>
                    <a:pt x="699655" y="448640"/>
                  </a:lnTo>
                  <a:lnTo>
                    <a:pt x="709307" y="401091"/>
                  </a:lnTo>
                  <a:lnTo>
                    <a:pt x="712876" y="349173"/>
                  </a:lnTo>
                  <a:lnTo>
                    <a:pt x="712876" y="290982"/>
                  </a:lnTo>
                  <a:close/>
                </a:path>
                <a:path w="931545" h="931545">
                  <a:moveTo>
                    <a:pt x="931100" y="506501"/>
                  </a:moveTo>
                  <a:lnTo>
                    <a:pt x="858342" y="317347"/>
                  </a:lnTo>
                  <a:lnTo>
                    <a:pt x="854519" y="270459"/>
                  </a:lnTo>
                  <a:lnTo>
                    <a:pt x="844156" y="225704"/>
                  </a:lnTo>
                  <a:lnTo>
                    <a:pt x="827760" y="183578"/>
                  </a:lnTo>
                  <a:lnTo>
                    <a:pt x="805827" y="144564"/>
                  </a:lnTo>
                  <a:lnTo>
                    <a:pt x="778840" y="109169"/>
                  </a:lnTo>
                  <a:lnTo>
                    <a:pt x="747293" y="77863"/>
                  </a:lnTo>
                  <a:lnTo>
                    <a:pt x="711669" y="51142"/>
                  </a:lnTo>
                  <a:lnTo>
                    <a:pt x="672465" y="29514"/>
                  </a:lnTo>
                  <a:lnTo>
                    <a:pt x="630174" y="13449"/>
                  </a:lnTo>
                  <a:lnTo>
                    <a:pt x="585279" y="3454"/>
                  </a:lnTo>
                  <a:lnTo>
                    <a:pt x="538276" y="12"/>
                  </a:lnTo>
                  <a:lnTo>
                    <a:pt x="491045" y="3492"/>
                  </a:lnTo>
                  <a:lnTo>
                    <a:pt x="445947" y="13589"/>
                  </a:lnTo>
                  <a:lnTo>
                    <a:pt x="403479" y="29806"/>
                  </a:lnTo>
                  <a:lnTo>
                    <a:pt x="364134" y="51650"/>
                  </a:lnTo>
                  <a:lnTo>
                    <a:pt x="328422" y="78613"/>
                  </a:lnTo>
                  <a:lnTo>
                    <a:pt x="296824" y="110210"/>
                  </a:lnTo>
                  <a:lnTo>
                    <a:pt x="269862" y="145923"/>
                  </a:lnTo>
                  <a:lnTo>
                    <a:pt x="248018" y="185267"/>
                  </a:lnTo>
                  <a:lnTo>
                    <a:pt x="231800" y="227736"/>
                  </a:lnTo>
                  <a:lnTo>
                    <a:pt x="221703" y="272846"/>
                  </a:lnTo>
                  <a:lnTo>
                    <a:pt x="218224" y="320078"/>
                  </a:lnTo>
                  <a:lnTo>
                    <a:pt x="222935" y="368185"/>
                  </a:lnTo>
                  <a:lnTo>
                    <a:pt x="236512" y="413372"/>
                  </a:lnTo>
                  <a:lnTo>
                    <a:pt x="258127" y="454634"/>
                  </a:lnTo>
                  <a:lnTo>
                    <a:pt x="286918" y="490969"/>
                  </a:lnTo>
                  <a:lnTo>
                    <a:pt x="322084" y="521385"/>
                  </a:lnTo>
                  <a:lnTo>
                    <a:pt x="362762" y="544868"/>
                  </a:lnTo>
                  <a:lnTo>
                    <a:pt x="408114" y="560438"/>
                  </a:lnTo>
                  <a:lnTo>
                    <a:pt x="414540" y="580364"/>
                  </a:lnTo>
                  <a:lnTo>
                    <a:pt x="427189" y="596417"/>
                  </a:lnTo>
                  <a:lnTo>
                    <a:pt x="444665" y="607136"/>
                  </a:lnTo>
                  <a:lnTo>
                    <a:pt x="465543" y="611035"/>
                  </a:lnTo>
                  <a:lnTo>
                    <a:pt x="488175" y="606463"/>
                  </a:lnTo>
                  <a:lnTo>
                    <a:pt x="506679" y="593979"/>
                  </a:lnTo>
                  <a:lnTo>
                    <a:pt x="514794" y="581939"/>
                  </a:lnTo>
                  <a:lnTo>
                    <a:pt x="519163" y="575475"/>
                  </a:lnTo>
                  <a:lnTo>
                    <a:pt x="523735" y="552843"/>
                  </a:lnTo>
                  <a:lnTo>
                    <a:pt x="519163" y="530225"/>
                  </a:lnTo>
                  <a:lnTo>
                    <a:pt x="514794" y="523748"/>
                  </a:lnTo>
                  <a:lnTo>
                    <a:pt x="506679" y="511721"/>
                  </a:lnTo>
                  <a:lnTo>
                    <a:pt x="494639" y="503605"/>
                  </a:lnTo>
                  <a:lnTo>
                    <a:pt x="494639" y="552843"/>
                  </a:lnTo>
                  <a:lnTo>
                    <a:pt x="492353" y="564159"/>
                  </a:lnTo>
                  <a:lnTo>
                    <a:pt x="486105" y="573417"/>
                  </a:lnTo>
                  <a:lnTo>
                    <a:pt x="476859" y="579653"/>
                  </a:lnTo>
                  <a:lnTo>
                    <a:pt x="465543" y="581939"/>
                  </a:lnTo>
                  <a:lnTo>
                    <a:pt x="454240" y="579653"/>
                  </a:lnTo>
                  <a:lnTo>
                    <a:pt x="444982" y="573417"/>
                  </a:lnTo>
                  <a:lnTo>
                    <a:pt x="438746" y="564159"/>
                  </a:lnTo>
                  <a:lnTo>
                    <a:pt x="436448" y="552843"/>
                  </a:lnTo>
                  <a:lnTo>
                    <a:pt x="438746" y="541528"/>
                  </a:lnTo>
                  <a:lnTo>
                    <a:pt x="444982" y="532282"/>
                  </a:lnTo>
                  <a:lnTo>
                    <a:pt x="446303" y="531393"/>
                  </a:lnTo>
                  <a:lnTo>
                    <a:pt x="454240" y="526046"/>
                  </a:lnTo>
                  <a:lnTo>
                    <a:pt x="465543" y="523748"/>
                  </a:lnTo>
                  <a:lnTo>
                    <a:pt x="476859" y="526046"/>
                  </a:lnTo>
                  <a:lnTo>
                    <a:pt x="486105" y="532282"/>
                  </a:lnTo>
                  <a:lnTo>
                    <a:pt x="492353" y="541528"/>
                  </a:lnTo>
                  <a:lnTo>
                    <a:pt x="494639" y="552843"/>
                  </a:lnTo>
                  <a:lnTo>
                    <a:pt x="494639" y="503605"/>
                  </a:lnTo>
                  <a:lnTo>
                    <a:pt x="488175" y="499237"/>
                  </a:lnTo>
                  <a:lnTo>
                    <a:pt x="465543" y="494652"/>
                  </a:lnTo>
                  <a:lnTo>
                    <a:pt x="447979" y="497370"/>
                  </a:lnTo>
                  <a:lnTo>
                    <a:pt x="432574" y="504977"/>
                  </a:lnTo>
                  <a:lnTo>
                    <a:pt x="420166" y="516597"/>
                  </a:lnTo>
                  <a:lnTo>
                    <a:pt x="411556" y="531393"/>
                  </a:lnTo>
                  <a:lnTo>
                    <a:pt x="366090" y="514235"/>
                  </a:lnTo>
                  <a:lnTo>
                    <a:pt x="326351" y="488048"/>
                  </a:lnTo>
                  <a:lnTo>
                    <a:pt x="293471" y="454190"/>
                  </a:lnTo>
                  <a:lnTo>
                    <a:pt x="268592" y="414007"/>
                  </a:lnTo>
                  <a:lnTo>
                    <a:pt x="252831" y="368846"/>
                  </a:lnTo>
                  <a:lnTo>
                    <a:pt x="247319" y="320078"/>
                  </a:lnTo>
                  <a:lnTo>
                    <a:pt x="251142" y="272948"/>
                  </a:lnTo>
                  <a:lnTo>
                    <a:pt x="262178" y="228206"/>
                  </a:lnTo>
                  <a:lnTo>
                    <a:pt x="279844" y="186474"/>
                  </a:lnTo>
                  <a:lnTo>
                    <a:pt x="303530" y="148336"/>
                  </a:lnTo>
                  <a:lnTo>
                    <a:pt x="332638" y="114414"/>
                  </a:lnTo>
                  <a:lnTo>
                    <a:pt x="366560" y="85318"/>
                  </a:lnTo>
                  <a:lnTo>
                    <a:pt x="404685" y="61620"/>
                  </a:lnTo>
                  <a:lnTo>
                    <a:pt x="446417" y="43954"/>
                  </a:lnTo>
                  <a:lnTo>
                    <a:pt x="491147" y="32918"/>
                  </a:lnTo>
                  <a:lnTo>
                    <a:pt x="538276" y="29095"/>
                  </a:lnTo>
                  <a:lnTo>
                    <a:pt x="585419" y="32918"/>
                  </a:lnTo>
                  <a:lnTo>
                    <a:pt x="630161" y="43954"/>
                  </a:lnTo>
                  <a:lnTo>
                    <a:pt x="671893" y="61620"/>
                  </a:lnTo>
                  <a:lnTo>
                    <a:pt x="710031" y="85318"/>
                  </a:lnTo>
                  <a:lnTo>
                    <a:pt x="743940" y="114414"/>
                  </a:lnTo>
                  <a:lnTo>
                    <a:pt x="773049" y="148336"/>
                  </a:lnTo>
                  <a:lnTo>
                    <a:pt x="796734" y="186474"/>
                  </a:lnTo>
                  <a:lnTo>
                    <a:pt x="814400" y="228206"/>
                  </a:lnTo>
                  <a:lnTo>
                    <a:pt x="825449" y="272948"/>
                  </a:lnTo>
                  <a:lnTo>
                    <a:pt x="829259" y="320078"/>
                  </a:lnTo>
                  <a:lnTo>
                    <a:pt x="829259" y="322770"/>
                  </a:lnTo>
                  <a:lnTo>
                    <a:pt x="901928" y="511721"/>
                  </a:lnTo>
                  <a:lnTo>
                    <a:pt x="901992" y="523735"/>
                  </a:lnTo>
                  <a:lnTo>
                    <a:pt x="829259" y="523735"/>
                  </a:lnTo>
                  <a:lnTo>
                    <a:pt x="829259" y="669239"/>
                  </a:lnTo>
                  <a:lnTo>
                    <a:pt x="823531" y="697522"/>
                  </a:lnTo>
                  <a:lnTo>
                    <a:pt x="807935" y="720636"/>
                  </a:lnTo>
                  <a:lnTo>
                    <a:pt x="784809" y="736231"/>
                  </a:lnTo>
                  <a:lnTo>
                    <a:pt x="756513" y="741959"/>
                  </a:lnTo>
                  <a:lnTo>
                    <a:pt x="625576" y="741959"/>
                  </a:lnTo>
                  <a:lnTo>
                    <a:pt x="625576" y="771067"/>
                  </a:lnTo>
                  <a:lnTo>
                    <a:pt x="654672" y="771067"/>
                  </a:lnTo>
                  <a:lnTo>
                    <a:pt x="654672" y="931100"/>
                  </a:lnTo>
                  <a:lnTo>
                    <a:pt x="683768" y="931100"/>
                  </a:lnTo>
                  <a:lnTo>
                    <a:pt x="683768" y="771067"/>
                  </a:lnTo>
                  <a:lnTo>
                    <a:pt x="756513" y="771067"/>
                  </a:lnTo>
                  <a:lnTo>
                    <a:pt x="796112" y="763054"/>
                  </a:lnTo>
                  <a:lnTo>
                    <a:pt x="828484" y="741210"/>
                  </a:lnTo>
                  <a:lnTo>
                    <a:pt x="850328" y="708837"/>
                  </a:lnTo>
                  <a:lnTo>
                    <a:pt x="858342" y="669239"/>
                  </a:lnTo>
                  <a:lnTo>
                    <a:pt x="858342" y="552843"/>
                  </a:lnTo>
                  <a:lnTo>
                    <a:pt x="931100" y="552843"/>
                  </a:lnTo>
                  <a:lnTo>
                    <a:pt x="931100" y="506501"/>
                  </a:lnTo>
                  <a:close/>
                </a:path>
              </a:pathLst>
            </a:custGeom>
            <a:solidFill>
              <a:srgbClr val="95D5D6"/>
            </a:solidFill>
          </p:spPr>
          <p:txBody>
            <a:bodyPr wrap="square" lIns="0" tIns="0" rIns="0" bIns="0" rtlCol="0"/>
            <a:lstStyle/>
            <a:p>
              <a:endParaRPr dirty="0"/>
            </a:p>
          </p:txBody>
        </p:sp>
        <p:pic>
          <p:nvPicPr>
            <p:cNvPr id="18" name="object 18"/>
            <p:cNvPicPr/>
            <p:nvPr/>
          </p:nvPicPr>
          <p:blipFill>
            <a:blip r:embed="rId5" cstate="print"/>
            <a:stretch>
              <a:fillRect/>
            </a:stretch>
          </p:blipFill>
          <p:spPr>
            <a:xfrm>
              <a:off x="11260335" y="3835313"/>
              <a:ext cx="232765" cy="232765"/>
            </a:xfrm>
            <a:prstGeom prst="rect">
              <a:avLst/>
            </a:prstGeom>
          </p:spPr>
        </p:pic>
        <p:pic>
          <p:nvPicPr>
            <p:cNvPr id="19" name="object 19"/>
            <p:cNvPicPr/>
            <p:nvPr/>
          </p:nvPicPr>
          <p:blipFill>
            <a:blip r:embed="rId6" cstate="print"/>
            <a:stretch>
              <a:fillRect/>
            </a:stretch>
          </p:blipFill>
          <p:spPr>
            <a:xfrm>
              <a:off x="9259835" y="3875534"/>
              <a:ext cx="2692468" cy="2249445"/>
            </a:xfrm>
            <a:prstGeom prst="rect">
              <a:avLst/>
            </a:prstGeom>
          </p:spPr>
        </p:pic>
      </p:grpSp>
      <p:sp>
        <p:nvSpPr>
          <p:cNvPr id="20" name="object 20"/>
          <p:cNvSpPr/>
          <p:nvPr/>
        </p:nvSpPr>
        <p:spPr>
          <a:xfrm>
            <a:off x="12087111" y="4066387"/>
            <a:ext cx="105410" cy="370840"/>
          </a:xfrm>
          <a:custGeom>
            <a:avLst/>
            <a:gdLst/>
            <a:ahLst/>
            <a:cxnLst/>
            <a:rect l="l" t="t" r="r" b="b"/>
            <a:pathLst>
              <a:path w="105409" h="370839">
                <a:moveTo>
                  <a:pt x="104990" y="46304"/>
                </a:moveTo>
                <a:lnTo>
                  <a:pt x="100164" y="47282"/>
                </a:lnTo>
                <a:lnTo>
                  <a:pt x="71501" y="66624"/>
                </a:lnTo>
                <a:lnTo>
                  <a:pt x="52158" y="95288"/>
                </a:lnTo>
                <a:lnTo>
                  <a:pt x="45059" y="130352"/>
                </a:lnTo>
                <a:lnTo>
                  <a:pt x="52158" y="165404"/>
                </a:lnTo>
                <a:lnTo>
                  <a:pt x="71501" y="194056"/>
                </a:lnTo>
                <a:lnTo>
                  <a:pt x="100164" y="213398"/>
                </a:lnTo>
                <a:lnTo>
                  <a:pt x="104990" y="214376"/>
                </a:lnTo>
                <a:lnTo>
                  <a:pt x="104990" y="189992"/>
                </a:lnTo>
                <a:lnTo>
                  <a:pt x="87426" y="178130"/>
                </a:lnTo>
                <a:lnTo>
                  <a:pt x="72923" y="156641"/>
                </a:lnTo>
                <a:lnTo>
                  <a:pt x="67602" y="130352"/>
                </a:lnTo>
                <a:lnTo>
                  <a:pt x="72923" y="104051"/>
                </a:lnTo>
                <a:lnTo>
                  <a:pt x="87426" y="82550"/>
                </a:lnTo>
                <a:lnTo>
                  <a:pt x="104990" y="70688"/>
                </a:lnTo>
                <a:lnTo>
                  <a:pt x="104990" y="46304"/>
                </a:lnTo>
                <a:close/>
              </a:path>
              <a:path w="105409" h="370839">
                <a:moveTo>
                  <a:pt x="104990" y="0"/>
                </a:moveTo>
                <a:lnTo>
                  <a:pt x="55410" y="21234"/>
                </a:lnTo>
                <a:lnTo>
                  <a:pt x="26123" y="50533"/>
                </a:lnTo>
                <a:lnTo>
                  <a:pt x="6908" y="87655"/>
                </a:lnTo>
                <a:lnTo>
                  <a:pt x="0" y="130352"/>
                </a:lnTo>
                <a:lnTo>
                  <a:pt x="2933" y="160782"/>
                </a:lnTo>
                <a:lnTo>
                  <a:pt x="10642" y="183578"/>
                </a:lnTo>
                <a:lnTo>
                  <a:pt x="21450" y="201206"/>
                </a:lnTo>
                <a:lnTo>
                  <a:pt x="46367" y="231635"/>
                </a:lnTo>
                <a:lnTo>
                  <a:pt x="57200" y="250228"/>
                </a:lnTo>
                <a:lnTo>
                  <a:pt x="64757" y="275399"/>
                </a:lnTo>
                <a:lnTo>
                  <a:pt x="67602" y="310654"/>
                </a:lnTo>
                <a:lnTo>
                  <a:pt x="72923" y="336943"/>
                </a:lnTo>
                <a:lnTo>
                  <a:pt x="87426" y="358432"/>
                </a:lnTo>
                <a:lnTo>
                  <a:pt x="104990" y="370281"/>
                </a:lnTo>
                <a:lnTo>
                  <a:pt x="104990" y="343611"/>
                </a:lnTo>
                <a:lnTo>
                  <a:pt x="103365" y="342506"/>
                </a:lnTo>
                <a:lnTo>
                  <a:pt x="93687" y="328180"/>
                </a:lnTo>
                <a:lnTo>
                  <a:pt x="90144" y="310654"/>
                </a:lnTo>
                <a:lnTo>
                  <a:pt x="86588" y="269722"/>
                </a:lnTo>
                <a:lnTo>
                  <a:pt x="77381" y="240157"/>
                </a:lnTo>
                <a:lnTo>
                  <a:pt x="64706" y="218528"/>
                </a:lnTo>
                <a:lnTo>
                  <a:pt x="50774" y="201409"/>
                </a:lnTo>
                <a:lnTo>
                  <a:pt x="39966" y="188302"/>
                </a:lnTo>
                <a:lnTo>
                  <a:pt x="30975" y="173685"/>
                </a:lnTo>
                <a:lnTo>
                  <a:pt x="24815" y="155168"/>
                </a:lnTo>
                <a:lnTo>
                  <a:pt x="22529" y="130352"/>
                </a:lnTo>
                <a:lnTo>
                  <a:pt x="31394" y="86525"/>
                </a:lnTo>
                <a:lnTo>
                  <a:pt x="55575" y="50698"/>
                </a:lnTo>
                <a:lnTo>
                  <a:pt x="91389" y="26517"/>
                </a:lnTo>
                <a:lnTo>
                  <a:pt x="104990" y="23761"/>
                </a:lnTo>
                <a:lnTo>
                  <a:pt x="104990" y="0"/>
                </a:lnTo>
                <a:close/>
              </a:path>
            </a:pathLst>
          </a:custGeom>
          <a:solidFill>
            <a:srgbClr val="95D5D6"/>
          </a:solidFill>
        </p:spPr>
        <p:txBody>
          <a:bodyPr wrap="square" lIns="0" tIns="0" rIns="0" bIns="0" rtlCol="0"/>
          <a:lstStyle/>
          <a:p>
            <a:endParaRPr dirty="0"/>
          </a:p>
        </p:txBody>
      </p:sp>
      <p:sp>
        <p:nvSpPr>
          <p:cNvPr id="21" name="object 21"/>
          <p:cNvSpPr/>
          <p:nvPr/>
        </p:nvSpPr>
        <p:spPr>
          <a:xfrm>
            <a:off x="11895544" y="4061497"/>
            <a:ext cx="135255" cy="90170"/>
          </a:xfrm>
          <a:custGeom>
            <a:avLst/>
            <a:gdLst/>
            <a:ahLst/>
            <a:cxnLst/>
            <a:rect l="l" t="t" r="r" b="b"/>
            <a:pathLst>
              <a:path w="135254" h="90170">
                <a:moveTo>
                  <a:pt x="22529" y="0"/>
                </a:moveTo>
                <a:lnTo>
                  <a:pt x="0" y="0"/>
                </a:lnTo>
                <a:lnTo>
                  <a:pt x="0" y="22529"/>
                </a:lnTo>
                <a:lnTo>
                  <a:pt x="22529" y="22529"/>
                </a:lnTo>
                <a:lnTo>
                  <a:pt x="22529" y="0"/>
                </a:lnTo>
                <a:close/>
              </a:path>
              <a:path w="135254" h="90170">
                <a:moveTo>
                  <a:pt x="78867" y="33794"/>
                </a:moveTo>
                <a:lnTo>
                  <a:pt x="56337" y="33794"/>
                </a:lnTo>
                <a:lnTo>
                  <a:pt x="56337" y="56324"/>
                </a:lnTo>
                <a:lnTo>
                  <a:pt x="78867" y="56324"/>
                </a:lnTo>
                <a:lnTo>
                  <a:pt x="78867" y="33794"/>
                </a:lnTo>
                <a:close/>
              </a:path>
              <a:path w="135254" h="90170">
                <a:moveTo>
                  <a:pt x="135216" y="67614"/>
                </a:moveTo>
                <a:lnTo>
                  <a:pt x="112687" y="67614"/>
                </a:lnTo>
                <a:lnTo>
                  <a:pt x="112687" y="90144"/>
                </a:lnTo>
                <a:lnTo>
                  <a:pt x="135216" y="90144"/>
                </a:lnTo>
                <a:lnTo>
                  <a:pt x="135216" y="67614"/>
                </a:lnTo>
                <a:close/>
              </a:path>
            </a:pathLst>
          </a:custGeom>
          <a:solidFill>
            <a:srgbClr val="95D5D6"/>
          </a:solidFill>
        </p:spPr>
        <p:txBody>
          <a:bodyPr wrap="square" lIns="0" tIns="0" rIns="0" bIns="0" rtlCol="0"/>
          <a:lstStyle/>
          <a:p>
            <a:endParaRPr dirty="0"/>
          </a:p>
        </p:txBody>
      </p:sp>
      <p:sp>
        <p:nvSpPr>
          <p:cNvPr id="22" name="object 22"/>
          <p:cNvSpPr/>
          <p:nvPr/>
        </p:nvSpPr>
        <p:spPr>
          <a:xfrm>
            <a:off x="12030761" y="3926280"/>
            <a:ext cx="90170" cy="135255"/>
          </a:xfrm>
          <a:custGeom>
            <a:avLst/>
            <a:gdLst/>
            <a:ahLst/>
            <a:cxnLst/>
            <a:rect l="l" t="t" r="r" b="b"/>
            <a:pathLst>
              <a:path w="90170" h="135254">
                <a:moveTo>
                  <a:pt x="22529" y="0"/>
                </a:moveTo>
                <a:lnTo>
                  <a:pt x="0" y="0"/>
                </a:lnTo>
                <a:lnTo>
                  <a:pt x="0" y="22529"/>
                </a:lnTo>
                <a:lnTo>
                  <a:pt x="22529" y="22529"/>
                </a:lnTo>
                <a:lnTo>
                  <a:pt x="22529" y="0"/>
                </a:lnTo>
                <a:close/>
              </a:path>
              <a:path w="90170" h="135254">
                <a:moveTo>
                  <a:pt x="56337" y="56324"/>
                </a:moveTo>
                <a:lnTo>
                  <a:pt x="33807" y="56324"/>
                </a:lnTo>
                <a:lnTo>
                  <a:pt x="33807" y="78854"/>
                </a:lnTo>
                <a:lnTo>
                  <a:pt x="56337" y="78854"/>
                </a:lnTo>
                <a:lnTo>
                  <a:pt x="56337" y="56324"/>
                </a:lnTo>
                <a:close/>
              </a:path>
              <a:path w="90170" h="135254">
                <a:moveTo>
                  <a:pt x="90157" y="112674"/>
                </a:moveTo>
                <a:lnTo>
                  <a:pt x="67627" y="112674"/>
                </a:lnTo>
                <a:lnTo>
                  <a:pt x="67627" y="135204"/>
                </a:lnTo>
                <a:lnTo>
                  <a:pt x="90157" y="135204"/>
                </a:lnTo>
                <a:lnTo>
                  <a:pt x="90157" y="112674"/>
                </a:lnTo>
                <a:close/>
              </a:path>
            </a:pathLst>
          </a:custGeom>
          <a:solidFill>
            <a:srgbClr val="95D5D6"/>
          </a:solidFill>
        </p:spPr>
        <p:txBody>
          <a:bodyPr wrap="square" lIns="0" tIns="0" rIns="0" bIns="0" rtlCol="0"/>
          <a:lstStyle/>
          <a:p>
            <a:endParaRPr dirty="0"/>
          </a:p>
        </p:txBody>
      </p:sp>
      <p:sp>
        <p:nvSpPr>
          <p:cNvPr id="23" name="object 23"/>
          <p:cNvSpPr/>
          <p:nvPr/>
        </p:nvSpPr>
        <p:spPr>
          <a:xfrm>
            <a:off x="11861724" y="4241800"/>
            <a:ext cx="135255" cy="22860"/>
          </a:xfrm>
          <a:custGeom>
            <a:avLst/>
            <a:gdLst/>
            <a:ahLst/>
            <a:cxnLst/>
            <a:rect l="l" t="t" r="r" b="b"/>
            <a:pathLst>
              <a:path w="135254" h="22860">
                <a:moveTo>
                  <a:pt x="22529" y="0"/>
                </a:moveTo>
                <a:lnTo>
                  <a:pt x="0" y="0"/>
                </a:lnTo>
                <a:lnTo>
                  <a:pt x="0" y="22529"/>
                </a:lnTo>
                <a:lnTo>
                  <a:pt x="22529" y="22529"/>
                </a:lnTo>
                <a:lnTo>
                  <a:pt x="22529" y="0"/>
                </a:lnTo>
                <a:close/>
              </a:path>
              <a:path w="135254" h="22860">
                <a:moveTo>
                  <a:pt x="78879" y="0"/>
                </a:moveTo>
                <a:lnTo>
                  <a:pt x="56349" y="0"/>
                </a:lnTo>
                <a:lnTo>
                  <a:pt x="56349" y="22529"/>
                </a:lnTo>
                <a:lnTo>
                  <a:pt x="78879" y="22529"/>
                </a:lnTo>
                <a:lnTo>
                  <a:pt x="78879" y="0"/>
                </a:lnTo>
                <a:close/>
              </a:path>
              <a:path w="135254" h="22860">
                <a:moveTo>
                  <a:pt x="135216" y="0"/>
                </a:moveTo>
                <a:lnTo>
                  <a:pt x="112687" y="0"/>
                </a:lnTo>
                <a:lnTo>
                  <a:pt x="112687" y="22529"/>
                </a:lnTo>
                <a:lnTo>
                  <a:pt x="135216" y="22529"/>
                </a:lnTo>
                <a:lnTo>
                  <a:pt x="135216" y="0"/>
                </a:lnTo>
                <a:close/>
              </a:path>
            </a:pathLst>
          </a:custGeom>
          <a:solidFill>
            <a:srgbClr val="95D5D6"/>
          </a:solidFill>
        </p:spPr>
        <p:txBody>
          <a:bodyPr wrap="square" lIns="0" tIns="0" rIns="0" bIns="0" rtlCol="0"/>
          <a:lstStyle/>
          <a:p>
            <a:endParaRPr dirty="0"/>
          </a:p>
        </p:txBody>
      </p:sp>
      <p:pic>
        <p:nvPicPr>
          <p:cNvPr id="24" name="object 24"/>
          <p:cNvPicPr/>
          <p:nvPr/>
        </p:nvPicPr>
        <p:blipFill>
          <a:blip r:embed="rId7" cstate="print"/>
          <a:stretch>
            <a:fillRect/>
          </a:stretch>
        </p:blipFill>
        <p:spPr>
          <a:xfrm>
            <a:off x="8931055" y="1166499"/>
            <a:ext cx="1615857" cy="2599010"/>
          </a:xfrm>
          <a:prstGeom prst="rect">
            <a:avLst/>
          </a:prstGeom>
        </p:spPr>
      </p:pic>
      <p:sp>
        <p:nvSpPr>
          <p:cNvPr id="25" name="object 25"/>
          <p:cNvSpPr/>
          <p:nvPr/>
        </p:nvSpPr>
        <p:spPr>
          <a:xfrm>
            <a:off x="11895532" y="4354486"/>
            <a:ext cx="135255" cy="90170"/>
          </a:xfrm>
          <a:custGeom>
            <a:avLst/>
            <a:gdLst/>
            <a:ahLst/>
            <a:cxnLst/>
            <a:rect l="l" t="t" r="r" b="b"/>
            <a:pathLst>
              <a:path w="135254" h="90170">
                <a:moveTo>
                  <a:pt x="22529" y="67627"/>
                </a:moveTo>
                <a:lnTo>
                  <a:pt x="0" y="67627"/>
                </a:lnTo>
                <a:lnTo>
                  <a:pt x="0" y="90157"/>
                </a:lnTo>
                <a:lnTo>
                  <a:pt x="22529" y="90157"/>
                </a:lnTo>
                <a:lnTo>
                  <a:pt x="22529" y="67627"/>
                </a:lnTo>
                <a:close/>
              </a:path>
              <a:path w="135254" h="90170">
                <a:moveTo>
                  <a:pt x="78879" y="33820"/>
                </a:moveTo>
                <a:lnTo>
                  <a:pt x="56349" y="33820"/>
                </a:lnTo>
                <a:lnTo>
                  <a:pt x="56349" y="56349"/>
                </a:lnTo>
                <a:lnTo>
                  <a:pt x="78879" y="56349"/>
                </a:lnTo>
                <a:lnTo>
                  <a:pt x="78879" y="33820"/>
                </a:lnTo>
                <a:close/>
              </a:path>
              <a:path w="135254" h="90170">
                <a:moveTo>
                  <a:pt x="135229" y="0"/>
                </a:moveTo>
                <a:lnTo>
                  <a:pt x="112699" y="0"/>
                </a:lnTo>
                <a:lnTo>
                  <a:pt x="112699" y="22529"/>
                </a:lnTo>
                <a:lnTo>
                  <a:pt x="135229" y="22529"/>
                </a:lnTo>
                <a:lnTo>
                  <a:pt x="135229" y="0"/>
                </a:lnTo>
                <a:close/>
              </a:path>
            </a:pathLst>
          </a:custGeom>
          <a:solidFill>
            <a:srgbClr val="95D5D6"/>
          </a:solidFill>
        </p:spPr>
        <p:txBody>
          <a:bodyPr wrap="square" lIns="0" tIns="0" rIns="0" bIns="0" rtlCol="0"/>
          <a:lstStyle/>
          <a:p>
            <a:endParaRPr dirty="0"/>
          </a:p>
        </p:txBody>
      </p:sp>
      <p:sp>
        <p:nvSpPr>
          <p:cNvPr id="26" name="object 26"/>
          <p:cNvSpPr/>
          <p:nvPr/>
        </p:nvSpPr>
        <p:spPr>
          <a:xfrm>
            <a:off x="12030761" y="4444644"/>
            <a:ext cx="90170" cy="135255"/>
          </a:xfrm>
          <a:custGeom>
            <a:avLst/>
            <a:gdLst/>
            <a:ahLst/>
            <a:cxnLst/>
            <a:rect l="l" t="t" r="r" b="b"/>
            <a:pathLst>
              <a:path w="90170" h="135254">
                <a:moveTo>
                  <a:pt x="22529" y="112699"/>
                </a:moveTo>
                <a:lnTo>
                  <a:pt x="0" y="112699"/>
                </a:lnTo>
                <a:lnTo>
                  <a:pt x="0" y="135229"/>
                </a:lnTo>
                <a:lnTo>
                  <a:pt x="22529" y="135229"/>
                </a:lnTo>
                <a:lnTo>
                  <a:pt x="22529" y="112699"/>
                </a:lnTo>
                <a:close/>
              </a:path>
              <a:path w="90170" h="135254">
                <a:moveTo>
                  <a:pt x="56337" y="56349"/>
                </a:moveTo>
                <a:lnTo>
                  <a:pt x="33807" y="56349"/>
                </a:lnTo>
                <a:lnTo>
                  <a:pt x="33807" y="78879"/>
                </a:lnTo>
                <a:lnTo>
                  <a:pt x="56337" y="78879"/>
                </a:lnTo>
                <a:lnTo>
                  <a:pt x="56337" y="56349"/>
                </a:lnTo>
                <a:close/>
              </a:path>
              <a:path w="90170" h="135254">
                <a:moveTo>
                  <a:pt x="90144" y="0"/>
                </a:moveTo>
                <a:lnTo>
                  <a:pt x="67614" y="0"/>
                </a:lnTo>
                <a:lnTo>
                  <a:pt x="67614" y="22529"/>
                </a:lnTo>
                <a:lnTo>
                  <a:pt x="90144" y="22529"/>
                </a:lnTo>
                <a:lnTo>
                  <a:pt x="90144" y="0"/>
                </a:lnTo>
                <a:close/>
              </a:path>
            </a:pathLst>
          </a:custGeom>
          <a:solidFill>
            <a:srgbClr val="95D5D6"/>
          </a:solidFill>
        </p:spPr>
        <p:txBody>
          <a:bodyPr wrap="square" lIns="0" tIns="0" rIns="0" bIns="0" rtlCol="0"/>
          <a:lstStyle/>
          <a:p>
            <a:endParaRPr dirty="0"/>
          </a:p>
        </p:txBody>
      </p:sp>
      <p:sp>
        <p:nvSpPr>
          <p:cNvPr id="27" name="object 27"/>
          <p:cNvSpPr/>
          <p:nvPr/>
        </p:nvSpPr>
        <p:spPr>
          <a:xfrm>
            <a:off x="11680203" y="3068535"/>
            <a:ext cx="514350" cy="666115"/>
          </a:xfrm>
          <a:custGeom>
            <a:avLst/>
            <a:gdLst/>
            <a:ahLst/>
            <a:cxnLst/>
            <a:rect l="l" t="t" r="r" b="b"/>
            <a:pathLst>
              <a:path w="514350" h="666114">
                <a:moveTo>
                  <a:pt x="344893" y="224218"/>
                </a:moveTo>
                <a:lnTo>
                  <a:pt x="303733" y="224218"/>
                </a:lnTo>
                <a:lnTo>
                  <a:pt x="303733" y="265417"/>
                </a:lnTo>
                <a:lnTo>
                  <a:pt x="344893" y="265417"/>
                </a:lnTo>
                <a:lnTo>
                  <a:pt x="344893" y="224218"/>
                </a:lnTo>
                <a:close/>
              </a:path>
              <a:path w="514350" h="666114">
                <a:moveTo>
                  <a:pt x="357416" y="385495"/>
                </a:moveTo>
                <a:lnTo>
                  <a:pt x="316255" y="385495"/>
                </a:lnTo>
                <a:lnTo>
                  <a:pt x="316255" y="426694"/>
                </a:lnTo>
                <a:lnTo>
                  <a:pt x="357416" y="426694"/>
                </a:lnTo>
                <a:lnTo>
                  <a:pt x="357416" y="385495"/>
                </a:lnTo>
                <a:close/>
              </a:path>
              <a:path w="514350" h="666114">
                <a:moveTo>
                  <a:pt x="406831" y="96583"/>
                </a:moveTo>
                <a:lnTo>
                  <a:pt x="406158" y="96583"/>
                </a:lnTo>
                <a:lnTo>
                  <a:pt x="406831" y="96583"/>
                </a:lnTo>
                <a:close/>
              </a:path>
              <a:path w="514350" h="666114">
                <a:moveTo>
                  <a:pt x="501459" y="385495"/>
                </a:moveTo>
                <a:lnTo>
                  <a:pt x="460286" y="385495"/>
                </a:lnTo>
                <a:lnTo>
                  <a:pt x="460286" y="426707"/>
                </a:lnTo>
                <a:lnTo>
                  <a:pt x="501459" y="426707"/>
                </a:lnTo>
                <a:lnTo>
                  <a:pt x="501459" y="385495"/>
                </a:lnTo>
                <a:close/>
              </a:path>
              <a:path w="514350" h="666114">
                <a:moveTo>
                  <a:pt x="511898" y="129870"/>
                </a:moveTo>
                <a:lnTo>
                  <a:pt x="466636" y="115443"/>
                </a:lnTo>
                <a:lnTo>
                  <a:pt x="408051" y="96774"/>
                </a:lnTo>
                <a:lnTo>
                  <a:pt x="407809" y="96710"/>
                </a:lnTo>
                <a:lnTo>
                  <a:pt x="407606" y="96774"/>
                </a:lnTo>
                <a:lnTo>
                  <a:pt x="406882" y="96596"/>
                </a:lnTo>
                <a:lnTo>
                  <a:pt x="405790" y="96596"/>
                </a:lnTo>
                <a:lnTo>
                  <a:pt x="405536" y="96596"/>
                </a:lnTo>
                <a:lnTo>
                  <a:pt x="404279" y="96596"/>
                </a:lnTo>
                <a:lnTo>
                  <a:pt x="403580" y="96774"/>
                </a:lnTo>
                <a:lnTo>
                  <a:pt x="403313" y="96710"/>
                </a:lnTo>
                <a:lnTo>
                  <a:pt x="397522" y="98564"/>
                </a:lnTo>
                <a:lnTo>
                  <a:pt x="397522" y="115443"/>
                </a:lnTo>
                <a:lnTo>
                  <a:pt x="397522" y="325259"/>
                </a:lnTo>
                <a:lnTo>
                  <a:pt x="397522" y="341337"/>
                </a:lnTo>
                <a:lnTo>
                  <a:pt x="397522" y="545299"/>
                </a:lnTo>
                <a:lnTo>
                  <a:pt x="392264" y="542709"/>
                </a:lnTo>
                <a:lnTo>
                  <a:pt x="341198" y="506234"/>
                </a:lnTo>
                <a:lnTo>
                  <a:pt x="309384" y="469849"/>
                </a:lnTo>
                <a:lnTo>
                  <a:pt x="284772" y="429031"/>
                </a:lnTo>
                <a:lnTo>
                  <a:pt x="266458" y="385572"/>
                </a:lnTo>
                <a:lnTo>
                  <a:pt x="253568" y="341337"/>
                </a:lnTo>
                <a:lnTo>
                  <a:pt x="397522" y="341337"/>
                </a:lnTo>
                <a:lnTo>
                  <a:pt x="397522" y="325259"/>
                </a:lnTo>
                <a:lnTo>
                  <a:pt x="249999" y="325259"/>
                </a:lnTo>
                <a:lnTo>
                  <a:pt x="241744" y="271767"/>
                </a:lnTo>
                <a:lnTo>
                  <a:pt x="238417" y="224840"/>
                </a:lnTo>
                <a:lnTo>
                  <a:pt x="238175" y="188290"/>
                </a:lnTo>
                <a:lnTo>
                  <a:pt x="239166" y="165887"/>
                </a:lnTo>
                <a:lnTo>
                  <a:pt x="397522" y="115443"/>
                </a:lnTo>
                <a:lnTo>
                  <a:pt x="397522" y="98564"/>
                </a:lnTo>
                <a:lnTo>
                  <a:pt x="226085" y="153174"/>
                </a:lnTo>
                <a:lnTo>
                  <a:pt x="222084" y="212153"/>
                </a:lnTo>
                <a:lnTo>
                  <a:pt x="225221" y="267081"/>
                </a:lnTo>
                <a:lnTo>
                  <a:pt x="235229" y="332333"/>
                </a:lnTo>
                <a:lnTo>
                  <a:pt x="235000" y="334111"/>
                </a:lnTo>
                <a:lnTo>
                  <a:pt x="247738" y="381609"/>
                </a:lnTo>
                <a:lnTo>
                  <a:pt x="264172" y="423849"/>
                </a:lnTo>
                <a:lnTo>
                  <a:pt x="284403" y="461594"/>
                </a:lnTo>
                <a:lnTo>
                  <a:pt x="308317" y="494690"/>
                </a:lnTo>
                <a:lnTo>
                  <a:pt x="309143" y="495617"/>
                </a:lnTo>
                <a:lnTo>
                  <a:pt x="312928" y="500075"/>
                </a:lnTo>
                <a:lnTo>
                  <a:pt x="316357" y="503961"/>
                </a:lnTo>
                <a:lnTo>
                  <a:pt x="321894" y="509778"/>
                </a:lnTo>
                <a:lnTo>
                  <a:pt x="324065" y="511822"/>
                </a:lnTo>
                <a:lnTo>
                  <a:pt x="328282" y="515975"/>
                </a:lnTo>
                <a:lnTo>
                  <a:pt x="330377" y="518071"/>
                </a:lnTo>
                <a:lnTo>
                  <a:pt x="334987" y="522287"/>
                </a:lnTo>
                <a:lnTo>
                  <a:pt x="344246" y="530123"/>
                </a:lnTo>
                <a:lnTo>
                  <a:pt x="346430" y="531825"/>
                </a:lnTo>
                <a:lnTo>
                  <a:pt x="348945" y="533831"/>
                </a:lnTo>
                <a:lnTo>
                  <a:pt x="380898" y="554621"/>
                </a:lnTo>
                <a:lnTo>
                  <a:pt x="382993" y="555866"/>
                </a:lnTo>
                <a:lnTo>
                  <a:pt x="390791" y="559930"/>
                </a:lnTo>
                <a:lnTo>
                  <a:pt x="396532" y="562711"/>
                </a:lnTo>
                <a:lnTo>
                  <a:pt x="402501" y="565289"/>
                </a:lnTo>
                <a:lnTo>
                  <a:pt x="402628" y="565264"/>
                </a:lnTo>
                <a:lnTo>
                  <a:pt x="403656" y="565645"/>
                </a:lnTo>
                <a:lnTo>
                  <a:pt x="404596" y="565886"/>
                </a:lnTo>
                <a:lnTo>
                  <a:pt x="406527" y="565886"/>
                </a:lnTo>
                <a:lnTo>
                  <a:pt x="407479" y="565645"/>
                </a:lnTo>
                <a:lnTo>
                  <a:pt x="408508" y="565264"/>
                </a:lnTo>
                <a:lnTo>
                  <a:pt x="408673" y="565264"/>
                </a:lnTo>
                <a:lnTo>
                  <a:pt x="414693" y="562673"/>
                </a:lnTo>
                <a:lnTo>
                  <a:pt x="420357" y="559917"/>
                </a:lnTo>
                <a:lnTo>
                  <a:pt x="428142" y="555866"/>
                </a:lnTo>
                <a:lnTo>
                  <a:pt x="430212" y="554621"/>
                </a:lnTo>
                <a:lnTo>
                  <a:pt x="438823" y="549770"/>
                </a:lnTo>
                <a:lnTo>
                  <a:pt x="476135" y="522287"/>
                </a:lnTo>
                <a:lnTo>
                  <a:pt x="482942" y="515861"/>
                </a:lnTo>
                <a:lnTo>
                  <a:pt x="487159" y="511708"/>
                </a:lnTo>
                <a:lnTo>
                  <a:pt x="489229" y="509752"/>
                </a:lnTo>
                <a:lnTo>
                  <a:pt x="494576" y="504139"/>
                </a:lnTo>
                <a:lnTo>
                  <a:pt x="497801" y="500468"/>
                </a:lnTo>
                <a:lnTo>
                  <a:pt x="501586" y="496023"/>
                </a:lnTo>
                <a:lnTo>
                  <a:pt x="502246" y="495338"/>
                </a:lnTo>
                <a:lnTo>
                  <a:pt x="502856" y="494614"/>
                </a:lnTo>
                <a:lnTo>
                  <a:pt x="511898" y="482066"/>
                </a:lnTo>
                <a:lnTo>
                  <a:pt x="511898" y="452945"/>
                </a:lnTo>
                <a:lnTo>
                  <a:pt x="501700" y="469861"/>
                </a:lnTo>
                <a:lnTo>
                  <a:pt x="469887" y="506247"/>
                </a:lnTo>
                <a:lnTo>
                  <a:pt x="429958" y="536384"/>
                </a:lnTo>
                <a:lnTo>
                  <a:pt x="429602" y="536587"/>
                </a:lnTo>
                <a:lnTo>
                  <a:pt x="428840" y="537083"/>
                </a:lnTo>
                <a:lnTo>
                  <a:pt x="423926" y="539965"/>
                </a:lnTo>
                <a:lnTo>
                  <a:pt x="418858" y="542721"/>
                </a:lnTo>
                <a:lnTo>
                  <a:pt x="413613" y="545299"/>
                </a:lnTo>
                <a:lnTo>
                  <a:pt x="413613" y="341337"/>
                </a:lnTo>
                <a:lnTo>
                  <a:pt x="511898" y="341337"/>
                </a:lnTo>
                <a:lnTo>
                  <a:pt x="511898" y="325259"/>
                </a:lnTo>
                <a:lnTo>
                  <a:pt x="413613" y="325259"/>
                </a:lnTo>
                <a:lnTo>
                  <a:pt x="413613" y="115443"/>
                </a:lnTo>
                <a:lnTo>
                  <a:pt x="511898" y="146761"/>
                </a:lnTo>
                <a:lnTo>
                  <a:pt x="511898" y="129870"/>
                </a:lnTo>
                <a:close/>
              </a:path>
              <a:path w="514350" h="666114">
                <a:moveTo>
                  <a:pt x="511898" y="37020"/>
                </a:moveTo>
                <a:lnTo>
                  <a:pt x="454101" y="16713"/>
                </a:lnTo>
                <a:lnTo>
                  <a:pt x="406488" y="0"/>
                </a:lnTo>
                <a:lnTo>
                  <a:pt x="404609" y="0"/>
                </a:lnTo>
                <a:lnTo>
                  <a:pt x="159029" y="85725"/>
                </a:lnTo>
                <a:lnTo>
                  <a:pt x="159029" y="315366"/>
                </a:lnTo>
                <a:lnTo>
                  <a:pt x="100469" y="308737"/>
                </a:lnTo>
                <a:lnTo>
                  <a:pt x="55359" y="296113"/>
                </a:lnTo>
                <a:lnTo>
                  <a:pt x="48653" y="292354"/>
                </a:lnTo>
                <a:lnTo>
                  <a:pt x="26339" y="279869"/>
                </a:lnTo>
                <a:lnTo>
                  <a:pt x="16078" y="262331"/>
                </a:lnTo>
                <a:lnTo>
                  <a:pt x="25069" y="246176"/>
                </a:lnTo>
                <a:lnTo>
                  <a:pt x="50838" y="230581"/>
                </a:lnTo>
                <a:lnTo>
                  <a:pt x="91668" y="217792"/>
                </a:lnTo>
                <a:lnTo>
                  <a:pt x="145783" y="210070"/>
                </a:lnTo>
                <a:lnTo>
                  <a:pt x="147713" y="234480"/>
                </a:lnTo>
                <a:lnTo>
                  <a:pt x="150482" y="260324"/>
                </a:lnTo>
                <a:lnTo>
                  <a:pt x="154216" y="287362"/>
                </a:lnTo>
                <a:lnTo>
                  <a:pt x="159029" y="315366"/>
                </a:lnTo>
                <a:lnTo>
                  <a:pt x="159029" y="85725"/>
                </a:lnTo>
                <a:lnTo>
                  <a:pt x="147053" y="89903"/>
                </a:lnTo>
                <a:lnTo>
                  <a:pt x="144907" y="92875"/>
                </a:lnTo>
                <a:lnTo>
                  <a:pt x="144614" y="107213"/>
                </a:lnTo>
                <a:lnTo>
                  <a:pt x="144399" y="115392"/>
                </a:lnTo>
                <a:lnTo>
                  <a:pt x="144119" y="125209"/>
                </a:lnTo>
                <a:lnTo>
                  <a:pt x="143827" y="138722"/>
                </a:lnTo>
                <a:lnTo>
                  <a:pt x="143789" y="155079"/>
                </a:lnTo>
                <a:lnTo>
                  <a:pt x="144106" y="173570"/>
                </a:lnTo>
                <a:lnTo>
                  <a:pt x="144868" y="193941"/>
                </a:lnTo>
                <a:lnTo>
                  <a:pt x="92290" y="201244"/>
                </a:lnTo>
                <a:lnTo>
                  <a:pt x="45821" y="215150"/>
                </a:lnTo>
                <a:lnTo>
                  <a:pt x="12661" y="235546"/>
                </a:lnTo>
                <a:lnTo>
                  <a:pt x="0" y="262331"/>
                </a:lnTo>
                <a:lnTo>
                  <a:pt x="0" y="592543"/>
                </a:lnTo>
                <a:lnTo>
                  <a:pt x="11696" y="617677"/>
                </a:lnTo>
                <a:lnTo>
                  <a:pt x="46177" y="640041"/>
                </a:lnTo>
                <a:lnTo>
                  <a:pt x="102590" y="656069"/>
                </a:lnTo>
                <a:lnTo>
                  <a:pt x="180060" y="662190"/>
                </a:lnTo>
                <a:lnTo>
                  <a:pt x="227990" y="659841"/>
                </a:lnTo>
                <a:lnTo>
                  <a:pt x="271310" y="653072"/>
                </a:lnTo>
                <a:lnTo>
                  <a:pt x="295211" y="646099"/>
                </a:lnTo>
                <a:lnTo>
                  <a:pt x="308114" y="642340"/>
                </a:lnTo>
                <a:lnTo>
                  <a:pt x="336461" y="628116"/>
                </a:lnTo>
                <a:lnTo>
                  <a:pt x="352018" y="638530"/>
                </a:lnTo>
                <a:lnTo>
                  <a:pt x="367842" y="647979"/>
                </a:lnTo>
                <a:lnTo>
                  <a:pt x="384721" y="656894"/>
                </a:lnTo>
                <a:lnTo>
                  <a:pt x="402412" y="665048"/>
                </a:lnTo>
                <a:lnTo>
                  <a:pt x="403428" y="665467"/>
                </a:lnTo>
                <a:lnTo>
                  <a:pt x="404507" y="665695"/>
                </a:lnTo>
                <a:lnTo>
                  <a:pt x="406666" y="665695"/>
                </a:lnTo>
                <a:lnTo>
                  <a:pt x="407746" y="665467"/>
                </a:lnTo>
                <a:lnTo>
                  <a:pt x="408762" y="665048"/>
                </a:lnTo>
                <a:lnTo>
                  <a:pt x="439572" y="648881"/>
                </a:lnTo>
                <a:lnTo>
                  <a:pt x="459308" y="638530"/>
                </a:lnTo>
                <a:lnTo>
                  <a:pt x="502869" y="606094"/>
                </a:lnTo>
                <a:lnTo>
                  <a:pt x="511898" y="596988"/>
                </a:lnTo>
                <a:lnTo>
                  <a:pt x="511898" y="574230"/>
                </a:lnTo>
                <a:lnTo>
                  <a:pt x="500862" y="586206"/>
                </a:lnTo>
                <a:lnTo>
                  <a:pt x="457047" y="620801"/>
                </a:lnTo>
                <a:lnTo>
                  <a:pt x="405587" y="648881"/>
                </a:lnTo>
                <a:lnTo>
                  <a:pt x="367538" y="628116"/>
                </a:lnTo>
                <a:lnTo>
                  <a:pt x="354380" y="620941"/>
                </a:lnTo>
                <a:lnTo>
                  <a:pt x="322694" y="595960"/>
                </a:lnTo>
                <a:lnTo>
                  <a:pt x="322694" y="617753"/>
                </a:lnTo>
                <a:lnTo>
                  <a:pt x="296202" y="629526"/>
                </a:lnTo>
                <a:lnTo>
                  <a:pt x="262369" y="638454"/>
                </a:lnTo>
                <a:lnTo>
                  <a:pt x="223050" y="644118"/>
                </a:lnTo>
                <a:lnTo>
                  <a:pt x="180060" y="646099"/>
                </a:lnTo>
                <a:lnTo>
                  <a:pt x="113677" y="641299"/>
                </a:lnTo>
                <a:lnTo>
                  <a:pt x="61836" y="628827"/>
                </a:lnTo>
                <a:lnTo>
                  <a:pt x="28117" y="611606"/>
                </a:lnTo>
                <a:lnTo>
                  <a:pt x="16078" y="592543"/>
                </a:lnTo>
                <a:lnTo>
                  <a:pt x="16078" y="539165"/>
                </a:lnTo>
                <a:lnTo>
                  <a:pt x="40843" y="554990"/>
                </a:lnTo>
                <a:lnTo>
                  <a:pt x="76606" y="567855"/>
                </a:lnTo>
                <a:lnTo>
                  <a:pt x="123113" y="576491"/>
                </a:lnTo>
                <a:lnTo>
                  <a:pt x="180060" y="579653"/>
                </a:lnTo>
                <a:lnTo>
                  <a:pt x="204508" y="579031"/>
                </a:lnTo>
                <a:lnTo>
                  <a:pt x="228257" y="577189"/>
                </a:lnTo>
                <a:lnTo>
                  <a:pt x="251040" y="574179"/>
                </a:lnTo>
                <a:lnTo>
                  <a:pt x="272592" y="570039"/>
                </a:lnTo>
                <a:lnTo>
                  <a:pt x="284124" y="582701"/>
                </a:lnTo>
                <a:lnTo>
                  <a:pt x="296303" y="594893"/>
                </a:lnTo>
                <a:lnTo>
                  <a:pt x="309156" y="606590"/>
                </a:lnTo>
                <a:lnTo>
                  <a:pt x="322694" y="617753"/>
                </a:lnTo>
                <a:lnTo>
                  <a:pt x="322694" y="595960"/>
                </a:lnTo>
                <a:lnTo>
                  <a:pt x="310730" y="586511"/>
                </a:lnTo>
                <a:lnTo>
                  <a:pt x="295529" y="570039"/>
                </a:lnTo>
                <a:lnTo>
                  <a:pt x="289560" y="563575"/>
                </a:lnTo>
                <a:lnTo>
                  <a:pt x="274066" y="546811"/>
                </a:lnTo>
                <a:lnTo>
                  <a:pt x="261010" y="527939"/>
                </a:lnTo>
                <a:lnTo>
                  <a:pt x="261010" y="556006"/>
                </a:lnTo>
                <a:lnTo>
                  <a:pt x="241960" y="559257"/>
                </a:lnTo>
                <a:lnTo>
                  <a:pt x="222008" y="561619"/>
                </a:lnTo>
                <a:lnTo>
                  <a:pt x="201320" y="563079"/>
                </a:lnTo>
                <a:lnTo>
                  <a:pt x="180060" y="563575"/>
                </a:lnTo>
                <a:lnTo>
                  <a:pt x="113677" y="558774"/>
                </a:lnTo>
                <a:lnTo>
                  <a:pt x="61836" y="546290"/>
                </a:lnTo>
                <a:lnTo>
                  <a:pt x="47891" y="539165"/>
                </a:lnTo>
                <a:lnTo>
                  <a:pt x="28117" y="529069"/>
                </a:lnTo>
                <a:lnTo>
                  <a:pt x="16078" y="509993"/>
                </a:lnTo>
                <a:lnTo>
                  <a:pt x="16078" y="456603"/>
                </a:lnTo>
                <a:lnTo>
                  <a:pt x="40843" y="472427"/>
                </a:lnTo>
                <a:lnTo>
                  <a:pt x="76606" y="485292"/>
                </a:lnTo>
                <a:lnTo>
                  <a:pt x="123113" y="493941"/>
                </a:lnTo>
                <a:lnTo>
                  <a:pt x="180060" y="497103"/>
                </a:lnTo>
                <a:lnTo>
                  <a:pt x="190411" y="496989"/>
                </a:lnTo>
                <a:lnTo>
                  <a:pt x="200672" y="496633"/>
                </a:lnTo>
                <a:lnTo>
                  <a:pt x="210845" y="496062"/>
                </a:lnTo>
                <a:lnTo>
                  <a:pt x="220891" y="495300"/>
                </a:lnTo>
                <a:lnTo>
                  <a:pt x="229908" y="511009"/>
                </a:lnTo>
                <a:lnTo>
                  <a:pt x="239598" y="526376"/>
                </a:lnTo>
                <a:lnTo>
                  <a:pt x="249961" y="541401"/>
                </a:lnTo>
                <a:lnTo>
                  <a:pt x="261010" y="556006"/>
                </a:lnTo>
                <a:lnTo>
                  <a:pt x="261010" y="527939"/>
                </a:lnTo>
                <a:lnTo>
                  <a:pt x="243789" y="503034"/>
                </a:lnTo>
                <a:lnTo>
                  <a:pt x="239725" y="495300"/>
                </a:lnTo>
                <a:lnTo>
                  <a:pt x="232232" y="481025"/>
                </a:lnTo>
                <a:lnTo>
                  <a:pt x="219290" y="456412"/>
                </a:lnTo>
                <a:lnTo>
                  <a:pt x="212801" y="440182"/>
                </a:lnTo>
                <a:lnTo>
                  <a:pt x="212801" y="479755"/>
                </a:lnTo>
                <a:lnTo>
                  <a:pt x="204711" y="480275"/>
                </a:lnTo>
                <a:lnTo>
                  <a:pt x="196557" y="480682"/>
                </a:lnTo>
                <a:lnTo>
                  <a:pt x="188341" y="480936"/>
                </a:lnTo>
                <a:lnTo>
                  <a:pt x="180060" y="481025"/>
                </a:lnTo>
                <a:lnTo>
                  <a:pt x="113677" y="476224"/>
                </a:lnTo>
                <a:lnTo>
                  <a:pt x="61836" y="463727"/>
                </a:lnTo>
                <a:lnTo>
                  <a:pt x="47904" y="456603"/>
                </a:lnTo>
                <a:lnTo>
                  <a:pt x="28117" y="446493"/>
                </a:lnTo>
                <a:lnTo>
                  <a:pt x="16078" y="427418"/>
                </a:lnTo>
                <a:lnTo>
                  <a:pt x="16078" y="374053"/>
                </a:lnTo>
                <a:lnTo>
                  <a:pt x="40843" y="389877"/>
                </a:lnTo>
                <a:lnTo>
                  <a:pt x="76606" y="402742"/>
                </a:lnTo>
                <a:lnTo>
                  <a:pt x="123113" y="411378"/>
                </a:lnTo>
                <a:lnTo>
                  <a:pt x="180060" y="414540"/>
                </a:lnTo>
                <a:lnTo>
                  <a:pt x="181813" y="414540"/>
                </a:lnTo>
                <a:lnTo>
                  <a:pt x="185267" y="414489"/>
                </a:lnTo>
                <a:lnTo>
                  <a:pt x="191312" y="430999"/>
                </a:lnTo>
                <a:lnTo>
                  <a:pt x="197916" y="447395"/>
                </a:lnTo>
                <a:lnTo>
                  <a:pt x="205105" y="463727"/>
                </a:lnTo>
                <a:lnTo>
                  <a:pt x="212801" y="479755"/>
                </a:lnTo>
                <a:lnTo>
                  <a:pt x="212801" y="440182"/>
                </a:lnTo>
                <a:lnTo>
                  <a:pt x="202539" y="414489"/>
                </a:lnTo>
                <a:lnTo>
                  <a:pt x="199986" y="408127"/>
                </a:lnTo>
                <a:lnTo>
                  <a:pt x="197065" y="398449"/>
                </a:lnTo>
                <a:lnTo>
                  <a:pt x="185280" y="359397"/>
                </a:lnTo>
                <a:lnTo>
                  <a:pt x="179959" y="335572"/>
                </a:lnTo>
                <a:lnTo>
                  <a:pt x="179959" y="398449"/>
                </a:lnTo>
                <a:lnTo>
                  <a:pt x="113614" y="393649"/>
                </a:lnTo>
                <a:lnTo>
                  <a:pt x="61810" y="381165"/>
                </a:lnTo>
                <a:lnTo>
                  <a:pt x="47891" y="374053"/>
                </a:lnTo>
                <a:lnTo>
                  <a:pt x="28105" y="363943"/>
                </a:lnTo>
                <a:lnTo>
                  <a:pt x="16078" y="344881"/>
                </a:lnTo>
                <a:lnTo>
                  <a:pt x="16078" y="292354"/>
                </a:lnTo>
                <a:lnTo>
                  <a:pt x="42164" y="308114"/>
                </a:lnTo>
                <a:lnTo>
                  <a:pt x="77165" y="320014"/>
                </a:lnTo>
                <a:lnTo>
                  <a:pt x="118173" y="327901"/>
                </a:lnTo>
                <a:lnTo>
                  <a:pt x="162280" y="331660"/>
                </a:lnTo>
                <a:lnTo>
                  <a:pt x="166001" y="348208"/>
                </a:lnTo>
                <a:lnTo>
                  <a:pt x="170192" y="364883"/>
                </a:lnTo>
                <a:lnTo>
                  <a:pt x="174840" y="381647"/>
                </a:lnTo>
                <a:lnTo>
                  <a:pt x="179959" y="398449"/>
                </a:lnTo>
                <a:lnTo>
                  <a:pt x="179959" y="335572"/>
                </a:lnTo>
                <a:lnTo>
                  <a:pt x="175450" y="315366"/>
                </a:lnTo>
                <a:lnTo>
                  <a:pt x="174574" y="311416"/>
                </a:lnTo>
                <a:lnTo>
                  <a:pt x="167271" y="265417"/>
                </a:lnTo>
                <a:lnTo>
                  <a:pt x="162775" y="222592"/>
                </a:lnTo>
                <a:lnTo>
                  <a:pt x="162039" y="210070"/>
                </a:lnTo>
                <a:lnTo>
                  <a:pt x="160502" y="184137"/>
                </a:lnTo>
                <a:lnTo>
                  <a:pt x="159842" y="151282"/>
                </a:lnTo>
                <a:lnTo>
                  <a:pt x="160223" y="124714"/>
                </a:lnTo>
                <a:lnTo>
                  <a:pt x="160515" y="115392"/>
                </a:lnTo>
                <a:lnTo>
                  <a:pt x="160718" y="107213"/>
                </a:lnTo>
                <a:lnTo>
                  <a:pt x="160820" y="102133"/>
                </a:lnTo>
                <a:lnTo>
                  <a:pt x="405536" y="16713"/>
                </a:lnTo>
                <a:lnTo>
                  <a:pt x="511898" y="54051"/>
                </a:lnTo>
                <a:lnTo>
                  <a:pt x="511898" y="37020"/>
                </a:lnTo>
                <a:close/>
              </a:path>
              <a:path w="514350" h="666114">
                <a:moveTo>
                  <a:pt x="514007" y="224218"/>
                </a:moveTo>
                <a:lnTo>
                  <a:pt x="472833" y="224218"/>
                </a:lnTo>
                <a:lnTo>
                  <a:pt x="472833" y="265417"/>
                </a:lnTo>
                <a:lnTo>
                  <a:pt x="514007" y="265417"/>
                </a:lnTo>
                <a:lnTo>
                  <a:pt x="514007" y="224218"/>
                </a:lnTo>
                <a:close/>
              </a:path>
            </a:pathLst>
          </a:custGeom>
          <a:solidFill>
            <a:srgbClr val="95D5D6"/>
          </a:solidFill>
        </p:spPr>
        <p:txBody>
          <a:bodyPr wrap="square" lIns="0" tIns="0" rIns="0" bIns="0" rtlCol="0"/>
          <a:lstStyle/>
          <a:p>
            <a:endParaRPr dirty="0"/>
          </a:p>
        </p:txBody>
      </p:sp>
      <p:grpSp>
        <p:nvGrpSpPr>
          <p:cNvPr id="28" name="object 28"/>
          <p:cNvGrpSpPr/>
          <p:nvPr/>
        </p:nvGrpSpPr>
        <p:grpSpPr>
          <a:xfrm>
            <a:off x="11694259" y="5374665"/>
            <a:ext cx="494665" cy="836930"/>
            <a:chOff x="11694259" y="5374665"/>
            <a:chExt cx="494665" cy="836930"/>
          </a:xfrm>
        </p:grpSpPr>
        <p:sp>
          <p:nvSpPr>
            <p:cNvPr id="29" name="object 29"/>
            <p:cNvSpPr/>
            <p:nvPr/>
          </p:nvSpPr>
          <p:spPr>
            <a:xfrm>
              <a:off x="11694249" y="5374665"/>
              <a:ext cx="494665" cy="836930"/>
            </a:xfrm>
            <a:custGeom>
              <a:avLst/>
              <a:gdLst/>
              <a:ahLst/>
              <a:cxnLst/>
              <a:rect l="l" t="t" r="r" b="b"/>
              <a:pathLst>
                <a:path w="494665" h="836929">
                  <a:moveTo>
                    <a:pt x="414934" y="369468"/>
                  </a:moveTo>
                  <a:lnTo>
                    <a:pt x="407365" y="361899"/>
                  </a:lnTo>
                  <a:lnTo>
                    <a:pt x="380238" y="361899"/>
                  </a:lnTo>
                  <a:lnTo>
                    <a:pt x="380238" y="395630"/>
                  </a:lnTo>
                  <a:lnTo>
                    <a:pt x="369227" y="436626"/>
                  </a:lnTo>
                  <a:lnTo>
                    <a:pt x="347484" y="471678"/>
                  </a:lnTo>
                  <a:lnTo>
                    <a:pt x="316915" y="498983"/>
                  </a:lnTo>
                  <a:lnTo>
                    <a:pt x="279438" y="516699"/>
                  </a:lnTo>
                  <a:lnTo>
                    <a:pt x="236956" y="523011"/>
                  </a:lnTo>
                  <a:lnTo>
                    <a:pt x="191414" y="515645"/>
                  </a:lnTo>
                  <a:lnTo>
                    <a:pt x="151828" y="495147"/>
                  </a:lnTo>
                  <a:lnTo>
                    <a:pt x="120586" y="463892"/>
                  </a:lnTo>
                  <a:lnTo>
                    <a:pt x="100088" y="424307"/>
                  </a:lnTo>
                  <a:lnTo>
                    <a:pt x="92722" y="378764"/>
                  </a:lnTo>
                  <a:lnTo>
                    <a:pt x="99034" y="336283"/>
                  </a:lnTo>
                  <a:lnTo>
                    <a:pt x="116751" y="298805"/>
                  </a:lnTo>
                  <a:lnTo>
                    <a:pt x="144056" y="268249"/>
                  </a:lnTo>
                  <a:lnTo>
                    <a:pt x="179120" y="246507"/>
                  </a:lnTo>
                  <a:lnTo>
                    <a:pt x="220103" y="235496"/>
                  </a:lnTo>
                  <a:lnTo>
                    <a:pt x="220103" y="388061"/>
                  </a:lnTo>
                  <a:lnTo>
                    <a:pt x="227672" y="395630"/>
                  </a:lnTo>
                  <a:lnTo>
                    <a:pt x="380238" y="395630"/>
                  </a:lnTo>
                  <a:lnTo>
                    <a:pt x="380238" y="361899"/>
                  </a:lnTo>
                  <a:lnTo>
                    <a:pt x="253834" y="361899"/>
                  </a:lnTo>
                  <a:lnTo>
                    <a:pt x="253834" y="235496"/>
                  </a:lnTo>
                  <a:lnTo>
                    <a:pt x="253834" y="208356"/>
                  </a:lnTo>
                  <a:lnTo>
                    <a:pt x="246265" y="200799"/>
                  </a:lnTo>
                  <a:lnTo>
                    <a:pt x="236956" y="200799"/>
                  </a:lnTo>
                  <a:lnTo>
                    <a:pt x="169100" y="214312"/>
                  </a:lnTo>
                  <a:lnTo>
                    <a:pt x="111340" y="253136"/>
                  </a:lnTo>
                  <a:lnTo>
                    <a:pt x="72504" y="310896"/>
                  </a:lnTo>
                  <a:lnTo>
                    <a:pt x="58991" y="378764"/>
                  </a:lnTo>
                  <a:lnTo>
                    <a:pt x="62420" y="413588"/>
                  </a:lnTo>
                  <a:lnTo>
                    <a:pt x="88925" y="477164"/>
                  </a:lnTo>
                  <a:lnTo>
                    <a:pt x="138569" y="526808"/>
                  </a:lnTo>
                  <a:lnTo>
                    <a:pt x="202145" y="553300"/>
                  </a:lnTo>
                  <a:lnTo>
                    <a:pt x="236956" y="556729"/>
                  </a:lnTo>
                  <a:lnTo>
                    <a:pt x="271780" y="553300"/>
                  </a:lnTo>
                  <a:lnTo>
                    <a:pt x="335356" y="526808"/>
                  </a:lnTo>
                  <a:lnTo>
                    <a:pt x="385000" y="477164"/>
                  </a:lnTo>
                  <a:lnTo>
                    <a:pt x="411505" y="413588"/>
                  </a:lnTo>
                  <a:lnTo>
                    <a:pt x="414934" y="378764"/>
                  </a:lnTo>
                  <a:lnTo>
                    <a:pt x="414934" y="369468"/>
                  </a:lnTo>
                  <a:close/>
                </a:path>
                <a:path w="494665" h="836929">
                  <a:moveTo>
                    <a:pt x="494347" y="85471"/>
                  </a:moveTo>
                  <a:lnTo>
                    <a:pt x="487629" y="52235"/>
                  </a:lnTo>
                  <a:lnTo>
                    <a:pt x="475145" y="33731"/>
                  </a:lnTo>
                  <a:lnTo>
                    <a:pt x="469290" y="25069"/>
                  </a:lnTo>
                  <a:lnTo>
                    <a:pt x="460616" y="19215"/>
                  </a:lnTo>
                  <a:lnTo>
                    <a:pt x="460616" y="85471"/>
                  </a:lnTo>
                  <a:lnTo>
                    <a:pt x="460616" y="91757"/>
                  </a:lnTo>
                  <a:lnTo>
                    <a:pt x="460514" y="125488"/>
                  </a:lnTo>
                  <a:lnTo>
                    <a:pt x="456006" y="710869"/>
                  </a:lnTo>
                  <a:lnTo>
                    <a:pt x="33718" y="710869"/>
                  </a:lnTo>
                  <a:lnTo>
                    <a:pt x="33731" y="125488"/>
                  </a:lnTo>
                  <a:lnTo>
                    <a:pt x="460514" y="125488"/>
                  </a:lnTo>
                  <a:lnTo>
                    <a:pt x="460514" y="91757"/>
                  </a:lnTo>
                  <a:lnTo>
                    <a:pt x="33718" y="91757"/>
                  </a:lnTo>
                  <a:lnTo>
                    <a:pt x="33718" y="85471"/>
                  </a:lnTo>
                  <a:lnTo>
                    <a:pt x="37795" y="65354"/>
                  </a:lnTo>
                  <a:lnTo>
                    <a:pt x="48907" y="48907"/>
                  </a:lnTo>
                  <a:lnTo>
                    <a:pt x="65379" y="37807"/>
                  </a:lnTo>
                  <a:lnTo>
                    <a:pt x="85509" y="33731"/>
                  </a:lnTo>
                  <a:lnTo>
                    <a:pt x="408889" y="33731"/>
                  </a:lnTo>
                  <a:lnTo>
                    <a:pt x="429006" y="37807"/>
                  </a:lnTo>
                  <a:lnTo>
                    <a:pt x="445452" y="48907"/>
                  </a:lnTo>
                  <a:lnTo>
                    <a:pt x="456552" y="65354"/>
                  </a:lnTo>
                  <a:lnTo>
                    <a:pt x="460616" y="85471"/>
                  </a:lnTo>
                  <a:lnTo>
                    <a:pt x="460616" y="19215"/>
                  </a:lnTo>
                  <a:lnTo>
                    <a:pt x="442125" y="6731"/>
                  </a:lnTo>
                  <a:lnTo>
                    <a:pt x="408889" y="0"/>
                  </a:lnTo>
                  <a:lnTo>
                    <a:pt x="85509" y="0"/>
                  </a:lnTo>
                  <a:lnTo>
                    <a:pt x="52260" y="6731"/>
                  </a:lnTo>
                  <a:lnTo>
                    <a:pt x="25069" y="25069"/>
                  </a:lnTo>
                  <a:lnTo>
                    <a:pt x="6731" y="52235"/>
                  </a:lnTo>
                  <a:lnTo>
                    <a:pt x="0" y="85471"/>
                  </a:lnTo>
                  <a:lnTo>
                    <a:pt x="0" y="750862"/>
                  </a:lnTo>
                  <a:lnTo>
                    <a:pt x="6731" y="784136"/>
                  </a:lnTo>
                  <a:lnTo>
                    <a:pt x="25069" y="811314"/>
                  </a:lnTo>
                  <a:lnTo>
                    <a:pt x="52260" y="829665"/>
                  </a:lnTo>
                  <a:lnTo>
                    <a:pt x="85509" y="836383"/>
                  </a:lnTo>
                  <a:lnTo>
                    <a:pt x="408889" y="836383"/>
                  </a:lnTo>
                  <a:lnTo>
                    <a:pt x="452450" y="824433"/>
                  </a:lnTo>
                  <a:lnTo>
                    <a:pt x="435216" y="795439"/>
                  </a:lnTo>
                  <a:lnTo>
                    <a:pt x="428980" y="798588"/>
                  </a:lnTo>
                  <a:lnTo>
                    <a:pt x="422554" y="800823"/>
                  </a:lnTo>
                  <a:lnTo>
                    <a:pt x="415810" y="802208"/>
                  </a:lnTo>
                  <a:lnTo>
                    <a:pt x="408889" y="802665"/>
                  </a:lnTo>
                  <a:lnTo>
                    <a:pt x="85509" y="802665"/>
                  </a:lnTo>
                  <a:lnTo>
                    <a:pt x="65379" y="798588"/>
                  </a:lnTo>
                  <a:lnTo>
                    <a:pt x="48907" y="787476"/>
                  </a:lnTo>
                  <a:lnTo>
                    <a:pt x="37795" y="771017"/>
                  </a:lnTo>
                  <a:lnTo>
                    <a:pt x="33718" y="750862"/>
                  </a:lnTo>
                  <a:lnTo>
                    <a:pt x="33718" y="744601"/>
                  </a:lnTo>
                  <a:lnTo>
                    <a:pt x="481977" y="744601"/>
                  </a:lnTo>
                  <a:lnTo>
                    <a:pt x="489546" y="737082"/>
                  </a:lnTo>
                  <a:lnTo>
                    <a:pt x="489750" y="710869"/>
                  </a:lnTo>
                  <a:lnTo>
                    <a:pt x="491947" y="422363"/>
                  </a:lnTo>
                  <a:lnTo>
                    <a:pt x="493509" y="419798"/>
                  </a:lnTo>
                  <a:lnTo>
                    <a:pt x="494347" y="416852"/>
                  </a:lnTo>
                  <a:lnTo>
                    <a:pt x="494347" y="125488"/>
                  </a:lnTo>
                  <a:lnTo>
                    <a:pt x="494347" y="91757"/>
                  </a:lnTo>
                  <a:lnTo>
                    <a:pt x="494347" y="85471"/>
                  </a:lnTo>
                  <a:close/>
                </a:path>
              </a:pathLst>
            </a:custGeom>
            <a:solidFill>
              <a:srgbClr val="95D5D6"/>
            </a:solidFill>
          </p:spPr>
          <p:txBody>
            <a:bodyPr wrap="square" lIns="0" tIns="0" rIns="0" bIns="0" rtlCol="0"/>
            <a:lstStyle/>
            <a:p>
              <a:endParaRPr dirty="0"/>
            </a:p>
          </p:txBody>
        </p:sp>
        <p:pic>
          <p:nvPicPr>
            <p:cNvPr id="30" name="object 30"/>
            <p:cNvPicPr/>
            <p:nvPr/>
          </p:nvPicPr>
          <p:blipFill>
            <a:blip r:embed="rId8" cstate="print"/>
            <a:stretch>
              <a:fillRect/>
            </a:stretch>
          </p:blipFill>
          <p:spPr>
            <a:xfrm>
              <a:off x="11980157" y="5560311"/>
              <a:ext cx="146608" cy="146608"/>
            </a:xfrm>
            <a:prstGeom prst="rect">
              <a:avLst/>
            </a:prstGeom>
          </p:spPr>
        </p:pic>
      </p:grpSp>
      <p:pic>
        <p:nvPicPr>
          <p:cNvPr id="31" name="object 31"/>
          <p:cNvPicPr/>
          <p:nvPr/>
        </p:nvPicPr>
        <p:blipFill>
          <a:blip r:embed="rId9" cstate="print"/>
          <a:stretch>
            <a:fillRect/>
          </a:stretch>
        </p:blipFill>
        <p:spPr>
          <a:xfrm>
            <a:off x="10743972" y="839078"/>
            <a:ext cx="1198886" cy="1052829"/>
          </a:xfrm>
          <a:prstGeom prst="rect">
            <a:avLst/>
          </a:prstGeom>
        </p:spPr>
      </p:pic>
      <p:pic>
        <p:nvPicPr>
          <p:cNvPr id="32" name="Picture 31"/>
          <p:cNvPicPr>
            <a:picLocks noChangeAspect="1"/>
          </p:cNvPicPr>
          <p:nvPr/>
        </p:nvPicPr>
        <p:blipFill>
          <a:blip r:embed="rId10"/>
          <a:stretch>
            <a:fillRect/>
          </a:stretch>
        </p:blipFill>
        <p:spPr>
          <a:xfrm>
            <a:off x="425317" y="309611"/>
            <a:ext cx="4404271" cy="6238778"/>
          </a:xfrm>
          <a:prstGeom prst="rect">
            <a:avLst/>
          </a:prstGeom>
        </p:spPr>
      </p:pic>
      <p:pic>
        <p:nvPicPr>
          <p:cNvPr id="33" name="Picture 32"/>
          <p:cNvPicPr>
            <a:picLocks noChangeAspect="1"/>
          </p:cNvPicPr>
          <p:nvPr/>
        </p:nvPicPr>
        <p:blipFill>
          <a:blip r:embed="rId11"/>
          <a:stretch>
            <a:fillRect/>
          </a:stretch>
        </p:blipFill>
        <p:spPr>
          <a:xfrm>
            <a:off x="5265547" y="309611"/>
            <a:ext cx="4406410" cy="6238778"/>
          </a:xfrm>
          <a:prstGeom prst="rect">
            <a:avLst/>
          </a:prstGeom>
        </p:spPr>
      </p:pic>
      <p:sp>
        <p:nvSpPr>
          <p:cNvPr id="36" name="Right Arrow 35"/>
          <p:cNvSpPr/>
          <p:nvPr/>
        </p:nvSpPr>
        <p:spPr>
          <a:xfrm rot="10800000">
            <a:off x="9248172" y="1625741"/>
            <a:ext cx="1752745" cy="896829"/>
          </a:xfrm>
          <a:prstGeom prst="rightArrow">
            <a:avLst/>
          </a:prstGeom>
          <a:solidFill>
            <a:srgbClr val="FACF4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dirty="0"/>
          </a:p>
        </p:txBody>
      </p:sp>
      <p:sp>
        <p:nvSpPr>
          <p:cNvPr id="37" name="Right Arrow 36"/>
          <p:cNvSpPr/>
          <p:nvPr/>
        </p:nvSpPr>
        <p:spPr>
          <a:xfrm rot="10800000">
            <a:off x="9207833" y="4736786"/>
            <a:ext cx="1752745" cy="896829"/>
          </a:xfrm>
          <a:prstGeom prst="rightArrow">
            <a:avLst/>
          </a:prstGeom>
          <a:solidFill>
            <a:srgbClr val="FACF4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dirty="0"/>
          </a:p>
        </p:txBody>
      </p:sp>
    </p:spTree>
    <p:custDataLst>
      <p:tags r:id="rId1"/>
    </p:custDataLst>
    <p:extLst>
      <p:ext uri="{BB962C8B-B14F-4D97-AF65-F5344CB8AC3E}">
        <p14:creationId xmlns:p14="http://schemas.microsoft.com/office/powerpoint/2010/main" val="20700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endParaRPr dirty="0"/>
          </a:p>
        </p:txBody>
      </p:sp>
      <p:sp>
        <p:nvSpPr>
          <p:cNvPr id="3" name="object 3"/>
          <p:cNvSpPr/>
          <p:nvPr/>
        </p:nvSpPr>
        <p:spPr>
          <a:xfrm>
            <a:off x="9036751" y="4020476"/>
            <a:ext cx="337185" cy="325120"/>
          </a:xfrm>
          <a:custGeom>
            <a:avLst/>
            <a:gdLst/>
            <a:ahLst/>
            <a:cxnLst/>
            <a:rect l="l" t="t" r="r" b="b"/>
            <a:pathLst>
              <a:path w="337184" h="325120">
                <a:moveTo>
                  <a:pt x="89282" y="7"/>
                </a:moveTo>
                <a:lnTo>
                  <a:pt x="42210" y="9504"/>
                </a:lnTo>
                <a:lnTo>
                  <a:pt x="6262" y="50514"/>
                </a:lnTo>
                <a:lnTo>
                  <a:pt x="0" y="84420"/>
                </a:lnTo>
                <a:lnTo>
                  <a:pt x="2741" y="117032"/>
                </a:lnTo>
                <a:lnTo>
                  <a:pt x="26526" y="175711"/>
                </a:lnTo>
                <a:lnTo>
                  <a:pt x="57900" y="217514"/>
                </a:lnTo>
                <a:lnTo>
                  <a:pt x="93137" y="256883"/>
                </a:lnTo>
                <a:lnTo>
                  <a:pt x="128974" y="292290"/>
                </a:lnTo>
                <a:lnTo>
                  <a:pt x="162149" y="322205"/>
                </a:lnTo>
                <a:lnTo>
                  <a:pt x="166238" y="324568"/>
                </a:lnTo>
                <a:lnTo>
                  <a:pt x="170785" y="324568"/>
                </a:lnTo>
                <a:lnTo>
                  <a:pt x="173058" y="323780"/>
                </a:lnTo>
                <a:lnTo>
                  <a:pt x="174887" y="322193"/>
                </a:lnTo>
                <a:lnTo>
                  <a:pt x="197292" y="301949"/>
                </a:lnTo>
                <a:lnTo>
                  <a:pt x="168499" y="301949"/>
                </a:lnTo>
                <a:lnTo>
                  <a:pt x="136976" y="273101"/>
                </a:lnTo>
                <a:lnTo>
                  <a:pt x="103824" y="239930"/>
                </a:lnTo>
                <a:lnTo>
                  <a:pt x="71448" y="203403"/>
                </a:lnTo>
                <a:lnTo>
                  <a:pt x="42693" y="164929"/>
                </a:lnTo>
                <a:lnTo>
                  <a:pt x="21825" y="113229"/>
                </a:lnTo>
                <a:lnTo>
                  <a:pt x="19337" y="84420"/>
                </a:lnTo>
                <a:lnTo>
                  <a:pt x="24456" y="57347"/>
                </a:lnTo>
                <a:lnTo>
                  <a:pt x="51532" y="26563"/>
                </a:lnTo>
                <a:lnTo>
                  <a:pt x="75802" y="19171"/>
                </a:lnTo>
                <a:lnTo>
                  <a:pt x="132070" y="19171"/>
                </a:lnTo>
                <a:lnTo>
                  <a:pt x="116912" y="8292"/>
                </a:lnTo>
                <a:lnTo>
                  <a:pt x="89282" y="7"/>
                </a:lnTo>
                <a:close/>
              </a:path>
              <a:path w="337184" h="325120">
                <a:moveTo>
                  <a:pt x="309907" y="19928"/>
                </a:moveTo>
                <a:lnTo>
                  <a:pt x="246781" y="19928"/>
                </a:lnTo>
                <a:lnTo>
                  <a:pt x="271432" y="21241"/>
                </a:lnTo>
                <a:lnTo>
                  <a:pt x="285414" y="26565"/>
                </a:lnTo>
                <a:lnTo>
                  <a:pt x="296947" y="34384"/>
                </a:lnTo>
                <a:lnTo>
                  <a:pt x="305994" y="44667"/>
                </a:lnTo>
                <a:lnTo>
                  <a:pt x="312517" y="57385"/>
                </a:lnTo>
                <a:lnTo>
                  <a:pt x="317626" y="84420"/>
                </a:lnTo>
                <a:lnTo>
                  <a:pt x="315120" y="113248"/>
                </a:lnTo>
                <a:lnTo>
                  <a:pt x="294216" y="164929"/>
                </a:lnTo>
                <a:lnTo>
                  <a:pt x="265604" y="203256"/>
                </a:lnTo>
                <a:lnTo>
                  <a:pt x="233272" y="239759"/>
                </a:lnTo>
                <a:lnTo>
                  <a:pt x="199862" y="273212"/>
                </a:lnTo>
                <a:lnTo>
                  <a:pt x="168499" y="301949"/>
                </a:lnTo>
                <a:lnTo>
                  <a:pt x="197292" y="301949"/>
                </a:lnTo>
                <a:lnTo>
                  <a:pt x="243980" y="256696"/>
                </a:lnTo>
                <a:lnTo>
                  <a:pt x="279170" y="217355"/>
                </a:lnTo>
                <a:lnTo>
                  <a:pt x="310396" y="175711"/>
                </a:lnTo>
                <a:lnTo>
                  <a:pt x="334226" y="116994"/>
                </a:lnTo>
                <a:lnTo>
                  <a:pt x="336970" y="84420"/>
                </a:lnTo>
                <a:lnTo>
                  <a:pt x="336943" y="82595"/>
                </a:lnTo>
                <a:lnTo>
                  <a:pt x="330684" y="50476"/>
                </a:lnTo>
                <a:lnTo>
                  <a:pt x="322012" y="33674"/>
                </a:lnTo>
                <a:lnTo>
                  <a:pt x="309977" y="19976"/>
                </a:lnTo>
                <a:close/>
              </a:path>
              <a:path w="337184" h="325120">
                <a:moveTo>
                  <a:pt x="132070" y="19171"/>
                </a:moveTo>
                <a:lnTo>
                  <a:pt x="80907" y="19171"/>
                </a:lnTo>
                <a:lnTo>
                  <a:pt x="101465" y="22973"/>
                </a:lnTo>
                <a:lnTo>
                  <a:pt x="121604" y="34384"/>
                </a:lnTo>
                <a:lnTo>
                  <a:pt x="141191" y="53295"/>
                </a:lnTo>
                <a:lnTo>
                  <a:pt x="160257" y="79750"/>
                </a:lnTo>
                <a:lnTo>
                  <a:pt x="162022" y="82607"/>
                </a:lnTo>
                <a:lnTo>
                  <a:pt x="165159" y="84334"/>
                </a:lnTo>
                <a:lnTo>
                  <a:pt x="171877" y="84334"/>
                </a:lnTo>
                <a:lnTo>
                  <a:pt x="174989" y="82595"/>
                </a:lnTo>
                <a:lnTo>
                  <a:pt x="176767" y="79737"/>
                </a:lnTo>
                <a:lnTo>
                  <a:pt x="193653" y="56941"/>
                </a:lnTo>
                <a:lnTo>
                  <a:pt x="168499" y="56941"/>
                </a:lnTo>
                <a:lnTo>
                  <a:pt x="143366" y="27287"/>
                </a:lnTo>
                <a:lnTo>
                  <a:pt x="132070" y="19171"/>
                </a:lnTo>
                <a:close/>
              </a:path>
              <a:path w="337184" h="325120">
                <a:moveTo>
                  <a:pt x="247652" y="0"/>
                </a:moveTo>
                <a:lnTo>
                  <a:pt x="219994" y="8301"/>
                </a:lnTo>
                <a:lnTo>
                  <a:pt x="193590" y="27295"/>
                </a:lnTo>
                <a:lnTo>
                  <a:pt x="168499" y="56941"/>
                </a:lnTo>
                <a:lnTo>
                  <a:pt x="193653" y="56941"/>
                </a:lnTo>
                <a:lnTo>
                  <a:pt x="199368" y="49225"/>
                </a:lnTo>
                <a:lnTo>
                  <a:pt x="222733" y="29272"/>
                </a:lnTo>
                <a:lnTo>
                  <a:pt x="246781" y="19928"/>
                </a:lnTo>
                <a:lnTo>
                  <a:pt x="309907" y="19928"/>
                </a:lnTo>
                <a:lnTo>
                  <a:pt x="294692" y="9494"/>
                </a:lnTo>
                <a:lnTo>
                  <a:pt x="276449" y="2458"/>
                </a:lnTo>
                <a:lnTo>
                  <a:pt x="247652" y="0"/>
                </a:lnTo>
                <a:close/>
              </a:path>
            </a:pathLst>
          </a:custGeom>
          <a:solidFill>
            <a:srgbClr val="95D5D6"/>
          </a:solidFill>
        </p:spPr>
        <p:txBody>
          <a:bodyPr wrap="square" lIns="0" tIns="0" rIns="0" bIns="0" rtlCol="0"/>
          <a:lstStyle/>
          <a:p>
            <a:endParaRPr dirty="0"/>
          </a:p>
        </p:txBody>
      </p:sp>
      <p:sp>
        <p:nvSpPr>
          <p:cNvPr id="4" name="object 4"/>
          <p:cNvSpPr/>
          <p:nvPr/>
        </p:nvSpPr>
        <p:spPr>
          <a:xfrm>
            <a:off x="9808105" y="5260626"/>
            <a:ext cx="337185" cy="325120"/>
          </a:xfrm>
          <a:custGeom>
            <a:avLst/>
            <a:gdLst/>
            <a:ahLst/>
            <a:cxnLst/>
            <a:rect l="l" t="t" r="r" b="b"/>
            <a:pathLst>
              <a:path w="337184" h="325120">
                <a:moveTo>
                  <a:pt x="89282" y="1"/>
                </a:moveTo>
                <a:lnTo>
                  <a:pt x="42210" y="9499"/>
                </a:lnTo>
                <a:lnTo>
                  <a:pt x="6262" y="50509"/>
                </a:lnTo>
                <a:lnTo>
                  <a:pt x="0" y="84415"/>
                </a:lnTo>
                <a:lnTo>
                  <a:pt x="2741" y="117027"/>
                </a:lnTo>
                <a:lnTo>
                  <a:pt x="26526" y="175706"/>
                </a:lnTo>
                <a:lnTo>
                  <a:pt x="57900" y="217508"/>
                </a:lnTo>
                <a:lnTo>
                  <a:pt x="93137" y="256878"/>
                </a:lnTo>
                <a:lnTo>
                  <a:pt x="128974" y="292284"/>
                </a:lnTo>
                <a:lnTo>
                  <a:pt x="162149" y="322200"/>
                </a:lnTo>
                <a:lnTo>
                  <a:pt x="166238" y="324562"/>
                </a:lnTo>
                <a:lnTo>
                  <a:pt x="170785" y="324562"/>
                </a:lnTo>
                <a:lnTo>
                  <a:pt x="173058" y="323775"/>
                </a:lnTo>
                <a:lnTo>
                  <a:pt x="174887" y="322187"/>
                </a:lnTo>
                <a:lnTo>
                  <a:pt x="197291" y="301944"/>
                </a:lnTo>
                <a:lnTo>
                  <a:pt x="168512" y="301944"/>
                </a:lnTo>
                <a:lnTo>
                  <a:pt x="136983" y="273098"/>
                </a:lnTo>
                <a:lnTo>
                  <a:pt x="103827" y="239925"/>
                </a:lnTo>
                <a:lnTo>
                  <a:pt x="71453" y="203397"/>
                </a:lnTo>
                <a:lnTo>
                  <a:pt x="42705" y="164923"/>
                </a:lnTo>
                <a:lnTo>
                  <a:pt x="21827" y="113228"/>
                </a:lnTo>
                <a:lnTo>
                  <a:pt x="19337" y="84415"/>
                </a:lnTo>
                <a:lnTo>
                  <a:pt x="24456" y="57342"/>
                </a:lnTo>
                <a:lnTo>
                  <a:pt x="51532" y="26552"/>
                </a:lnTo>
                <a:lnTo>
                  <a:pt x="75802" y="19165"/>
                </a:lnTo>
                <a:lnTo>
                  <a:pt x="132074" y="19165"/>
                </a:lnTo>
                <a:lnTo>
                  <a:pt x="116929" y="8291"/>
                </a:lnTo>
                <a:lnTo>
                  <a:pt x="89282" y="1"/>
                </a:lnTo>
                <a:close/>
              </a:path>
              <a:path w="337184" h="325120">
                <a:moveTo>
                  <a:pt x="309904" y="19917"/>
                </a:moveTo>
                <a:lnTo>
                  <a:pt x="246781" y="19917"/>
                </a:lnTo>
                <a:lnTo>
                  <a:pt x="271432" y="21235"/>
                </a:lnTo>
                <a:lnTo>
                  <a:pt x="285419" y="26560"/>
                </a:lnTo>
                <a:lnTo>
                  <a:pt x="296952" y="34378"/>
                </a:lnTo>
                <a:lnTo>
                  <a:pt x="305996" y="44662"/>
                </a:lnTo>
                <a:lnTo>
                  <a:pt x="312517" y="57380"/>
                </a:lnTo>
                <a:lnTo>
                  <a:pt x="317632" y="84415"/>
                </a:lnTo>
                <a:lnTo>
                  <a:pt x="315125" y="113242"/>
                </a:lnTo>
                <a:lnTo>
                  <a:pt x="294216" y="164923"/>
                </a:lnTo>
                <a:lnTo>
                  <a:pt x="265604" y="203256"/>
                </a:lnTo>
                <a:lnTo>
                  <a:pt x="233274" y="239758"/>
                </a:lnTo>
                <a:lnTo>
                  <a:pt x="199870" y="273206"/>
                </a:lnTo>
                <a:lnTo>
                  <a:pt x="168512" y="301944"/>
                </a:lnTo>
                <a:lnTo>
                  <a:pt x="197291" y="301944"/>
                </a:lnTo>
                <a:lnTo>
                  <a:pt x="243975" y="256690"/>
                </a:lnTo>
                <a:lnTo>
                  <a:pt x="279164" y="217349"/>
                </a:lnTo>
                <a:lnTo>
                  <a:pt x="310396" y="175706"/>
                </a:lnTo>
                <a:lnTo>
                  <a:pt x="334226" y="116989"/>
                </a:lnTo>
                <a:lnTo>
                  <a:pt x="336970" y="84415"/>
                </a:lnTo>
                <a:lnTo>
                  <a:pt x="336943" y="82589"/>
                </a:lnTo>
                <a:lnTo>
                  <a:pt x="330684" y="50471"/>
                </a:lnTo>
                <a:lnTo>
                  <a:pt x="322013" y="33669"/>
                </a:lnTo>
                <a:lnTo>
                  <a:pt x="309982" y="19970"/>
                </a:lnTo>
                <a:close/>
              </a:path>
              <a:path w="337184" h="325120">
                <a:moveTo>
                  <a:pt x="132074" y="19165"/>
                </a:moveTo>
                <a:lnTo>
                  <a:pt x="80907" y="19165"/>
                </a:lnTo>
                <a:lnTo>
                  <a:pt x="101465" y="22968"/>
                </a:lnTo>
                <a:lnTo>
                  <a:pt x="121604" y="34378"/>
                </a:lnTo>
                <a:lnTo>
                  <a:pt x="141191" y="53289"/>
                </a:lnTo>
                <a:lnTo>
                  <a:pt x="160257" y="79744"/>
                </a:lnTo>
                <a:lnTo>
                  <a:pt x="162035" y="82602"/>
                </a:lnTo>
                <a:lnTo>
                  <a:pt x="165159" y="84342"/>
                </a:lnTo>
                <a:lnTo>
                  <a:pt x="171890" y="84342"/>
                </a:lnTo>
                <a:lnTo>
                  <a:pt x="175001" y="82589"/>
                </a:lnTo>
                <a:lnTo>
                  <a:pt x="176779" y="79732"/>
                </a:lnTo>
                <a:lnTo>
                  <a:pt x="193659" y="56935"/>
                </a:lnTo>
                <a:lnTo>
                  <a:pt x="168512" y="56935"/>
                </a:lnTo>
                <a:lnTo>
                  <a:pt x="143374" y="27284"/>
                </a:lnTo>
                <a:lnTo>
                  <a:pt x="132074" y="19165"/>
                </a:lnTo>
                <a:close/>
              </a:path>
              <a:path w="337184" h="325120">
                <a:moveTo>
                  <a:pt x="247647" y="0"/>
                </a:moveTo>
                <a:lnTo>
                  <a:pt x="219997" y="8296"/>
                </a:lnTo>
                <a:lnTo>
                  <a:pt x="193595" y="27289"/>
                </a:lnTo>
                <a:lnTo>
                  <a:pt x="168512" y="56935"/>
                </a:lnTo>
                <a:lnTo>
                  <a:pt x="193659" y="56935"/>
                </a:lnTo>
                <a:lnTo>
                  <a:pt x="199373" y="49218"/>
                </a:lnTo>
                <a:lnTo>
                  <a:pt x="222734" y="29262"/>
                </a:lnTo>
                <a:lnTo>
                  <a:pt x="246781" y="19917"/>
                </a:lnTo>
                <a:lnTo>
                  <a:pt x="309904" y="19917"/>
                </a:lnTo>
                <a:lnTo>
                  <a:pt x="294697" y="9489"/>
                </a:lnTo>
                <a:lnTo>
                  <a:pt x="276449" y="2452"/>
                </a:lnTo>
                <a:lnTo>
                  <a:pt x="247647" y="0"/>
                </a:lnTo>
                <a:close/>
              </a:path>
            </a:pathLst>
          </a:custGeom>
          <a:solidFill>
            <a:srgbClr val="95D5D6"/>
          </a:solidFill>
        </p:spPr>
        <p:txBody>
          <a:bodyPr wrap="square" lIns="0" tIns="0" rIns="0" bIns="0" rtlCol="0"/>
          <a:lstStyle/>
          <a:p>
            <a:endParaRPr dirty="0"/>
          </a:p>
        </p:txBody>
      </p:sp>
      <p:sp>
        <p:nvSpPr>
          <p:cNvPr id="5" name="object 5"/>
          <p:cNvSpPr/>
          <p:nvPr/>
        </p:nvSpPr>
        <p:spPr>
          <a:xfrm>
            <a:off x="10643801" y="3209084"/>
            <a:ext cx="826769" cy="354330"/>
          </a:xfrm>
          <a:custGeom>
            <a:avLst/>
            <a:gdLst/>
            <a:ahLst/>
            <a:cxnLst/>
            <a:rect l="l" t="t" r="r" b="b"/>
            <a:pathLst>
              <a:path w="826770" h="354329">
                <a:moveTo>
                  <a:pt x="445693" y="0"/>
                </a:moveTo>
                <a:lnTo>
                  <a:pt x="441642" y="2755"/>
                </a:lnTo>
                <a:lnTo>
                  <a:pt x="382371" y="186613"/>
                </a:lnTo>
                <a:lnTo>
                  <a:pt x="4343" y="186613"/>
                </a:lnTo>
                <a:lnTo>
                  <a:pt x="0" y="190982"/>
                </a:lnTo>
                <a:lnTo>
                  <a:pt x="0" y="201701"/>
                </a:lnTo>
                <a:lnTo>
                  <a:pt x="4343" y="206057"/>
                </a:lnTo>
                <a:lnTo>
                  <a:pt x="393687" y="206057"/>
                </a:lnTo>
                <a:lnTo>
                  <a:pt x="397408" y="203339"/>
                </a:lnTo>
                <a:lnTo>
                  <a:pt x="447078" y="49276"/>
                </a:lnTo>
                <a:lnTo>
                  <a:pt x="504037" y="350494"/>
                </a:lnTo>
                <a:lnTo>
                  <a:pt x="507695" y="353745"/>
                </a:lnTo>
                <a:lnTo>
                  <a:pt x="512775" y="354063"/>
                </a:lnTo>
                <a:lnTo>
                  <a:pt x="516940" y="354063"/>
                </a:lnTo>
                <a:lnTo>
                  <a:pt x="520661" y="351396"/>
                </a:lnTo>
                <a:lnTo>
                  <a:pt x="589826" y="142976"/>
                </a:lnTo>
                <a:lnTo>
                  <a:pt x="619467" y="203936"/>
                </a:lnTo>
                <a:lnTo>
                  <a:pt x="622858" y="206057"/>
                </a:lnTo>
                <a:lnTo>
                  <a:pt x="822248" y="206057"/>
                </a:lnTo>
                <a:lnTo>
                  <a:pt x="826604" y="201701"/>
                </a:lnTo>
                <a:lnTo>
                  <a:pt x="826604" y="190982"/>
                </a:lnTo>
                <a:lnTo>
                  <a:pt x="822248" y="186613"/>
                </a:lnTo>
                <a:lnTo>
                  <a:pt x="632663" y="186613"/>
                </a:lnTo>
                <a:lnTo>
                  <a:pt x="595147" y="109435"/>
                </a:lnTo>
                <a:lnTo>
                  <a:pt x="591438" y="107264"/>
                </a:lnTo>
                <a:lnTo>
                  <a:pt x="583552" y="107797"/>
                </a:lnTo>
                <a:lnTo>
                  <a:pt x="580148" y="110426"/>
                </a:lnTo>
                <a:lnTo>
                  <a:pt x="515353" y="305701"/>
                </a:lnTo>
                <a:lnTo>
                  <a:pt x="458254" y="3797"/>
                </a:lnTo>
                <a:lnTo>
                  <a:pt x="454571" y="558"/>
                </a:lnTo>
                <a:lnTo>
                  <a:pt x="445693" y="0"/>
                </a:lnTo>
                <a:close/>
              </a:path>
            </a:pathLst>
          </a:custGeom>
          <a:solidFill>
            <a:srgbClr val="95D5D6"/>
          </a:solidFill>
        </p:spPr>
        <p:txBody>
          <a:bodyPr wrap="square" lIns="0" tIns="0" rIns="0" bIns="0" rtlCol="0"/>
          <a:lstStyle/>
          <a:p>
            <a:endParaRPr dirty="0"/>
          </a:p>
        </p:txBody>
      </p:sp>
      <p:sp>
        <p:nvSpPr>
          <p:cNvPr id="6" name="object 6"/>
          <p:cNvSpPr/>
          <p:nvPr/>
        </p:nvSpPr>
        <p:spPr>
          <a:xfrm>
            <a:off x="11319305" y="1920678"/>
            <a:ext cx="413384" cy="257810"/>
          </a:xfrm>
          <a:custGeom>
            <a:avLst/>
            <a:gdLst/>
            <a:ahLst/>
            <a:cxnLst/>
            <a:rect l="l" t="t" r="r" b="b"/>
            <a:pathLst>
              <a:path w="413384" h="257810">
                <a:moveTo>
                  <a:pt x="158419" y="0"/>
                </a:moveTo>
                <a:lnTo>
                  <a:pt x="154406" y="2895"/>
                </a:lnTo>
                <a:lnTo>
                  <a:pt x="110451" y="154381"/>
                </a:lnTo>
                <a:lnTo>
                  <a:pt x="4343" y="154381"/>
                </a:lnTo>
                <a:lnTo>
                  <a:pt x="0" y="158737"/>
                </a:lnTo>
                <a:lnTo>
                  <a:pt x="0" y="169468"/>
                </a:lnTo>
                <a:lnTo>
                  <a:pt x="4343" y="173812"/>
                </a:lnTo>
                <a:lnTo>
                  <a:pt x="122085" y="173812"/>
                </a:lnTo>
                <a:lnTo>
                  <a:pt x="125882" y="170954"/>
                </a:lnTo>
                <a:lnTo>
                  <a:pt x="160705" y="50926"/>
                </a:lnTo>
                <a:lnTo>
                  <a:pt x="200888" y="253809"/>
                </a:lnTo>
                <a:lnTo>
                  <a:pt x="204457" y="257009"/>
                </a:lnTo>
                <a:lnTo>
                  <a:pt x="209588" y="257390"/>
                </a:lnTo>
                <a:lnTo>
                  <a:pt x="213601" y="257390"/>
                </a:lnTo>
                <a:lnTo>
                  <a:pt x="217246" y="254914"/>
                </a:lnTo>
                <a:lnTo>
                  <a:pt x="266382" y="124434"/>
                </a:lnTo>
                <a:lnTo>
                  <a:pt x="286981" y="171526"/>
                </a:lnTo>
                <a:lnTo>
                  <a:pt x="290474" y="173812"/>
                </a:lnTo>
                <a:lnTo>
                  <a:pt x="409016" y="173812"/>
                </a:lnTo>
                <a:lnTo>
                  <a:pt x="413359" y="169468"/>
                </a:lnTo>
                <a:lnTo>
                  <a:pt x="413359" y="158737"/>
                </a:lnTo>
                <a:lnTo>
                  <a:pt x="409016" y="154381"/>
                </a:lnTo>
                <a:lnTo>
                  <a:pt x="300697" y="154381"/>
                </a:lnTo>
                <a:lnTo>
                  <a:pt x="273024" y="91135"/>
                </a:lnTo>
                <a:lnTo>
                  <a:pt x="269405" y="88849"/>
                </a:lnTo>
                <a:lnTo>
                  <a:pt x="261493" y="89039"/>
                </a:lnTo>
                <a:lnTo>
                  <a:pt x="258000" y="91516"/>
                </a:lnTo>
                <a:lnTo>
                  <a:pt x="212496" y="212356"/>
                </a:lnTo>
                <a:lnTo>
                  <a:pt x="171157" y="3606"/>
                </a:lnTo>
                <a:lnTo>
                  <a:pt x="167386" y="393"/>
                </a:lnTo>
                <a:lnTo>
                  <a:pt x="158419" y="0"/>
                </a:lnTo>
                <a:close/>
              </a:path>
            </a:pathLst>
          </a:custGeom>
          <a:solidFill>
            <a:srgbClr val="95D5D6"/>
          </a:solidFill>
        </p:spPr>
        <p:txBody>
          <a:bodyPr wrap="square" lIns="0" tIns="0" rIns="0" bIns="0" rtlCol="0"/>
          <a:lstStyle/>
          <a:p>
            <a:endParaRPr dirty="0"/>
          </a:p>
        </p:txBody>
      </p:sp>
      <p:sp>
        <p:nvSpPr>
          <p:cNvPr id="7" name="object 7"/>
          <p:cNvSpPr/>
          <p:nvPr/>
        </p:nvSpPr>
        <p:spPr>
          <a:xfrm>
            <a:off x="10682880" y="2447941"/>
            <a:ext cx="264795" cy="252095"/>
          </a:xfrm>
          <a:custGeom>
            <a:avLst/>
            <a:gdLst/>
            <a:ahLst/>
            <a:cxnLst/>
            <a:rect l="l" t="t" r="r" b="b"/>
            <a:pathLst>
              <a:path w="264795" h="252094">
                <a:moveTo>
                  <a:pt x="252666" y="0"/>
                </a:moveTo>
                <a:lnTo>
                  <a:pt x="243865" y="546"/>
                </a:lnTo>
                <a:lnTo>
                  <a:pt x="118948" y="141897"/>
                </a:lnTo>
                <a:lnTo>
                  <a:pt x="79654" y="92849"/>
                </a:lnTo>
                <a:lnTo>
                  <a:pt x="70891" y="91884"/>
                </a:lnTo>
                <a:lnTo>
                  <a:pt x="58877" y="101498"/>
                </a:lnTo>
                <a:lnTo>
                  <a:pt x="57911" y="110274"/>
                </a:lnTo>
                <a:lnTo>
                  <a:pt x="110121" y="175437"/>
                </a:lnTo>
                <a:lnTo>
                  <a:pt x="113969" y="177355"/>
                </a:lnTo>
                <a:lnTo>
                  <a:pt x="122402" y="177457"/>
                </a:lnTo>
                <a:lnTo>
                  <a:pt x="126212" y="175742"/>
                </a:lnTo>
                <a:lnTo>
                  <a:pt x="208978" y="82105"/>
                </a:lnTo>
                <a:lnTo>
                  <a:pt x="208978" y="224231"/>
                </a:lnTo>
                <a:lnTo>
                  <a:pt x="27863" y="224231"/>
                </a:lnTo>
                <a:lnTo>
                  <a:pt x="27863" y="43116"/>
                </a:lnTo>
                <a:lnTo>
                  <a:pt x="179654" y="43116"/>
                </a:lnTo>
                <a:lnTo>
                  <a:pt x="187350" y="43116"/>
                </a:lnTo>
                <a:lnTo>
                  <a:pt x="193586" y="36880"/>
                </a:lnTo>
                <a:lnTo>
                  <a:pt x="193586" y="21488"/>
                </a:lnTo>
                <a:lnTo>
                  <a:pt x="187350" y="15252"/>
                </a:lnTo>
                <a:lnTo>
                  <a:pt x="6235" y="15252"/>
                </a:lnTo>
                <a:lnTo>
                  <a:pt x="0" y="21488"/>
                </a:lnTo>
                <a:lnTo>
                  <a:pt x="0" y="245846"/>
                </a:lnTo>
                <a:lnTo>
                  <a:pt x="6235" y="252094"/>
                </a:lnTo>
                <a:lnTo>
                  <a:pt x="230593" y="252094"/>
                </a:lnTo>
                <a:lnTo>
                  <a:pt x="236842" y="245846"/>
                </a:lnTo>
                <a:lnTo>
                  <a:pt x="236842" y="58432"/>
                </a:lnTo>
                <a:lnTo>
                  <a:pt x="235902" y="55676"/>
                </a:lnTo>
                <a:lnTo>
                  <a:pt x="234314" y="53416"/>
                </a:lnTo>
                <a:lnTo>
                  <a:pt x="264744" y="18999"/>
                </a:lnTo>
                <a:lnTo>
                  <a:pt x="264198" y="10198"/>
                </a:lnTo>
                <a:lnTo>
                  <a:pt x="252666" y="0"/>
                </a:lnTo>
                <a:close/>
              </a:path>
            </a:pathLst>
          </a:custGeom>
          <a:solidFill>
            <a:srgbClr val="95D5D6"/>
          </a:solidFill>
        </p:spPr>
        <p:txBody>
          <a:bodyPr wrap="square" lIns="0" tIns="0" rIns="0" bIns="0" rtlCol="0"/>
          <a:lstStyle/>
          <a:p>
            <a:endParaRPr dirty="0"/>
          </a:p>
        </p:txBody>
      </p:sp>
      <p:grpSp>
        <p:nvGrpSpPr>
          <p:cNvPr id="8" name="object 8"/>
          <p:cNvGrpSpPr/>
          <p:nvPr/>
        </p:nvGrpSpPr>
        <p:grpSpPr>
          <a:xfrm>
            <a:off x="10612311" y="2142765"/>
            <a:ext cx="891540" cy="892175"/>
            <a:chOff x="10612311" y="2142765"/>
            <a:chExt cx="891540" cy="892175"/>
          </a:xfrm>
        </p:grpSpPr>
        <p:pic>
          <p:nvPicPr>
            <p:cNvPr id="9" name="object 9"/>
            <p:cNvPicPr/>
            <p:nvPr/>
          </p:nvPicPr>
          <p:blipFill>
            <a:blip r:embed="rId4" cstate="print"/>
            <a:stretch>
              <a:fillRect/>
            </a:stretch>
          </p:blipFill>
          <p:spPr>
            <a:xfrm>
              <a:off x="11377866" y="2630303"/>
              <a:ext cx="125387" cy="211099"/>
            </a:xfrm>
            <a:prstGeom prst="rect">
              <a:avLst/>
            </a:prstGeom>
          </p:spPr>
        </p:pic>
        <p:sp>
          <p:nvSpPr>
            <p:cNvPr id="10" name="object 10"/>
            <p:cNvSpPr/>
            <p:nvPr/>
          </p:nvSpPr>
          <p:spPr>
            <a:xfrm>
              <a:off x="10612311" y="2142769"/>
              <a:ext cx="877569" cy="892175"/>
            </a:xfrm>
            <a:custGeom>
              <a:avLst/>
              <a:gdLst/>
              <a:ahLst/>
              <a:cxnLst/>
              <a:rect l="l" t="t" r="r" b="b"/>
              <a:pathLst>
                <a:path w="877570" h="892175">
                  <a:moveTo>
                    <a:pt x="571195" y="111455"/>
                  </a:moveTo>
                  <a:lnTo>
                    <a:pt x="444474" y="111455"/>
                  </a:lnTo>
                  <a:lnTo>
                    <a:pt x="444474" y="77558"/>
                  </a:lnTo>
                  <a:lnTo>
                    <a:pt x="416610" y="51447"/>
                  </a:lnTo>
                  <a:lnTo>
                    <a:pt x="416610" y="89623"/>
                  </a:lnTo>
                  <a:lnTo>
                    <a:pt x="416610" y="111455"/>
                  </a:lnTo>
                  <a:lnTo>
                    <a:pt x="221564" y="111455"/>
                  </a:lnTo>
                  <a:lnTo>
                    <a:pt x="221564" y="89623"/>
                  </a:lnTo>
                  <a:lnTo>
                    <a:pt x="287439" y="27863"/>
                  </a:lnTo>
                  <a:lnTo>
                    <a:pt x="350723" y="27863"/>
                  </a:lnTo>
                  <a:lnTo>
                    <a:pt x="416610" y="89623"/>
                  </a:lnTo>
                  <a:lnTo>
                    <a:pt x="416610" y="51447"/>
                  </a:lnTo>
                  <a:lnTo>
                    <a:pt x="391464" y="27863"/>
                  </a:lnTo>
                  <a:lnTo>
                    <a:pt x="361746" y="0"/>
                  </a:lnTo>
                  <a:lnTo>
                    <a:pt x="276428" y="0"/>
                  </a:lnTo>
                  <a:lnTo>
                    <a:pt x="193700" y="77558"/>
                  </a:lnTo>
                  <a:lnTo>
                    <a:pt x="193700" y="111455"/>
                  </a:lnTo>
                  <a:lnTo>
                    <a:pt x="69646" y="111455"/>
                  </a:lnTo>
                  <a:lnTo>
                    <a:pt x="69646" y="294386"/>
                  </a:lnTo>
                  <a:lnTo>
                    <a:pt x="97510" y="294386"/>
                  </a:lnTo>
                  <a:lnTo>
                    <a:pt x="97510" y="139306"/>
                  </a:lnTo>
                  <a:lnTo>
                    <a:pt x="543331" y="139306"/>
                  </a:lnTo>
                  <a:lnTo>
                    <a:pt x="543331" y="250761"/>
                  </a:lnTo>
                  <a:lnTo>
                    <a:pt x="571195" y="250761"/>
                  </a:lnTo>
                  <a:lnTo>
                    <a:pt x="571195" y="139306"/>
                  </a:lnTo>
                  <a:lnTo>
                    <a:pt x="571195" y="111455"/>
                  </a:lnTo>
                  <a:close/>
                </a:path>
                <a:path w="877570" h="892175">
                  <a:moveTo>
                    <a:pt x="640854" y="42418"/>
                  </a:moveTo>
                  <a:lnTo>
                    <a:pt x="459066" y="42418"/>
                  </a:lnTo>
                  <a:lnTo>
                    <a:pt x="459066" y="69088"/>
                  </a:lnTo>
                  <a:lnTo>
                    <a:pt x="612990" y="69088"/>
                  </a:lnTo>
                  <a:lnTo>
                    <a:pt x="612990" y="278638"/>
                  </a:lnTo>
                  <a:lnTo>
                    <a:pt x="640854" y="278638"/>
                  </a:lnTo>
                  <a:lnTo>
                    <a:pt x="640854" y="69088"/>
                  </a:lnTo>
                  <a:lnTo>
                    <a:pt x="640854" y="42418"/>
                  </a:lnTo>
                  <a:close/>
                </a:path>
                <a:path w="877570" h="892175">
                  <a:moveTo>
                    <a:pt x="877138" y="449656"/>
                  </a:moveTo>
                  <a:lnTo>
                    <a:pt x="873963" y="433959"/>
                  </a:lnTo>
                  <a:lnTo>
                    <a:pt x="865162" y="420598"/>
                  </a:lnTo>
                  <a:lnTo>
                    <a:pt x="851496" y="411365"/>
                  </a:lnTo>
                  <a:lnTo>
                    <a:pt x="851154" y="411226"/>
                  </a:lnTo>
                  <a:lnTo>
                    <a:pt x="851154" y="448144"/>
                  </a:lnTo>
                  <a:lnTo>
                    <a:pt x="846785" y="458685"/>
                  </a:lnTo>
                  <a:lnTo>
                    <a:pt x="844092" y="461365"/>
                  </a:lnTo>
                  <a:lnTo>
                    <a:pt x="837272" y="464172"/>
                  </a:lnTo>
                  <a:lnTo>
                    <a:pt x="833564" y="464197"/>
                  </a:lnTo>
                  <a:lnTo>
                    <a:pt x="830173" y="462838"/>
                  </a:lnTo>
                  <a:lnTo>
                    <a:pt x="735317" y="419011"/>
                  </a:lnTo>
                  <a:lnTo>
                    <a:pt x="690981" y="397649"/>
                  </a:lnTo>
                  <a:lnTo>
                    <a:pt x="639610" y="370484"/>
                  </a:lnTo>
                  <a:lnTo>
                    <a:pt x="606945" y="337705"/>
                  </a:lnTo>
                  <a:lnTo>
                    <a:pt x="748131" y="397700"/>
                  </a:lnTo>
                  <a:lnTo>
                    <a:pt x="847775" y="439991"/>
                  </a:lnTo>
                  <a:lnTo>
                    <a:pt x="851154" y="448144"/>
                  </a:lnTo>
                  <a:lnTo>
                    <a:pt x="851154" y="411226"/>
                  </a:lnTo>
                  <a:lnTo>
                    <a:pt x="678154" y="337705"/>
                  </a:lnTo>
                  <a:lnTo>
                    <a:pt x="555155" y="285432"/>
                  </a:lnTo>
                  <a:lnTo>
                    <a:pt x="554596" y="285229"/>
                  </a:lnTo>
                  <a:lnTo>
                    <a:pt x="503161" y="233654"/>
                  </a:lnTo>
                  <a:lnTo>
                    <a:pt x="495820" y="226301"/>
                  </a:lnTo>
                  <a:lnTo>
                    <a:pt x="490664" y="221119"/>
                  </a:lnTo>
                  <a:lnTo>
                    <a:pt x="475246" y="210400"/>
                  </a:lnTo>
                  <a:lnTo>
                    <a:pt x="457682" y="205905"/>
                  </a:lnTo>
                  <a:lnTo>
                    <a:pt x="439953" y="207784"/>
                  </a:lnTo>
                  <a:lnTo>
                    <a:pt x="424040" y="216179"/>
                  </a:lnTo>
                  <a:lnTo>
                    <a:pt x="423583" y="216560"/>
                  </a:lnTo>
                  <a:lnTo>
                    <a:pt x="423583" y="291757"/>
                  </a:lnTo>
                  <a:lnTo>
                    <a:pt x="423113" y="291934"/>
                  </a:lnTo>
                  <a:lnTo>
                    <a:pt x="363880" y="264477"/>
                  </a:lnTo>
                  <a:lnTo>
                    <a:pt x="346265" y="242709"/>
                  </a:lnTo>
                  <a:lnTo>
                    <a:pt x="374396" y="238645"/>
                  </a:lnTo>
                  <a:lnTo>
                    <a:pt x="406044" y="252958"/>
                  </a:lnTo>
                  <a:lnTo>
                    <a:pt x="406819" y="262763"/>
                  </a:lnTo>
                  <a:lnTo>
                    <a:pt x="409524" y="272148"/>
                  </a:lnTo>
                  <a:lnTo>
                    <a:pt x="414045" y="280797"/>
                  </a:lnTo>
                  <a:lnTo>
                    <a:pt x="420281" y="288442"/>
                  </a:lnTo>
                  <a:lnTo>
                    <a:pt x="423583" y="291757"/>
                  </a:lnTo>
                  <a:lnTo>
                    <a:pt x="423583" y="216560"/>
                  </a:lnTo>
                  <a:lnTo>
                    <a:pt x="420433" y="219125"/>
                  </a:lnTo>
                  <a:lnTo>
                    <a:pt x="417309" y="222542"/>
                  </a:lnTo>
                  <a:lnTo>
                    <a:pt x="414705" y="226301"/>
                  </a:lnTo>
                  <a:lnTo>
                    <a:pt x="379755" y="210489"/>
                  </a:lnTo>
                  <a:lnTo>
                    <a:pt x="377075" y="210108"/>
                  </a:lnTo>
                  <a:lnTo>
                    <a:pt x="313067" y="219341"/>
                  </a:lnTo>
                  <a:lnTo>
                    <a:pt x="308876" y="222669"/>
                  </a:lnTo>
                  <a:lnTo>
                    <a:pt x="305219" y="232003"/>
                  </a:lnTo>
                  <a:lnTo>
                    <a:pt x="306044" y="237286"/>
                  </a:lnTo>
                  <a:lnTo>
                    <a:pt x="345592" y="286169"/>
                  </a:lnTo>
                  <a:lnTo>
                    <a:pt x="347294" y="287489"/>
                  </a:lnTo>
                  <a:lnTo>
                    <a:pt x="398868" y="311404"/>
                  </a:lnTo>
                  <a:lnTo>
                    <a:pt x="392645" y="325843"/>
                  </a:lnTo>
                  <a:lnTo>
                    <a:pt x="391325" y="341274"/>
                  </a:lnTo>
                  <a:lnTo>
                    <a:pt x="394919" y="356400"/>
                  </a:lnTo>
                  <a:lnTo>
                    <a:pt x="403415" y="369963"/>
                  </a:lnTo>
                  <a:lnTo>
                    <a:pt x="396443" y="372338"/>
                  </a:lnTo>
                  <a:lnTo>
                    <a:pt x="389890" y="376288"/>
                  </a:lnTo>
                  <a:lnTo>
                    <a:pt x="384327" y="381850"/>
                  </a:lnTo>
                  <a:lnTo>
                    <a:pt x="373672" y="397649"/>
                  </a:lnTo>
                  <a:lnTo>
                    <a:pt x="369785" y="415671"/>
                  </a:lnTo>
                  <a:lnTo>
                    <a:pt x="372719" y="433870"/>
                  </a:lnTo>
                  <a:lnTo>
                    <a:pt x="382549" y="450215"/>
                  </a:lnTo>
                  <a:lnTo>
                    <a:pt x="383044" y="450748"/>
                  </a:lnTo>
                  <a:lnTo>
                    <a:pt x="387248" y="454952"/>
                  </a:lnTo>
                  <a:lnTo>
                    <a:pt x="379552" y="458139"/>
                  </a:lnTo>
                  <a:lnTo>
                    <a:pt x="354164" y="488188"/>
                  </a:lnTo>
                  <a:lnTo>
                    <a:pt x="352183" y="503212"/>
                  </a:lnTo>
                  <a:lnTo>
                    <a:pt x="354838" y="518401"/>
                  </a:lnTo>
                  <a:lnTo>
                    <a:pt x="397992" y="578535"/>
                  </a:lnTo>
                  <a:lnTo>
                    <a:pt x="425589" y="612267"/>
                  </a:lnTo>
                  <a:lnTo>
                    <a:pt x="454304" y="644347"/>
                  </a:lnTo>
                  <a:lnTo>
                    <a:pt x="484073" y="674700"/>
                  </a:lnTo>
                  <a:lnTo>
                    <a:pt x="514807" y="703262"/>
                  </a:lnTo>
                  <a:lnTo>
                    <a:pt x="514807" y="794105"/>
                  </a:lnTo>
                  <a:lnTo>
                    <a:pt x="307403" y="794105"/>
                  </a:lnTo>
                  <a:lnTo>
                    <a:pt x="307403" y="651992"/>
                  </a:lnTo>
                  <a:lnTo>
                    <a:pt x="307403" y="628319"/>
                  </a:lnTo>
                  <a:lnTo>
                    <a:pt x="306463" y="625576"/>
                  </a:lnTo>
                  <a:lnTo>
                    <a:pt x="304888" y="623316"/>
                  </a:lnTo>
                  <a:lnTo>
                    <a:pt x="335318" y="588886"/>
                  </a:lnTo>
                  <a:lnTo>
                    <a:pt x="334759" y="580085"/>
                  </a:lnTo>
                  <a:lnTo>
                    <a:pt x="323240" y="569899"/>
                  </a:lnTo>
                  <a:lnTo>
                    <a:pt x="314426" y="570433"/>
                  </a:lnTo>
                  <a:lnTo>
                    <a:pt x="189509" y="711771"/>
                  </a:lnTo>
                  <a:lnTo>
                    <a:pt x="150228" y="662736"/>
                  </a:lnTo>
                  <a:lnTo>
                    <a:pt x="141452" y="661758"/>
                  </a:lnTo>
                  <a:lnTo>
                    <a:pt x="129451" y="671385"/>
                  </a:lnTo>
                  <a:lnTo>
                    <a:pt x="128473" y="680148"/>
                  </a:lnTo>
                  <a:lnTo>
                    <a:pt x="180682" y="745324"/>
                  </a:lnTo>
                  <a:lnTo>
                    <a:pt x="184531" y="747242"/>
                  </a:lnTo>
                  <a:lnTo>
                    <a:pt x="188645" y="747344"/>
                  </a:lnTo>
                  <a:lnTo>
                    <a:pt x="192976" y="747344"/>
                  </a:lnTo>
                  <a:lnTo>
                    <a:pt x="196773" y="745642"/>
                  </a:lnTo>
                  <a:lnTo>
                    <a:pt x="226707" y="711771"/>
                  </a:lnTo>
                  <a:lnTo>
                    <a:pt x="279539" y="651992"/>
                  </a:lnTo>
                  <a:lnTo>
                    <a:pt x="279539" y="794105"/>
                  </a:lnTo>
                  <a:lnTo>
                    <a:pt x="98437" y="794105"/>
                  </a:lnTo>
                  <a:lnTo>
                    <a:pt x="98437" y="613003"/>
                  </a:lnTo>
                  <a:lnTo>
                    <a:pt x="257911" y="613003"/>
                  </a:lnTo>
                  <a:lnTo>
                    <a:pt x="264160" y="606767"/>
                  </a:lnTo>
                  <a:lnTo>
                    <a:pt x="264160" y="591375"/>
                  </a:lnTo>
                  <a:lnTo>
                    <a:pt x="257911" y="585139"/>
                  </a:lnTo>
                  <a:lnTo>
                    <a:pt x="76796" y="585139"/>
                  </a:lnTo>
                  <a:lnTo>
                    <a:pt x="70573" y="591375"/>
                  </a:lnTo>
                  <a:lnTo>
                    <a:pt x="70573" y="815428"/>
                  </a:lnTo>
                  <a:lnTo>
                    <a:pt x="76327" y="821461"/>
                  </a:lnTo>
                  <a:lnTo>
                    <a:pt x="83591" y="821931"/>
                  </a:lnTo>
                  <a:lnTo>
                    <a:pt x="542671" y="821969"/>
                  </a:lnTo>
                  <a:lnTo>
                    <a:pt x="542671" y="794105"/>
                  </a:lnTo>
                  <a:lnTo>
                    <a:pt x="542671" y="726909"/>
                  </a:lnTo>
                  <a:lnTo>
                    <a:pt x="552958" y="735190"/>
                  </a:lnTo>
                  <a:lnTo>
                    <a:pt x="563359" y="743381"/>
                  </a:lnTo>
                  <a:lnTo>
                    <a:pt x="573862" y="751484"/>
                  </a:lnTo>
                  <a:lnTo>
                    <a:pt x="584466" y="759472"/>
                  </a:lnTo>
                  <a:lnTo>
                    <a:pt x="584466" y="863765"/>
                  </a:lnTo>
                  <a:lnTo>
                    <a:pt x="27863" y="863765"/>
                  </a:lnTo>
                  <a:lnTo>
                    <a:pt x="27863" y="69659"/>
                  </a:lnTo>
                  <a:lnTo>
                    <a:pt x="181114" y="69659"/>
                  </a:lnTo>
                  <a:lnTo>
                    <a:pt x="181114" y="41795"/>
                  </a:lnTo>
                  <a:lnTo>
                    <a:pt x="0" y="41795"/>
                  </a:lnTo>
                  <a:lnTo>
                    <a:pt x="0" y="891628"/>
                  </a:lnTo>
                  <a:lnTo>
                    <a:pt x="612330" y="891628"/>
                  </a:lnTo>
                  <a:lnTo>
                    <a:pt x="612330" y="863765"/>
                  </a:lnTo>
                  <a:lnTo>
                    <a:pt x="612330" y="779665"/>
                  </a:lnTo>
                  <a:lnTo>
                    <a:pt x="618693" y="784148"/>
                  </a:lnTo>
                  <a:lnTo>
                    <a:pt x="625094" y="788593"/>
                  </a:lnTo>
                  <a:lnTo>
                    <a:pt x="684085" y="828560"/>
                  </a:lnTo>
                  <a:lnTo>
                    <a:pt x="710844" y="855306"/>
                  </a:lnTo>
                  <a:lnTo>
                    <a:pt x="714400" y="856665"/>
                  </a:lnTo>
                  <a:lnTo>
                    <a:pt x="721537" y="856665"/>
                  </a:lnTo>
                  <a:lnTo>
                    <a:pt x="725106" y="855294"/>
                  </a:lnTo>
                  <a:lnTo>
                    <a:pt x="732929" y="847471"/>
                  </a:lnTo>
                  <a:lnTo>
                    <a:pt x="733234" y="839393"/>
                  </a:lnTo>
                  <a:lnTo>
                    <a:pt x="728459" y="833564"/>
                  </a:lnTo>
                  <a:lnTo>
                    <a:pt x="728141" y="833208"/>
                  </a:lnTo>
                  <a:lnTo>
                    <a:pt x="702221" y="807288"/>
                  </a:lnTo>
                  <a:lnTo>
                    <a:pt x="701548" y="806729"/>
                  </a:lnTo>
                  <a:lnTo>
                    <a:pt x="661581" y="779665"/>
                  </a:lnTo>
                  <a:lnTo>
                    <a:pt x="647153" y="769886"/>
                  </a:lnTo>
                  <a:lnTo>
                    <a:pt x="602221" y="737971"/>
                  </a:lnTo>
                  <a:lnTo>
                    <a:pt x="558761" y="704113"/>
                  </a:lnTo>
                  <a:lnTo>
                    <a:pt x="521982" y="672249"/>
                  </a:lnTo>
                  <a:lnTo>
                    <a:pt x="486498" y="637755"/>
                  </a:lnTo>
                  <a:lnTo>
                    <a:pt x="452450" y="600748"/>
                  </a:lnTo>
                  <a:lnTo>
                    <a:pt x="419938" y="561365"/>
                  </a:lnTo>
                  <a:lnTo>
                    <a:pt x="384606" y="516178"/>
                  </a:lnTo>
                  <a:lnTo>
                    <a:pt x="380098" y="502983"/>
                  </a:lnTo>
                  <a:lnTo>
                    <a:pt x="380834" y="496366"/>
                  </a:lnTo>
                  <a:lnTo>
                    <a:pt x="383590" y="490474"/>
                  </a:lnTo>
                  <a:lnTo>
                    <a:pt x="387781" y="484517"/>
                  </a:lnTo>
                  <a:lnTo>
                    <a:pt x="394728" y="480695"/>
                  </a:lnTo>
                  <a:lnTo>
                    <a:pt x="407987" y="479894"/>
                  </a:lnTo>
                  <a:lnTo>
                    <a:pt x="413410" y="481634"/>
                  </a:lnTo>
                  <a:lnTo>
                    <a:pt x="417385" y="485076"/>
                  </a:lnTo>
                  <a:lnTo>
                    <a:pt x="456196" y="523900"/>
                  </a:lnTo>
                  <a:lnTo>
                    <a:pt x="459765" y="525259"/>
                  </a:lnTo>
                  <a:lnTo>
                    <a:pt x="466902" y="525259"/>
                  </a:lnTo>
                  <a:lnTo>
                    <a:pt x="470458" y="523900"/>
                  </a:lnTo>
                  <a:lnTo>
                    <a:pt x="478624" y="515734"/>
                  </a:lnTo>
                  <a:lnTo>
                    <a:pt x="478624" y="506920"/>
                  </a:lnTo>
                  <a:lnTo>
                    <a:pt x="451599" y="479894"/>
                  </a:lnTo>
                  <a:lnTo>
                    <a:pt x="439140" y="467423"/>
                  </a:lnTo>
                  <a:lnTo>
                    <a:pt x="438404" y="466648"/>
                  </a:lnTo>
                  <a:lnTo>
                    <a:pt x="437667" y="465912"/>
                  </a:lnTo>
                  <a:lnTo>
                    <a:pt x="436892" y="465188"/>
                  </a:lnTo>
                  <a:lnTo>
                    <a:pt x="403034" y="431330"/>
                  </a:lnTo>
                  <a:lnTo>
                    <a:pt x="398856" y="424167"/>
                  </a:lnTo>
                  <a:lnTo>
                    <a:pt x="397649" y="416242"/>
                  </a:lnTo>
                  <a:lnTo>
                    <a:pt x="399376" y="408419"/>
                  </a:lnTo>
                  <a:lnTo>
                    <a:pt x="404025" y="401548"/>
                  </a:lnTo>
                  <a:lnTo>
                    <a:pt x="411238" y="396760"/>
                  </a:lnTo>
                  <a:lnTo>
                    <a:pt x="419442" y="395173"/>
                  </a:lnTo>
                  <a:lnTo>
                    <a:pt x="427659" y="396760"/>
                  </a:lnTo>
                  <a:lnTo>
                    <a:pt x="434873" y="401548"/>
                  </a:lnTo>
                  <a:lnTo>
                    <a:pt x="506704" y="473392"/>
                  </a:lnTo>
                  <a:lnTo>
                    <a:pt x="510273" y="474751"/>
                  </a:lnTo>
                  <a:lnTo>
                    <a:pt x="517410" y="474751"/>
                  </a:lnTo>
                  <a:lnTo>
                    <a:pt x="520966" y="473392"/>
                  </a:lnTo>
                  <a:lnTo>
                    <a:pt x="529132" y="465226"/>
                  </a:lnTo>
                  <a:lnTo>
                    <a:pt x="529018" y="456298"/>
                  </a:lnTo>
                  <a:lnTo>
                    <a:pt x="467893" y="395173"/>
                  </a:lnTo>
                  <a:lnTo>
                    <a:pt x="425132" y="352412"/>
                  </a:lnTo>
                  <a:lnTo>
                    <a:pt x="420560" y="345516"/>
                  </a:lnTo>
                  <a:lnTo>
                    <a:pt x="419036" y="337667"/>
                  </a:lnTo>
                  <a:lnTo>
                    <a:pt x="420598" y="329793"/>
                  </a:lnTo>
                  <a:lnTo>
                    <a:pt x="425221" y="322859"/>
                  </a:lnTo>
                  <a:lnTo>
                    <a:pt x="432104" y="318287"/>
                  </a:lnTo>
                  <a:lnTo>
                    <a:pt x="439940" y="316763"/>
                  </a:lnTo>
                  <a:lnTo>
                    <a:pt x="447789" y="318287"/>
                  </a:lnTo>
                  <a:lnTo>
                    <a:pt x="454685" y="322859"/>
                  </a:lnTo>
                  <a:lnTo>
                    <a:pt x="558685" y="426847"/>
                  </a:lnTo>
                  <a:lnTo>
                    <a:pt x="567499" y="426847"/>
                  </a:lnTo>
                  <a:lnTo>
                    <a:pt x="578383" y="415975"/>
                  </a:lnTo>
                  <a:lnTo>
                    <a:pt x="578383" y="407149"/>
                  </a:lnTo>
                  <a:lnTo>
                    <a:pt x="487997" y="316763"/>
                  </a:lnTo>
                  <a:lnTo>
                    <a:pt x="463169" y="291934"/>
                  </a:lnTo>
                  <a:lnTo>
                    <a:pt x="435825" y="264591"/>
                  </a:lnTo>
                  <a:lnTo>
                    <a:pt x="433603" y="258826"/>
                  </a:lnTo>
                  <a:lnTo>
                    <a:pt x="434200" y="246989"/>
                  </a:lnTo>
                  <a:lnTo>
                    <a:pt x="456234" y="233654"/>
                  </a:lnTo>
                  <a:lnTo>
                    <a:pt x="463994" y="235839"/>
                  </a:lnTo>
                  <a:lnTo>
                    <a:pt x="470916" y="240766"/>
                  </a:lnTo>
                  <a:lnTo>
                    <a:pt x="618947" y="389216"/>
                  </a:lnTo>
                  <a:lnTo>
                    <a:pt x="623062" y="392899"/>
                  </a:lnTo>
                  <a:lnTo>
                    <a:pt x="658253" y="412508"/>
                  </a:lnTo>
                  <a:lnTo>
                    <a:pt x="700074" y="433057"/>
                  </a:lnTo>
                  <a:lnTo>
                    <a:pt x="769899" y="465924"/>
                  </a:lnTo>
                  <a:lnTo>
                    <a:pt x="819378" y="488530"/>
                  </a:lnTo>
                  <a:lnTo>
                    <a:pt x="829906" y="491718"/>
                  </a:lnTo>
                  <a:lnTo>
                    <a:pt x="840740" y="491718"/>
                  </a:lnTo>
                  <a:lnTo>
                    <a:pt x="873950" y="465912"/>
                  </a:lnTo>
                  <a:lnTo>
                    <a:pt x="874280" y="464197"/>
                  </a:lnTo>
                  <a:lnTo>
                    <a:pt x="877138" y="449656"/>
                  </a:lnTo>
                  <a:close/>
                </a:path>
              </a:pathLst>
            </a:custGeom>
            <a:solidFill>
              <a:srgbClr val="95D5D6"/>
            </a:solidFill>
          </p:spPr>
          <p:txBody>
            <a:bodyPr wrap="square" lIns="0" tIns="0" rIns="0" bIns="0" rtlCol="0"/>
            <a:lstStyle/>
            <a:p>
              <a:endParaRPr dirty="0"/>
            </a:p>
          </p:txBody>
        </p:sp>
      </p:grpSp>
      <p:sp>
        <p:nvSpPr>
          <p:cNvPr id="11" name="object 11"/>
          <p:cNvSpPr/>
          <p:nvPr/>
        </p:nvSpPr>
        <p:spPr>
          <a:xfrm>
            <a:off x="11564696" y="2300744"/>
            <a:ext cx="611505" cy="631825"/>
          </a:xfrm>
          <a:custGeom>
            <a:avLst/>
            <a:gdLst/>
            <a:ahLst/>
            <a:cxnLst/>
            <a:rect l="l" t="t" r="r" b="b"/>
            <a:pathLst>
              <a:path w="611504" h="631825">
                <a:moveTo>
                  <a:pt x="274078" y="171831"/>
                </a:moveTo>
                <a:lnTo>
                  <a:pt x="269367" y="167106"/>
                </a:lnTo>
                <a:lnTo>
                  <a:pt x="263537" y="167106"/>
                </a:lnTo>
                <a:lnTo>
                  <a:pt x="257708" y="167106"/>
                </a:lnTo>
                <a:lnTo>
                  <a:pt x="252996" y="171831"/>
                </a:lnTo>
                <a:lnTo>
                  <a:pt x="252996" y="183476"/>
                </a:lnTo>
                <a:lnTo>
                  <a:pt x="257708" y="188188"/>
                </a:lnTo>
                <a:lnTo>
                  <a:pt x="269367" y="188188"/>
                </a:lnTo>
                <a:lnTo>
                  <a:pt x="274078" y="183476"/>
                </a:lnTo>
                <a:lnTo>
                  <a:pt x="274078" y="171831"/>
                </a:lnTo>
                <a:close/>
              </a:path>
              <a:path w="611504" h="631825">
                <a:moveTo>
                  <a:pt x="316242" y="171818"/>
                </a:moveTo>
                <a:lnTo>
                  <a:pt x="311518" y="167106"/>
                </a:lnTo>
                <a:lnTo>
                  <a:pt x="299885" y="167106"/>
                </a:lnTo>
                <a:lnTo>
                  <a:pt x="295160" y="171818"/>
                </a:lnTo>
                <a:lnTo>
                  <a:pt x="295160" y="183476"/>
                </a:lnTo>
                <a:lnTo>
                  <a:pt x="299885" y="188188"/>
                </a:lnTo>
                <a:lnTo>
                  <a:pt x="311518" y="188188"/>
                </a:lnTo>
                <a:lnTo>
                  <a:pt x="316242" y="183476"/>
                </a:lnTo>
                <a:lnTo>
                  <a:pt x="316242" y="177647"/>
                </a:lnTo>
                <a:lnTo>
                  <a:pt x="316242" y="171818"/>
                </a:lnTo>
                <a:close/>
              </a:path>
              <a:path w="611504" h="631825">
                <a:moveTo>
                  <a:pt x="358406" y="171818"/>
                </a:moveTo>
                <a:lnTo>
                  <a:pt x="353682" y="167106"/>
                </a:lnTo>
                <a:lnTo>
                  <a:pt x="342036" y="167106"/>
                </a:lnTo>
                <a:lnTo>
                  <a:pt x="337324" y="171818"/>
                </a:lnTo>
                <a:lnTo>
                  <a:pt x="337324" y="183476"/>
                </a:lnTo>
                <a:lnTo>
                  <a:pt x="342036" y="188188"/>
                </a:lnTo>
                <a:lnTo>
                  <a:pt x="353682" y="188188"/>
                </a:lnTo>
                <a:lnTo>
                  <a:pt x="358406" y="183476"/>
                </a:lnTo>
                <a:lnTo>
                  <a:pt x="358406" y="177647"/>
                </a:lnTo>
                <a:lnTo>
                  <a:pt x="358406" y="171818"/>
                </a:lnTo>
                <a:close/>
              </a:path>
              <a:path w="611504" h="631825">
                <a:moveTo>
                  <a:pt x="611403" y="207111"/>
                </a:moveTo>
                <a:lnTo>
                  <a:pt x="611390" y="206565"/>
                </a:lnTo>
                <a:lnTo>
                  <a:pt x="605701" y="163931"/>
                </a:lnTo>
                <a:lnTo>
                  <a:pt x="591870" y="123926"/>
                </a:lnTo>
                <a:lnTo>
                  <a:pt x="590308" y="121285"/>
                </a:lnTo>
                <a:lnTo>
                  <a:pt x="590308" y="207111"/>
                </a:lnTo>
                <a:lnTo>
                  <a:pt x="584542" y="250482"/>
                </a:lnTo>
                <a:lnTo>
                  <a:pt x="571144" y="307695"/>
                </a:lnTo>
                <a:lnTo>
                  <a:pt x="553948" y="369087"/>
                </a:lnTo>
                <a:lnTo>
                  <a:pt x="536803" y="425094"/>
                </a:lnTo>
                <a:lnTo>
                  <a:pt x="523570" y="466153"/>
                </a:lnTo>
                <a:lnTo>
                  <a:pt x="517677" y="483743"/>
                </a:lnTo>
                <a:lnTo>
                  <a:pt x="517486" y="484886"/>
                </a:lnTo>
                <a:lnTo>
                  <a:pt x="517486" y="610450"/>
                </a:lnTo>
                <a:lnTo>
                  <a:pt x="316242" y="610450"/>
                </a:lnTo>
                <a:lnTo>
                  <a:pt x="316242" y="546493"/>
                </a:lnTo>
                <a:lnTo>
                  <a:pt x="340982" y="544449"/>
                </a:lnTo>
                <a:lnTo>
                  <a:pt x="365188" y="540258"/>
                </a:lnTo>
                <a:lnTo>
                  <a:pt x="388594" y="533984"/>
                </a:lnTo>
                <a:lnTo>
                  <a:pt x="411010" y="525640"/>
                </a:lnTo>
                <a:lnTo>
                  <a:pt x="414794" y="524014"/>
                </a:lnTo>
                <a:lnTo>
                  <a:pt x="417309" y="520204"/>
                </a:lnTo>
                <a:lnTo>
                  <a:pt x="417106" y="390664"/>
                </a:lnTo>
                <a:lnTo>
                  <a:pt x="455930" y="380606"/>
                </a:lnTo>
                <a:lnTo>
                  <a:pt x="460806" y="379412"/>
                </a:lnTo>
                <a:lnTo>
                  <a:pt x="464997" y="376085"/>
                </a:lnTo>
                <a:lnTo>
                  <a:pt x="469620" y="366953"/>
                </a:lnTo>
                <a:lnTo>
                  <a:pt x="469836" y="361619"/>
                </a:lnTo>
                <a:lnTo>
                  <a:pt x="467855" y="356806"/>
                </a:lnTo>
                <a:lnTo>
                  <a:pt x="427520" y="260972"/>
                </a:lnTo>
                <a:lnTo>
                  <a:pt x="427520" y="219456"/>
                </a:lnTo>
                <a:lnTo>
                  <a:pt x="421894" y="169570"/>
                </a:lnTo>
                <a:lnTo>
                  <a:pt x="405447" y="122212"/>
                </a:lnTo>
                <a:lnTo>
                  <a:pt x="379628" y="80759"/>
                </a:lnTo>
                <a:lnTo>
                  <a:pt x="345808" y="46342"/>
                </a:lnTo>
                <a:lnTo>
                  <a:pt x="326796" y="34315"/>
                </a:lnTo>
                <a:lnTo>
                  <a:pt x="340817" y="29273"/>
                </a:lnTo>
                <a:lnTo>
                  <a:pt x="355320" y="25349"/>
                </a:lnTo>
                <a:lnTo>
                  <a:pt x="370395" y="22580"/>
                </a:lnTo>
                <a:lnTo>
                  <a:pt x="385597" y="21056"/>
                </a:lnTo>
                <a:lnTo>
                  <a:pt x="424510" y="22593"/>
                </a:lnTo>
                <a:lnTo>
                  <a:pt x="461645" y="31635"/>
                </a:lnTo>
                <a:lnTo>
                  <a:pt x="496201" y="47879"/>
                </a:lnTo>
                <a:lnTo>
                  <a:pt x="527291" y="71031"/>
                </a:lnTo>
                <a:lnTo>
                  <a:pt x="553250" y="99834"/>
                </a:lnTo>
                <a:lnTo>
                  <a:pt x="572655" y="132664"/>
                </a:lnTo>
                <a:lnTo>
                  <a:pt x="585152" y="168668"/>
                </a:lnTo>
                <a:lnTo>
                  <a:pt x="590257" y="206565"/>
                </a:lnTo>
                <a:lnTo>
                  <a:pt x="590308" y="207111"/>
                </a:lnTo>
                <a:lnTo>
                  <a:pt x="590308" y="121285"/>
                </a:lnTo>
                <a:lnTo>
                  <a:pt x="570331" y="87452"/>
                </a:lnTo>
                <a:lnTo>
                  <a:pt x="541502" y="55448"/>
                </a:lnTo>
                <a:lnTo>
                  <a:pt x="507009" y="29768"/>
                </a:lnTo>
                <a:lnTo>
                  <a:pt x="468680" y="11747"/>
                </a:lnTo>
                <a:lnTo>
                  <a:pt x="427482" y="1714"/>
                </a:lnTo>
                <a:lnTo>
                  <a:pt x="384365" y="0"/>
                </a:lnTo>
                <a:lnTo>
                  <a:pt x="361213" y="2679"/>
                </a:lnTo>
                <a:lnTo>
                  <a:pt x="338823" y="7848"/>
                </a:lnTo>
                <a:lnTo>
                  <a:pt x="317550" y="15316"/>
                </a:lnTo>
                <a:lnTo>
                  <a:pt x="297319" y="25006"/>
                </a:lnTo>
                <a:lnTo>
                  <a:pt x="296278" y="25387"/>
                </a:lnTo>
                <a:lnTo>
                  <a:pt x="295325" y="25920"/>
                </a:lnTo>
                <a:lnTo>
                  <a:pt x="294474" y="26606"/>
                </a:lnTo>
                <a:lnTo>
                  <a:pt x="257594" y="53111"/>
                </a:lnTo>
                <a:lnTo>
                  <a:pt x="226987" y="86842"/>
                </a:lnTo>
                <a:lnTo>
                  <a:pt x="203771" y="126606"/>
                </a:lnTo>
                <a:lnTo>
                  <a:pt x="189039" y="171221"/>
                </a:lnTo>
                <a:lnTo>
                  <a:pt x="183883" y="219456"/>
                </a:lnTo>
                <a:lnTo>
                  <a:pt x="183883" y="260972"/>
                </a:lnTo>
                <a:lnTo>
                  <a:pt x="143510" y="356882"/>
                </a:lnTo>
                <a:lnTo>
                  <a:pt x="141744" y="361188"/>
                </a:lnTo>
                <a:lnTo>
                  <a:pt x="141693" y="364655"/>
                </a:lnTo>
                <a:lnTo>
                  <a:pt x="141782" y="366953"/>
                </a:lnTo>
                <a:lnTo>
                  <a:pt x="144081" y="371525"/>
                </a:lnTo>
                <a:lnTo>
                  <a:pt x="146405" y="376085"/>
                </a:lnTo>
                <a:lnTo>
                  <a:pt x="150596" y="379412"/>
                </a:lnTo>
                <a:lnTo>
                  <a:pt x="155549" y="380631"/>
                </a:lnTo>
                <a:lnTo>
                  <a:pt x="194297" y="390664"/>
                </a:lnTo>
                <a:lnTo>
                  <a:pt x="194157" y="520204"/>
                </a:lnTo>
                <a:lnTo>
                  <a:pt x="242633" y="539381"/>
                </a:lnTo>
                <a:lnTo>
                  <a:pt x="263296" y="543445"/>
                </a:lnTo>
                <a:lnTo>
                  <a:pt x="268770" y="539610"/>
                </a:lnTo>
                <a:lnTo>
                  <a:pt x="270789" y="528142"/>
                </a:lnTo>
                <a:lnTo>
                  <a:pt x="266966" y="522681"/>
                </a:lnTo>
                <a:lnTo>
                  <a:pt x="261226" y="521665"/>
                </a:lnTo>
                <a:lnTo>
                  <a:pt x="249250" y="519277"/>
                </a:lnTo>
                <a:lnTo>
                  <a:pt x="237566" y="516343"/>
                </a:lnTo>
                <a:lnTo>
                  <a:pt x="226225" y="512902"/>
                </a:lnTo>
                <a:lnTo>
                  <a:pt x="215290" y="508939"/>
                </a:lnTo>
                <a:lnTo>
                  <a:pt x="215392" y="377698"/>
                </a:lnTo>
                <a:lnTo>
                  <a:pt x="212140" y="373494"/>
                </a:lnTo>
                <a:lnTo>
                  <a:pt x="164579" y="361188"/>
                </a:lnTo>
                <a:lnTo>
                  <a:pt x="204685" y="265899"/>
                </a:lnTo>
                <a:lnTo>
                  <a:pt x="204978" y="264502"/>
                </a:lnTo>
                <a:lnTo>
                  <a:pt x="204978" y="219456"/>
                </a:lnTo>
                <a:lnTo>
                  <a:pt x="212001" y="166039"/>
                </a:lnTo>
                <a:lnTo>
                  <a:pt x="231813" y="118008"/>
                </a:lnTo>
                <a:lnTo>
                  <a:pt x="262572" y="77431"/>
                </a:lnTo>
                <a:lnTo>
                  <a:pt x="302412" y="46342"/>
                </a:lnTo>
                <a:lnTo>
                  <a:pt x="312661" y="50711"/>
                </a:lnTo>
                <a:lnTo>
                  <a:pt x="363639" y="94589"/>
                </a:lnTo>
                <a:lnTo>
                  <a:pt x="386854" y="132499"/>
                </a:lnTo>
                <a:lnTo>
                  <a:pt x="401396" y="174713"/>
                </a:lnTo>
                <a:lnTo>
                  <a:pt x="406425" y="219456"/>
                </a:lnTo>
                <a:lnTo>
                  <a:pt x="406425" y="264502"/>
                </a:lnTo>
                <a:lnTo>
                  <a:pt x="406717" y="265899"/>
                </a:lnTo>
                <a:lnTo>
                  <a:pt x="446824" y="361188"/>
                </a:lnTo>
                <a:lnTo>
                  <a:pt x="399249" y="373494"/>
                </a:lnTo>
                <a:lnTo>
                  <a:pt x="395998" y="377698"/>
                </a:lnTo>
                <a:lnTo>
                  <a:pt x="396214" y="508939"/>
                </a:lnTo>
                <a:lnTo>
                  <a:pt x="352513" y="521335"/>
                </a:lnTo>
                <a:lnTo>
                  <a:pt x="305993" y="525640"/>
                </a:lnTo>
                <a:lnTo>
                  <a:pt x="302285" y="525653"/>
                </a:lnTo>
                <a:lnTo>
                  <a:pt x="299034" y="527583"/>
                </a:lnTo>
                <a:lnTo>
                  <a:pt x="297154" y="530491"/>
                </a:lnTo>
                <a:lnTo>
                  <a:pt x="295910" y="532231"/>
                </a:lnTo>
                <a:lnTo>
                  <a:pt x="295160" y="534352"/>
                </a:lnTo>
                <a:lnTo>
                  <a:pt x="295160" y="610450"/>
                </a:lnTo>
                <a:lnTo>
                  <a:pt x="93916" y="610450"/>
                </a:lnTo>
                <a:lnTo>
                  <a:pt x="93916" y="484886"/>
                </a:lnTo>
                <a:lnTo>
                  <a:pt x="93726" y="483743"/>
                </a:lnTo>
                <a:lnTo>
                  <a:pt x="74599" y="425094"/>
                </a:lnTo>
                <a:lnTo>
                  <a:pt x="57454" y="369087"/>
                </a:lnTo>
                <a:lnTo>
                  <a:pt x="40259" y="307682"/>
                </a:lnTo>
                <a:lnTo>
                  <a:pt x="26860" y="250482"/>
                </a:lnTo>
                <a:lnTo>
                  <a:pt x="21094" y="207111"/>
                </a:lnTo>
                <a:lnTo>
                  <a:pt x="21145" y="206565"/>
                </a:lnTo>
                <a:lnTo>
                  <a:pt x="26263" y="168668"/>
                </a:lnTo>
                <a:lnTo>
                  <a:pt x="38747" y="132664"/>
                </a:lnTo>
                <a:lnTo>
                  <a:pt x="58153" y="99834"/>
                </a:lnTo>
                <a:lnTo>
                  <a:pt x="84099" y="71031"/>
                </a:lnTo>
                <a:lnTo>
                  <a:pt x="115201" y="47879"/>
                </a:lnTo>
                <a:lnTo>
                  <a:pt x="149758" y="31623"/>
                </a:lnTo>
                <a:lnTo>
                  <a:pt x="186918" y="22580"/>
                </a:lnTo>
                <a:lnTo>
                  <a:pt x="225806" y="21056"/>
                </a:lnTo>
                <a:lnTo>
                  <a:pt x="234975" y="21818"/>
                </a:lnTo>
                <a:lnTo>
                  <a:pt x="244081" y="23037"/>
                </a:lnTo>
                <a:lnTo>
                  <a:pt x="253098" y="24688"/>
                </a:lnTo>
                <a:lnTo>
                  <a:pt x="261988" y="26771"/>
                </a:lnTo>
                <a:lnTo>
                  <a:pt x="267614" y="28244"/>
                </a:lnTo>
                <a:lnTo>
                  <a:pt x="273380" y="24879"/>
                </a:lnTo>
                <a:lnTo>
                  <a:pt x="274383" y="21056"/>
                </a:lnTo>
                <a:lnTo>
                  <a:pt x="276326" y="13614"/>
                </a:lnTo>
                <a:lnTo>
                  <a:pt x="272961" y="7848"/>
                </a:lnTo>
                <a:lnTo>
                  <a:pt x="227050" y="0"/>
                </a:lnTo>
                <a:lnTo>
                  <a:pt x="183934" y="1714"/>
                </a:lnTo>
                <a:lnTo>
                  <a:pt x="142735" y="11747"/>
                </a:lnTo>
                <a:lnTo>
                  <a:pt x="104406" y="29768"/>
                </a:lnTo>
                <a:lnTo>
                  <a:pt x="69900" y="55448"/>
                </a:lnTo>
                <a:lnTo>
                  <a:pt x="41084" y="87452"/>
                </a:lnTo>
                <a:lnTo>
                  <a:pt x="19532" y="123926"/>
                </a:lnTo>
                <a:lnTo>
                  <a:pt x="5702" y="163931"/>
                </a:lnTo>
                <a:lnTo>
                  <a:pt x="25" y="206565"/>
                </a:lnTo>
                <a:lnTo>
                  <a:pt x="0" y="207111"/>
                </a:lnTo>
                <a:lnTo>
                  <a:pt x="5308" y="249770"/>
                </a:lnTo>
                <a:lnTo>
                  <a:pt x="17792" y="305028"/>
                </a:lnTo>
                <a:lnTo>
                  <a:pt x="34137" y="364655"/>
                </a:lnTo>
                <a:lnTo>
                  <a:pt x="50990" y="420458"/>
                </a:lnTo>
                <a:lnTo>
                  <a:pt x="64998" y="464248"/>
                </a:lnTo>
                <a:lnTo>
                  <a:pt x="72821" y="487794"/>
                </a:lnTo>
                <a:lnTo>
                  <a:pt x="72821" y="610450"/>
                </a:lnTo>
                <a:lnTo>
                  <a:pt x="4724" y="610450"/>
                </a:lnTo>
                <a:lnTo>
                  <a:pt x="0" y="615175"/>
                </a:lnTo>
                <a:lnTo>
                  <a:pt x="0" y="626808"/>
                </a:lnTo>
                <a:lnTo>
                  <a:pt x="4724" y="631532"/>
                </a:lnTo>
                <a:lnTo>
                  <a:pt x="606679" y="631532"/>
                </a:lnTo>
                <a:lnTo>
                  <a:pt x="611403" y="626808"/>
                </a:lnTo>
                <a:lnTo>
                  <a:pt x="611403" y="615175"/>
                </a:lnTo>
                <a:lnTo>
                  <a:pt x="606679" y="610450"/>
                </a:lnTo>
                <a:lnTo>
                  <a:pt x="538568" y="610450"/>
                </a:lnTo>
                <a:lnTo>
                  <a:pt x="538568" y="487794"/>
                </a:lnTo>
                <a:lnTo>
                  <a:pt x="560412" y="420458"/>
                </a:lnTo>
                <a:lnTo>
                  <a:pt x="577265" y="364655"/>
                </a:lnTo>
                <a:lnTo>
                  <a:pt x="593610" y="305028"/>
                </a:lnTo>
                <a:lnTo>
                  <a:pt x="606107" y="249770"/>
                </a:lnTo>
                <a:lnTo>
                  <a:pt x="611403" y="207111"/>
                </a:lnTo>
                <a:close/>
              </a:path>
            </a:pathLst>
          </a:custGeom>
          <a:solidFill>
            <a:srgbClr val="95D5D6"/>
          </a:solidFill>
        </p:spPr>
        <p:txBody>
          <a:bodyPr wrap="square" lIns="0" tIns="0" rIns="0" bIns="0" rtlCol="0"/>
          <a:lstStyle/>
          <a:p>
            <a:endParaRPr dirty="0"/>
          </a:p>
        </p:txBody>
      </p:sp>
      <p:sp>
        <p:nvSpPr>
          <p:cNvPr id="12" name="object 12"/>
          <p:cNvSpPr/>
          <p:nvPr/>
        </p:nvSpPr>
        <p:spPr>
          <a:xfrm>
            <a:off x="12063108" y="937424"/>
            <a:ext cx="129539" cy="577850"/>
          </a:xfrm>
          <a:custGeom>
            <a:avLst/>
            <a:gdLst/>
            <a:ahLst/>
            <a:cxnLst/>
            <a:rect l="l" t="t" r="r" b="b"/>
            <a:pathLst>
              <a:path w="129540" h="577850">
                <a:moveTo>
                  <a:pt x="128993" y="240144"/>
                </a:moveTo>
                <a:lnTo>
                  <a:pt x="128308" y="242963"/>
                </a:lnTo>
                <a:lnTo>
                  <a:pt x="124599" y="288734"/>
                </a:lnTo>
                <a:lnTo>
                  <a:pt x="128257" y="334543"/>
                </a:lnTo>
                <a:lnTo>
                  <a:pt x="128993" y="337540"/>
                </a:lnTo>
                <a:lnTo>
                  <a:pt x="128993" y="240144"/>
                </a:lnTo>
                <a:close/>
              </a:path>
              <a:path w="129540" h="577850">
                <a:moveTo>
                  <a:pt x="128993" y="0"/>
                </a:moveTo>
                <a:lnTo>
                  <a:pt x="119367" y="952"/>
                </a:lnTo>
                <a:lnTo>
                  <a:pt x="110528" y="90576"/>
                </a:lnTo>
                <a:lnTo>
                  <a:pt x="30988" y="132880"/>
                </a:lnTo>
                <a:lnTo>
                  <a:pt x="57137" y="219100"/>
                </a:lnTo>
                <a:lnTo>
                  <a:pt x="0" y="288721"/>
                </a:lnTo>
                <a:lnTo>
                  <a:pt x="57137" y="358343"/>
                </a:lnTo>
                <a:lnTo>
                  <a:pt x="30988" y="444563"/>
                </a:lnTo>
                <a:lnTo>
                  <a:pt x="110528" y="486854"/>
                </a:lnTo>
                <a:lnTo>
                  <a:pt x="119367" y="576491"/>
                </a:lnTo>
                <a:lnTo>
                  <a:pt x="128993" y="577443"/>
                </a:lnTo>
                <a:lnTo>
                  <a:pt x="128993" y="468223"/>
                </a:lnTo>
                <a:lnTo>
                  <a:pt x="61061" y="432079"/>
                </a:lnTo>
                <a:lnTo>
                  <a:pt x="85102" y="352780"/>
                </a:lnTo>
                <a:lnTo>
                  <a:pt x="32537" y="288721"/>
                </a:lnTo>
                <a:lnTo>
                  <a:pt x="85102" y="224663"/>
                </a:lnTo>
                <a:lnTo>
                  <a:pt x="61061" y="145364"/>
                </a:lnTo>
                <a:lnTo>
                  <a:pt x="128993" y="109232"/>
                </a:lnTo>
                <a:lnTo>
                  <a:pt x="128993" y="0"/>
                </a:lnTo>
                <a:close/>
              </a:path>
            </a:pathLst>
          </a:custGeom>
          <a:solidFill>
            <a:srgbClr val="95D5D6"/>
          </a:solidFill>
        </p:spPr>
        <p:txBody>
          <a:bodyPr wrap="square" lIns="0" tIns="0" rIns="0" bIns="0" rtlCol="0"/>
          <a:lstStyle/>
          <a:p>
            <a:endParaRPr dirty="0"/>
          </a:p>
        </p:txBody>
      </p:sp>
      <p:sp>
        <p:nvSpPr>
          <p:cNvPr id="13"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4" name="object 14"/>
          <p:cNvSpPr/>
          <p:nvPr/>
        </p:nvSpPr>
        <p:spPr>
          <a:xfrm>
            <a:off x="10330853" y="3460927"/>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5" name="object 15"/>
          <p:cNvSpPr/>
          <p:nvPr/>
        </p:nvSpPr>
        <p:spPr>
          <a:xfrm>
            <a:off x="10084206" y="3130575"/>
            <a:ext cx="655955" cy="673100"/>
          </a:xfrm>
          <a:custGeom>
            <a:avLst/>
            <a:gdLst/>
            <a:ahLst/>
            <a:cxnLst/>
            <a:rect l="l" t="t" r="r" b="b"/>
            <a:pathLst>
              <a:path w="655954" h="673100">
                <a:moveTo>
                  <a:pt x="346151" y="403694"/>
                </a:moveTo>
                <a:lnTo>
                  <a:pt x="246646" y="403694"/>
                </a:lnTo>
                <a:lnTo>
                  <a:pt x="246646" y="418579"/>
                </a:lnTo>
                <a:lnTo>
                  <a:pt x="346151" y="418579"/>
                </a:lnTo>
                <a:lnTo>
                  <a:pt x="346151" y="403694"/>
                </a:lnTo>
                <a:close/>
              </a:path>
              <a:path w="655954" h="673100">
                <a:moveTo>
                  <a:pt x="400977" y="403694"/>
                </a:moveTo>
                <a:lnTo>
                  <a:pt x="382612" y="403694"/>
                </a:lnTo>
                <a:lnTo>
                  <a:pt x="382612" y="418579"/>
                </a:lnTo>
                <a:lnTo>
                  <a:pt x="400977" y="418579"/>
                </a:lnTo>
                <a:lnTo>
                  <a:pt x="400977" y="403694"/>
                </a:lnTo>
                <a:close/>
              </a:path>
              <a:path w="655954" h="673100">
                <a:moveTo>
                  <a:pt x="655701" y="151155"/>
                </a:moveTo>
                <a:lnTo>
                  <a:pt x="652360" y="147815"/>
                </a:lnTo>
                <a:lnTo>
                  <a:pt x="640803" y="147815"/>
                </a:lnTo>
                <a:lnTo>
                  <a:pt x="640803" y="162699"/>
                </a:lnTo>
                <a:lnTo>
                  <a:pt x="640803" y="191465"/>
                </a:lnTo>
                <a:lnTo>
                  <a:pt x="640803" y="206362"/>
                </a:lnTo>
                <a:lnTo>
                  <a:pt x="640803" y="235127"/>
                </a:lnTo>
                <a:lnTo>
                  <a:pt x="640803" y="250012"/>
                </a:lnTo>
                <a:lnTo>
                  <a:pt x="640803" y="278777"/>
                </a:lnTo>
                <a:lnTo>
                  <a:pt x="542163" y="278777"/>
                </a:lnTo>
                <a:lnTo>
                  <a:pt x="542163" y="250012"/>
                </a:lnTo>
                <a:lnTo>
                  <a:pt x="640803" y="250012"/>
                </a:lnTo>
                <a:lnTo>
                  <a:pt x="640803" y="235127"/>
                </a:lnTo>
                <a:lnTo>
                  <a:pt x="542163" y="235127"/>
                </a:lnTo>
                <a:lnTo>
                  <a:pt x="542163" y="233502"/>
                </a:lnTo>
                <a:lnTo>
                  <a:pt x="542163" y="206362"/>
                </a:lnTo>
                <a:lnTo>
                  <a:pt x="640803" y="206362"/>
                </a:lnTo>
                <a:lnTo>
                  <a:pt x="640803" y="191465"/>
                </a:lnTo>
                <a:lnTo>
                  <a:pt x="542163" y="191465"/>
                </a:lnTo>
                <a:lnTo>
                  <a:pt x="542163" y="162699"/>
                </a:lnTo>
                <a:lnTo>
                  <a:pt x="640803" y="162699"/>
                </a:lnTo>
                <a:lnTo>
                  <a:pt x="640803" y="147815"/>
                </a:lnTo>
                <a:lnTo>
                  <a:pt x="530606" y="147815"/>
                </a:lnTo>
                <a:lnTo>
                  <a:pt x="527278" y="151155"/>
                </a:lnTo>
                <a:lnTo>
                  <a:pt x="527278" y="216395"/>
                </a:lnTo>
                <a:lnTo>
                  <a:pt x="445490" y="262674"/>
                </a:lnTo>
                <a:lnTo>
                  <a:pt x="445490" y="235216"/>
                </a:lnTo>
                <a:lnTo>
                  <a:pt x="445490" y="223659"/>
                </a:lnTo>
                <a:lnTo>
                  <a:pt x="442150" y="220319"/>
                </a:lnTo>
                <a:lnTo>
                  <a:pt x="430606" y="220319"/>
                </a:lnTo>
                <a:lnTo>
                  <a:pt x="430606" y="235216"/>
                </a:lnTo>
                <a:lnTo>
                  <a:pt x="430606" y="293687"/>
                </a:lnTo>
                <a:lnTo>
                  <a:pt x="430606" y="308571"/>
                </a:lnTo>
                <a:lnTo>
                  <a:pt x="430606" y="367030"/>
                </a:lnTo>
                <a:lnTo>
                  <a:pt x="430606" y="381914"/>
                </a:lnTo>
                <a:lnTo>
                  <a:pt x="430606" y="440359"/>
                </a:lnTo>
                <a:lnTo>
                  <a:pt x="222567" y="440359"/>
                </a:lnTo>
                <a:lnTo>
                  <a:pt x="222567" y="425640"/>
                </a:lnTo>
                <a:lnTo>
                  <a:pt x="222567" y="413512"/>
                </a:lnTo>
                <a:lnTo>
                  <a:pt x="222897" y="412305"/>
                </a:lnTo>
                <a:lnTo>
                  <a:pt x="222897" y="411048"/>
                </a:lnTo>
                <a:lnTo>
                  <a:pt x="222567" y="409790"/>
                </a:lnTo>
                <a:lnTo>
                  <a:pt x="222567" y="381914"/>
                </a:lnTo>
                <a:lnTo>
                  <a:pt x="430606" y="381914"/>
                </a:lnTo>
                <a:lnTo>
                  <a:pt x="430606" y="367030"/>
                </a:lnTo>
                <a:lnTo>
                  <a:pt x="222567" y="367030"/>
                </a:lnTo>
                <a:lnTo>
                  <a:pt x="222567" y="308571"/>
                </a:lnTo>
                <a:lnTo>
                  <a:pt x="430606" y="308571"/>
                </a:lnTo>
                <a:lnTo>
                  <a:pt x="430606" y="293687"/>
                </a:lnTo>
                <a:lnTo>
                  <a:pt x="222567" y="293687"/>
                </a:lnTo>
                <a:lnTo>
                  <a:pt x="222567" y="261251"/>
                </a:lnTo>
                <a:lnTo>
                  <a:pt x="222567" y="235216"/>
                </a:lnTo>
                <a:lnTo>
                  <a:pt x="430606" y="235216"/>
                </a:lnTo>
                <a:lnTo>
                  <a:pt x="430606" y="220319"/>
                </a:lnTo>
                <a:lnTo>
                  <a:pt x="335305" y="220319"/>
                </a:lnTo>
                <a:lnTo>
                  <a:pt x="335305" y="145834"/>
                </a:lnTo>
                <a:lnTo>
                  <a:pt x="387464" y="145834"/>
                </a:lnTo>
                <a:lnTo>
                  <a:pt x="390791" y="142506"/>
                </a:lnTo>
                <a:lnTo>
                  <a:pt x="390791" y="3340"/>
                </a:lnTo>
                <a:lnTo>
                  <a:pt x="387464" y="0"/>
                </a:lnTo>
                <a:lnTo>
                  <a:pt x="375920" y="0"/>
                </a:lnTo>
                <a:lnTo>
                  <a:pt x="375920" y="102196"/>
                </a:lnTo>
                <a:lnTo>
                  <a:pt x="375920" y="130949"/>
                </a:lnTo>
                <a:lnTo>
                  <a:pt x="277279" y="130949"/>
                </a:lnTo>
                <a:lnTo>
                  <a:pt x="277279" y="102196"/>
                </a:lnTo>
                <a:lnTo>
                  <a:pt x="375920" y="102196"/>
                </a:lnTo>
                <a:lnTo>
                  <a:pt x="375920" y="0"/>
                </a:lnTo>
                <a:lnTo>
                  <a:pt x="375907" y="14897"/>
                </a:lnTo>
                <a:lnTo>
                  <a:pt x="375907" y="43649"/>
                </a:lnTo>
                <a:lnTo>
                  <a:pt x="375907" y="58547"/>
                </a:lnTo>
                <a:lnTo>
                  <a:pt x="375907" y="87312"/>
                </a:lnTo>
                <a:lnTo>
                  <a:pt x="277253" y="87312"/>
                </a:lnTo>
                <a:lnTo>
                  <a:pt x="277253" y="58547"/>
                </a:lnTo>
                <a:lnTo>
                  <a:pt x="375907" y="58547"/>
                </a:lnTo>
                <a:lnTo>
                  <a:pt x="375907" y="43649"/>
                </a:lnTo>
                <a:lnTo>
                  <a:pt x="277253" y="43649"/>
                </a:lnTo>
                <a:lnTo>
                  <a:pt x="277253" y="14897"/>
                </a:lnTo>
                <a:lnTo>
                  <a:pt x="375907" y="14897"/>
                </a:lnTo>
                <a:lnTo>
                  <a:pt x="375907" y="0"/>
                </a:lnTo>
                <a:lnTo>
                  <a:pt x="265709" y="0"/>
                </a:lnTo>
                <a:lnTo>
                  <a:pt x="262382" y="3340"/>
                </a:lnTo>
                <a:lnTo>
                  <a:pt x="262382" y="142506"/>
                </a:lnTo>
                <a:lnTo>
                  <a:pt x="265709" y="145834"/>
                </a:lnTo>
                <a:lnTo>
                  <a:pt x="320421" y="145834"/>
                </a:lnTo>
                <a:lnTo>
                  <a:pt x="320421" y="220319"/>
                </a:lnTo>
                <a:lnTo>
                  <a:pt x="211023" y="220319"/>
                </a:lnTo>
                <a:lnTo>
                  <a:pt x="207683" y="223659"/>
                </a:lnTo>
                <a:lnTo>
                  <a:pt x="207683" y="261251"/>
                </a:lnTo>
                <a:lnTo>
                  <a:pt x="158635" y="233502"/>
                </a:lnTo>
                <a:lnTo>
                  <a:pt x="128409" y="216395"/>
                </a:lnTo>
                <a:lnTo>
                  <a:pt x="128409" y="206349"/>
                </a:lnTo>
                <a:lnTo>
                  <a:pt x="128409" y="191465"/>
                </a:lnTo>
                <a:lnTo>
                  <a:pt x="128409" y="162699"/>
                </a:lnTo>
                <a:lnTo>
                  <a:pt x="128409" y="151155"/>
                </a:lnTo>
                <a:lnTo>
                  <a:pt x="125082" y="147815"/>
                </a:lnTo>
                <a:lnTo>
                  <a:pt x="113525" y="147815"/>
                </a:lnTo>
                <a:lnTo>
                  <a:pt x="113525" y="250012"/>
                </a:lnTo>
                <a:lnTo>
                  <a:pt x="113525" y="278777"/>
                </a:lnTo>
                <a:lnTo>
                  <a:pt x="14884" y="278777"/>
                </a:lnTo>
                <a:lnTo>
                  <a:pt x="14884" y="250012"/>
                </a:lnTo>
                <a:lnTo>
                  <a:pt x="113525" y="250012"/>
                </a:lnTo>
                <a:lnTo>
                  <a:pt x="113525" y="147815"/>
                </a:lnTo>
                <a:lnTo>
                  <a:pt x="113512" y="162699"/>
                </a:lnTo>
                <a:lnTo>
                  <a:pt x="113512" y="191465"/>
                </a:lnTo>
                <a:lnTo>
                  <a:pt x="113512" y="206349"/>
                </a:lnTo>
                <a:lnTo>
                  <a:pt x="113512" y="235115"/>
                </a:lnTo>
                <a:lnTo>
                  <a:pt x="14871" y="235115"/>
                </a:lnTo>
                <a:lnTo>
                  <a:pt x="14871" y="206349"/>
                </a:lnTo>
                <a:lnTo>
                  <a:pt x="113512" y="206349"/>
                </a:lnTo>
                <a:lnTo>
                  <a:pt x="113512" y="191465"/>
                </a:lnTo>
                <a:lnTo>
                  <a:pt x="14871" y="191465"/>
                </a:lnTo>
                <a:lnTo>
                  <a:pt x="14871" y="162699"/>
                </a:lnTo>
                <a:lnTo>
                  <a:pt x="113512" y="162699"/>
                </a:lnTo>
                <a:lnTo>
                  <a:pt x="113512" y="147815"/>
                </a:lnTo>
                <a:lnTo>
                  <a:pt x="3327" y="147815"/>
                </a:lnTo>
                <a:lnTo>
                  <a:pt x="0" y="151155"/>
                </a:lnTo>
                <a:lnTo>
                  <a:pt x="0" y="290334"/>
                </a:lnTo>
                <a:lnTo>
                  <a:pt x="3327" y="293662"/>
                </a:lnTo>
                <a:lnTo>
                  <a:pt x="125082" y="293662"/>
                </a:lnTo>
                <a:lnTo>
                  <a:pt x="128409" y="290334"/>
                </a:lnTo>
                <a:lnTo>
                  <a:pt x="128409" y="278777"/>
                </a:lnTo>
                <a:lnTo>
                  <a:pt x="128409" y="250012"/>
                </a:lnTo>
                <a:lnTo>
                  <a:pt x="128409" y="235115"/>
                </a:lnTo>
                <a:lnTo>
                  <a:pt x="128409" y="233502"/>
                </a:lnTo>
                <a:lnTo>
                  <a:pt x="207683" y="278358"/>
                </a:lnTo>
                <a:lnTo>
                  <a:pt x="207683" y="407809"/>
                </a:lnTo>
                <a:lnTo>
                  <a:pt x="128409" y="459867"/>
                </a:lnTo>
                <a:lnTo>
                  <a:pt x="128409" y="459282"/>
                </a:lnTo>
                <a:lnTo>
                  <a:pt x="128409" y="444411"/>
                </a:lnTo>
                <a:lnTo>
                  <a:pt x="128409" y="415645"/>
                </a:lnTo>
                <a:lnTo>
                  <a:pt x="128409" y="404088"/>
                </a:lnTo>
                <a:lnTo>
                  <a:pt x="125082" y="400761"/>
                </a:lnTo>
                <a:lnTo>
                  <a:pt x="113525" y="400761"/>
                </a:lnTo>
                <a:lnTo>
                  <a:pt x="113525" y="502932"/>
                </a:lnTo>
                <a:lnTo>
                  <a:pt x="113525" y="531698"/>
                </a:lnTo>
                <a:lnTo>
                  <a:pt x="14884" y="531698"/>
                </a:lnTo>
                <a:lnTo>
                  <a:pt x="14884" y="502932"/>
                </a:lnTo>
                <a:lnTo>
                  <a:pt x="113525" y="502932"/>
                </a:lnTo>
                <a:lnTo>
                  <a:pt x="113525" y="400761"/>
                </a:lnTo>
                <a:lnTo>
                  <a:pt x="113512" y="415645"/>
                </a:lnTo>
                <a:lnTo>
                  <a:pt x="113512" y="444411"/>
                </a:lnTo>
                <a:lnTo>
                  <a:pt x="113512" y="459282"/>
                </a:lnTo>
                <a:lnTo>
                  <a:pt x="113512" y="488048"/>
                </a:lnTo>
                <a:lnTo>
                  <a:pt x="14871" y="488048"/>
                </a:lnTo>
                <a:lnTo>
                  <a:pt x="14871" y="459282"/>
                </a:lnTo>
                <a:lnTo>
                  <a:pt x="113512" y="459282"/>
                </a:lnTo>
                <a:lnTo>
                  <a:pt x="113512" y="444411"/>
                </a:lnTo>
                <a:lnTo>
                  <a:pt x="14871" y="444411"/>
                </a:lnTo>
                <a:lnTo>
                  <a:pt x="14871" y="415645"/>
                </a:lnTo>
                <a:lnTo>
                  <a:pt x="113512" y="415645"/>
                </a:lnTo>
                <a:lnTo>
                  <a:pt x="113512" y="400761"/>
                </a:lnTo>
                <a:lnTo>
                  <a:pt x="3327" y="400761"/>
                </a:lnTo>
                <a:lnTo>
                  <a:pt x="0" y="404088"/>
                </a:lnTo>
                <a:lnTo>
                  <a:pt x="0" y="543255"/>
                </a:lnTo>
                <a:lnTo>
                  <a:pt x="3327" y="546582"/>
                </a:lnTo>
                <a:lnTo>
                  <a:pt x="125082" y="546582"/>
                </a:lnTo>
                <a:lnTo>
                  <a:pt x="128409" y="543255"/>
                </a:lnTo>
                <a:lnTo>
                  <a:pt x="128409" y="531698"/>
                </a:lnTo>
                <a:lnTo>
                  <a:pt x="128409" y="502932"/>
                </a:lnTo>
                <a:lnTo>
                  <a:pt x="128409" y="488048"/>
                </a:lnTo>
                <a:lnTo>
                  <a:pt x="128409" y="477685"/>
                </a:lnTo>
                <a:lnTo>
                  <a:pt x="155536" y="459867"/>
                </a:lnTo>
                <a:lnTo>
                  <a:pt x="207683" y="425640"/>
                </a:lnTo>
                <a:lnTo>
                  <a:pt x="207683" y="451929"/>
                </a:lnTo>
                <a:lnTo>
                  <a:pt x="211023" y="455256"/>
                </a:lnTo>
                <a:lnTo>
                  <a:pt x="320421" y="455256"/>
                </a:lnTo>
                <a:lnTo>
                  <a:pt x="320421" y="527126"/>
                </a:lnTo>
                <a:lnTo>
                  <a:pt x="265709" y="527126"/>
                </a:lnTo>
                <a:lnTo>
                  <a:pt x="262382" y="530466"/>
                </a:lnTo>
                <a:lnTo>
                  <a:pt x="262382" y="669632"/>
                </a:lnTo>
                <a:lnTo>
                  <a:pt x="265709" y="672973"/>
                </a:lnTo>
                <a:lnTo>
                  <a:pt x="387464" y="672973"/>
                </a:lnTo>
                <a:lnTo>
                  <a:pt x="390791" y="669632"/>
                </a:lnTo>
                <a:lnTo>
                  <a:pt x="390791" y="658088"/>
                </a:lnTo>
                <a:lnTo>
                  <a:pt x="390791" y="629323"/>
                </a:lnTo>
                <a:lnTo>
                  <a:pt x="390791" y="530466"/>
                </a:lnTo>
                <a:lnTo>
                  <a:pt x="387464" y="527126"/>
                </a:lnTo>
                <a:lnTo>
                  <a:pt x="375920" y="527126"/>
                </a:lnTo>
                <a:lnTo>
                  <a:pt x="375920" y="585673"/>
                </a:lnTo>
                <a:lnTo>
                  <a:pt x="375920" y="614438"/>
                </a:lnTo>
                <a:lnTo>
                  <a:pt x="375920" y="629323"/>
                </a:lnTo>
                <a:lnTo>
                  <a:pt x="375920" y="658088"/>
                </a:lnTo>
                <a:lnTo>
                  <a:pt x="277279" y="658088"/>
                </a:lnTo>
                <a:lnTo>
                  <a:pt x="277279" y="629323"/>
                </a:lnTo>
                <a:lnTo>
                  <a:pt x="375920" y="629323"/>
                </a:lnTo>
                <a:lnTo>
                  <a:pt x="375920" y="614438"/>
                </a:lnTo>
                <a:lnTo>
                  <a:pt x="277279" y="614438"/>
                </a:lnTo>
                <a:lnTo>
                  <a:pt x="277279" y="585673"/>
                </a:lnTo>
                <a:lnTo>
                  <a:pt x="375920" y="585673"/>
                </a:lnTo>
                <a:lnTo>
                  <a:pt x="375920" y="527126"/>
                </a:lnTo>
                <a:lnTo>
                  <a:pt x="375907" y="542010"/>
                </a:lnTo>
                <a:lnTo>
                  <a:pt x="375907" y="570776"/>
                </a:lnTo>
                <a:lnTo>
                  <a:pt x="277253" y="570776"/>
                </a:lnTo>
                <a:lnTo>
                  <a:pt x="277253" y="542010"/>
                </a:lnTo>
                <a:lnTo>
                  <a:pt x="375907" y="542010"/>
                </a:lnTo>
                <a:lnTo>
                  <a:pt x="375907" y="527126"/>
                </a:lnTo>
                <a:lnTo>
                  <a:pt x="335305" y="527126"/>
                </a:lnTo>
                <a:lnTo>
                  <a:pt x="335305" y="455256"/>
                </a:lnTo>
                <a:lnTo>
                  <a:pt x="442150" y="455256"/>
                </a:lnTo>
                <a:lnTo>
                  <a:pt x="445490" y="451929"/>
                </a:lnTo>
                <a:lnTo>
                  <a:pt x="445490" y="440359"/>
                </a:lnTo>
                <a:lnTo>
                  <a:pt x="445490" y="423964"/>
                </a:lnTo>
                <a:lnTo>
                  <a:pt x="527278" y="477685"/>
                </a:lnTo>
                <a:lnTo>
                  <a:pt x="527278" y="543255"/>
                </a:lnTo>
                <a:lnTo>
                  <a:pt x="530606" y="546582"/>
                </a:lnTo>
                <a:lnTo>
                  <a:pt x="652360" y="546582"/>
                </a:lnTo>
                <a:lnTo>
                  <a:pt x="655701" y="543255"/>
                </a:lnTo>
                <a:lnTo>
                  <a:pt x="655701" y="531698"/>
                </a:lnTo>
                <a:lnTo>
                  <a:pt x="655701" y="502932"/>
                </a:lnTo>
                <a:lnTo>
                  <a:pt x="655701" y="404088"/>
                </a:lnTo>
                <a:lnTo>
                  <a:pt x="652360" y="400761"/>
                </a:lnTo>
                <a:lnTo>
                  <a:pt x="640803" y="400761"/>
                </a:lnTo>
                <a:lnTo>
                  <a:pt x="640803" y="415645"/>
                </a:lnTo>
                <a:lnTo>
                  <a:pt x="640803" y="444411"/>
                </a:lnTo>
                <a:lnTo>
                  <a:pt x="640803" y="459282"/>
                </a:lnTo>
                <a:lnTo>
                  <a:pt x="640803" y="488048"/>
                </a:lnTo>
                <a:lnTo>
                  <a:pt x="640803" y="502932"/>
                </a:lnTo>
                <a:lnTo>
                  <a:pt x="640803" y="531698"/>
                </a:lnTo>
                <a:lnTo>
                  <a:pt x="542163" y="531698"/>
                </a:lnTo>
                <a:lnTo>
                  <a:pt x="542163" y="502932"/>
                </a:lnTo>
                <a:lnTo>
                  <a:pt x="640803" y="502932"/>
                </a:lnTo>
                <a:lnTo>
                  <a:pt x="640803" y="488048"/>
                </a:lnTo>
                <a:lnTo>
                  <a:pt x="542163" y="488048"/>
                </a:lnTo>
                <a:lnTo>
                  <a:pt x="542163" y="459867"/>
                </a:lnTo>
                <a:lnTo>
                  <a:pt x="542163" y="459282"/>
                </a:lnTo>
                <a:lnTo>
                  <a:pt x="640803" y="459282"/>
                </a:lnTo>
                <a:lnTo>
                  <a:pt x="640803" y="444411"/>
                </a:lnTo>
                <a:lnTo>
                  <a:pt x="542163" y="444411"/>
                </a:lnTo>
                <a:lnTo>
                  <a:pt x="542163" y="415645"/>
                </a:lnTo>
                <a:lnTo>
                  <a:pt x="640803" y="415645"/>
                </a:lnTo>
                <a:lnTo>
                  <a:pt x="640803" y="400761"/>
                </a:lnTo>
                <a:lnTo>
                  <a:pt x="530606" y="400761"/>
                </a:lnTo>
                <a:lnTo>
                  <a:pt x="527278" y="404088"/>
                </a:lnTo>
                <a:lnTo>
                  <a:pt x="527278" y="459867"/>
                </a:lnTo>
                <a:lnTo>
                  <a:pt x="472617" y="423964"/>
                </a:lnTo>
                <a:lnTo>
                  <a:pt x="445490" y="406158"/>
                </a:lnTo>
                <a:lnTo>
                  <a:pt x="445490" y="381914"/>
                </a:lnTo>
                <a:lnTo>
                  <a:pt x="445490" y="367030"/>
                </a:lnTo>
                <a:lnTo>
                  <a:pt x="445490" y="308571"/>
                </a:lnTo>
                <a:lnTo>
                  <a:pt x="445490" y="293687"/>
                </a:lnTo>
                <a:lnTo>
                  <a:pt x="445490" y="279781"/>
                </a:lnTo>
                <a:lnTo>
                  <a:pt x="475716" y="262674"/>
                </a:lnTo>
                <a:lnTo>
                  <a:pt x="527278" y="233502"/>
                </a:lnTo>
                <a:lnTo>
                  <a:pt x="527278" y="290334"/>
                </a:lnTo>
                <a:lnTo>
                  <a:pt x="530606" y="293662"/>
                </a:lnTo>
                <a:lnTo>
                  <a:pt x="652360" y="293662"/>
                </a:lnTo>
                <a:lnTo>
                  <a:pt x="655701" y="290334"/>
                </a:lnTo>
                <a:lnTo>
                  <a:pt x="655701" y="278777"/>
                </a:lnTo>
                <a:lnTo>
                  <a:pt x="655701" y="250012"/>
                </a:lnTo>
                <a:lnTo>
                  <a:pt x="655701" y="235127"/>
                </a:lnTo>
                <a:lnTo>
                  <a:pt x="655701" y="206362"/>
                </a:lnTo>
                <a:lnTo>
                  <a:pt x="655701" y="191465"/>
                </a:lnTo>
                <a:lnTo>
                  <a:pt x="655701" y="162699"/>
                </a:lnTo>
                <a:lnTo>
                  <a:pt x="655701" y="151155"/>
                </a:lnTo>
                <a:close/>
              </a:path>
            </a:pathLst>
          </a:custGeom>
          <a:solidFill>
            <a:srgbClr val="95D5D6"/>
          </a:solidFill>
        </p:spPr>
        <p:txBody>
          <a:bodyPr wrap="square" lIns="0" tIns="0" rIns="0" bIns="0" rtlCol="0"/>
          <a:lstStyle/>
          <a:p>
            <a:endParaRPr dirty="0"/>
          </a:p>
        </p:txBody>
      </p:sp>
      <p:grpSp>
        <p:nvGrpSpPr>
          <p:cNvPr id="16" name="object 16"/>
          <p:cNvGrpSpPr/>
          <p:nvPr/>
        </p:nvGrpSpPr>
        <p:grpSpPr>
          <a:xfrm>
            <a:off x="9259835" y="3660715"/>
            <a:ext cx="2693035" cy="2464435"/>
            <a:chOff x="9259835" y="3660715"/>
            <a:chExt cx="2693035" cy="2464435"/>
          </a:xfrm>
        </p:grpSpPr>
        <p:sp>
          <p:nvSpPr>
            <p:cNvPr id="17" name="object 17"/>
            <p:cNvSpPr/>
            <p:nvPr/>
          </p:nvSpPr>
          <p:spPr>
            <a:xfrm>
              <a:off x="10838422" y="3660724"/>
              <a:ext cx="931544" cy="931544"/>
            </a:xfrm>
            <a:custGeom>
              <a:avLst/>
              <a:gdLst/>
              <a:ahLst/>
              <a:cxnLst/>
              <a:rect l="l" t="t" r="r" b="b"/>
              <a:pathLst>
                <a:path w="931545" h="931545">
                  <a:moveTo>
                    <a:pt x="392811" y="378256"/>
                  </a:moveTo>
                  <a:lnTo>
                    <a:pt x="363715" y="378256"/>
                  </a:lnTo>
                  <a:lnTo>
                    <a:pt x="363715" y="407352"/>
                  </a:lnTo>
                  <a:lnTo>
                    <a:pt x="392811" y="407352"/>
                  </a:lnTo>
                  <a:lnTo>
                    <a:pt x="392811" y="378256"/>
                  </a:lnTo>
                  <a:close/>
                </a:path>
                <a:path w="931545" h="931545">
                  <a:moveTo>
                    <a:pt x="392811" y="320065"/>
                  </a:moveTo>
                  <a:lnTo>
                    <a:pt x="363715" y="320065"/>
                  </a:lnTo>
                  <a:lnTo>
                    <a:pt x="363715" y="349161"/>
                  </a:lnTo>
                  <a:lnTo>
                    <a:pt x="392811" y="349161"/>
                  </a:lnTo>
                  <a:lnTo>
                    <a:pt x="392811" y="320065"/>
                  </a:lnTo>
                  <a:close/>
                </a:path>
                <a:path w="931545" h="931545">
                  <a:moveTo>
                    <a:pt x="392811" y="0"/>
                  </a:moveTo>
                  <a:lnTo>
                    <a:pt x="345808" y="3441"/>
                  </a:lnTo>
                  <a:lnTo>
                    <a:pt x="300926" y="13436"/>
                  </a:lnTo>
                  <a:lnTo>
                    <a:pt x="258635" y="29502"/>
                  </a:lnTo>
                  <a:lnTo>
                    <a:pt x="219430" y="51130"/>
                  </a:lnTo>
                  <a:lnTo>
                    <a:pt x="183807" y="77851"/>
                  </a:lnTo>
                  <a:lnTo>
                    <a:pt x="152260" y="109156"/>
                  </a:lnTo>
                  <a:lnTo>
                    <a:pt x="125260" y="144564"/>
                  </a:lnTo>
                  <a:lnTo>
                    <a:pt x="103327" y="183578"/>
                  </a:lnTo>
                  <a:lnTo>
                    <a:pt x="86944" y="225704"/>
                  </a:lnTo>
                  <a:lnTo>
                    <a:pt x="76581" y="270459"/>
                  </a:lnTo>
                  <a:lnTo>
                    <a:pt x="72758" y="317347"/>
                  </a:lnTo>
                  <a:lnTo>
                    <a:pt x="0" y="506501"/>
                  </a:lnTo>
                  <a:lnTo>
                    <a:pt x="0" y="552843"/>
                  </a:lnTo>
                  <a:lnTo>
                    <a:pt x="72745" y="552843"/>
                  </a:lnTo>
                  <a:lnTo>
                    <a:pt x="72745" y="669239"/>
                  </a:lnTo>
                  <a:lnTo>
                    <a:pt x="80759" y="708837"/>
                  </a:lnTo>
                  <a:lnTo>
                    <a:pt x="102603" y="741210"/>
                  </a:lnTo>
                  <a:lnTo>
                    <a:pt x="134975" y="763054"/>
                  </a:lnTo>
                  <a:lnTo>
                    <a:pt x="174586" y="771067"/>
                  </a:lnTo>
                  <a:lnTo>
                    <a:pt x="247319" y="771067"/>
                  </a:lnTo>
                  <a:lnTo>
                    <a:pt x="247319" y="931100"/>
                  </a:lnTo>
                  <a:lnTo>
                    <a:pt x="276428" y="931100"/>
                  </a:lnTo>
                  <a:lnTo>
                    <a:pt x="276428" y="771067"/>
                  </a:lnTo>
                  <a:lnTo>
                    <a:pt x="305523" y="771067"/>
                  </a:lnTo>
                  <a:lnTo>
                    <a:pt x="305523" y="741972"/>
                  </a:lnTo>
                  <a:lnTo>
                    <a:pt x="261874" y="741972"/>
                  </a:lnTo>
                  <a:lnTo>
                    <a:pt x="174586" y="741972"/>
                  </a:lnTo>
                  <a:lnTo>
                    <a:pt x="146291" y="736244"/>
                  </a:lnTo>
                  <a:lnTo>
                    <a:pt x="123164" y="720648"/>
                  </a:lnTo>
                  <a:lnTo>
                    <a:pt x="107556" y="697522"/>
                  </a:lnTo>
                  <a:lnTo>
                    <a:pt x="101841" y="669239"/>
                  </a:lnTo>
                  <a:lnTo>
                    <a:pt x="101841" y="523748"/>
                  </a:lnTo>
                  <a:lnTo>
                    <a:pt x="29095" y="523748"/>
                  </a:lnTo>
                  <a:lnTo>
                    <a:pt x="29095" y="511898"/>
                  </a:lnTo>
                  <a:lnTo>
                    <a:pt x="101841" y="322770"/>
                  </a:lnTo>
                  <a:lnTo>
                    <a:pt x="101841" y="320065"/>
                  </a:lnTo>
                  <a:lnTo>
                    <a:pt x="105651" y="272923"/>
                  </a:lnTo>
                  <a:lnTo>
                    <a:pt x="116700" y="228193"/>
                  </a:lnTo>
                  <a:lnTo>
                    <a:pt x="134366" y="186461"/>
                  </a:lnTo>
                  <a:lnTo>
                    <a:pt x="158051" y="148336"/>
                  </a:lnTo>
                  <a:lnTo>
                    <a:pt x="187159" y="114414"/>
                  </a:lnTo>
                  <a:lnTo>
                    <a:pt x="221081" y="85305"/>
                  </a:lnTo>
                  <a:lnTo>
                    <a:pt x="259207" y="61620"/>
                  </a:lnTo>
                  <a:lnTo>
                    <a:pt x="300939" y="43954"/>
                  </a:lnTo>
                  <a:lnTo>
                    <a:pt x="345668" y="32905"/>
                  </a:lnTo>
                  <a:lnTo>
                    <a:pt x="392811" y="29095"/>
                  </a:lnTo>
                  <a:lnTo>
                    <a:pt x="392811" y="0"/>
                  </a:lnTo>
                  <a:close/>
                </a:path>
                <a:path w="931545" h="931545">
                  <a:moveTo>
                    <a:pt x="712876" y="290982"/>
                  </a:moveTo>
                  <a:lnTo>
                    <a:pt x="706628" y="244614"/>
                  </a:lnTo>
                  <a:lnTo>
                    <a:pt x="689000" y="202933"/>
                  </a:lnTo>
                  <a:lnTo>
                    <a:pt x="661682" y="167589"/>
                  </a:lnTo>
                  <a:lnTo>
                    <a:pt x="626338" y="140258"/>
                  </a:lnTo>
                  <a:lnTo>
                    <a:pt x="584657" y="122643"/>
                  </a:lnTo>
                  <a:lnTo>
                    <a:pt x="538302" y="116395"/>
                  </a:lnTo>
                  <a:lnTo>
                    <a:pt x="491934" y="122631"/>
                  </a:lnTo>
                  <a:lnTo>
                    <a:pt x="450240" y="140258"/>
                  </a:lnTo>
                  <a:lnTo>
                    <a:pt x="414896" y="167576"/>
                  </a:lnTo>
                  <a:lnTo>
                    <a:pt x="387578" y="202920"/>
                  </a:lnTo>
                  <a:lnTo>
                    <a:pt x="369951" y="244602"/>
                  </a:lnTo>
                  <a:lnTo>
                    <a:pt x="363715" y="290969"/>
                  </a:lnTo>
                  <a:lnTo>
                    <a:pt x="392811" y="290969"/>
                  </a:lnTo>
                  <a:lnTo>
                    <a:pt x="400240" y="245033"/>
                  </a:lnTo>
                  <a:lnTo>
                    <a:pt x="420916" y="205105"/>
                  </a:lnTo>
                  <a:lnTo>
                    <a:pt x="452437" y="173596"/>
                  </a:lnTo>
                  <a:lnTo>
                    <a:pt x="492366" y="152920"/>
                  </a:lnTo>
                  <a:lnTo>
                    <a:pt x="538302" y="145491"/>
                  </a:lnTo>
                  <a:lnTo>
                    <a:pt x="584225" y="152920"/>
                  </a:lnTo>
                  <a:lnTo>
                    <a:pt x="624154" y="173596"/>
                  </a:lnTo>
                  <a:lnTo>
                    <a:pt x="655662" y="205105"/>
                  </a:lnTo>
                  <a:lnTo>
                    <a:pt x="676351" y="245033"/>
                  </a:lnTo>
                  <a:lnTo>
                    <a:pt x="683780" y="290982"/>
                  </a:lnTo>
                  <a:lnTo>
                    <a:pt x="683780" y="349173"/>
                  </a:lnTo>
                  <a:lnTo>
                    <a:pt x="678548" y="409117"/>
                  </a:lnTo>
                  <a:lnTo>
                    <a:pt x="664819" y="463600"/>
                  </a:lnTo>
                  <a:lnTo>
                    <a:pt x="645553" y="514159"/>
                  </a:lnTo>
                  <a:lnTo>
                    <a:pt x="602691" y="608622"/>
                  </a:lnTo>
                  <a:lnTo>
                    <a:pt x="584682" y="655281"/>
                  </a:lnTo>
                  <a:lnTo>
                    <a:pt x="572109" y="704011"/>
                  </a:lnTo>
                  <a:lnTo>
                    <a:pt x="567385" y="756526"/>
                  </a:lnTo>
                  <a:lnTo>
                    <a:pt x="567385" y="931100"/>
                  </a:lnTo>
                  <a:lnTo>
                    <a:pt x="596493" y="931100"/>
                  </a:lnTo>
                  <a:lnTo>
                    <a:pt x="596493" y="756526"/>
                  </a:lnTo>
                  <a:lnTo>
                    <a:pt x="600989" y="708228"/>
                  </a:lnTo>
                  <a:lnTo>
                    <a:pt x="612952" y="662711"/>
                  </a:lnTo>
                  <a:lnTo>
                    <a:pt x="630085" y="618629"/>
                  </a:lnTo>
                  <a:lnTo>
                    <a:pt x="668464" y="534466"/>
                  </a:lnTo>
                  <a:lnTo>
                    <a:pt x="685520" y="492785"/>
                  </a:lnTo>
                  <a:lnTo>
                    <a:pt x="699655" y="448640"/>
                  </a:lnTo>
                  <a:lnTo>
                    <a:pt x="709307" y="401091"/>
                  </a:lnTo>
                  <a:lnTo>
                    <a:pt x="712876" y="349173"/>
                  </a:lnTo>
                  <a:lnTo>
                    <a:pt x="712876" y="290982"/>
                  </a:lnTo>
                  <a:close/>
                </a:path>
                <a:path w="931545" h="931545">
                  <a:moveTo>
                    <a:pt x="931100" y="506501"/>
                  </a:moveTo>
                  <a:lnTo>
                    <a:pt x="858342" y="317347"/>
                  </a:lnTo>
                  <a:lnTo>
                    <a:pt x="854519" y="270459"/>
                  </a:lnTo>
                  <a:lnTo>
                    <a:pt x="844156" y="225704"/>
                  </a:lnTo>
                  <a:lnTo>
                    <a:pt x="827760" y="183578"/>
                  </a:lnTo>
                  <a:lnTo>
                    <a:pt x="805827" y="144564"/>
                  </a:lnTo>
                  <a:lnTo>
                    <a:pt x="778840" y="109169"/>
                  </a:lnTo>
                  <a:lnTo>
                    <a:pt x="747293" y="77863"/>
                  </a:lnTo>
                  <a:lnTo>
                    <a:pt x="711669" y="51142"/>
                  </a:lnTo>
                  <a:lnTo>
                    <a:pt x="672465" y="29514"/>
                  </a:lnTo>
                  <a:lnTo>
                    <a:pt x="630174" y="13449"/>
                  </a:lnTo>
                  <a:lnTo>
                    <a:pt x="585279" y="3454"/>
                  </a:lnTo>
                  <a:lnTo>
                    <a:pt x="538276" y="12"/>
                  </a:lnTo>
                  <a:lnTo>
                    <a:pt x="491045" y="3492"/>
                  </a:lnTo>
                  <a:lnTo>
                    <a:pt x="445947" y="13589"/>
                  </a:lnTo>
                  <a:lnTo>
                    <a:pt x="403479" y="29806"/>
                  </a:lnTo>
                  <a:lnTo>
                    <a:pt x="364134" y="51650"/>
                  </a:lnTo>
                  <a:lnTo>
                    <a:pt x="328422" y="78613"/>
                  </a:lnTo>
                  <a:lnTo>
                    <a:pt x="296824" y="110210"/>
                  </a:lnTo>
                  <a:lnTo>
                    <a:pt x="269862" y="145923"/>
                  </a:lnTo>
                  <a:lnTo>
                    <a:pt x="248018" y="185267"/>
                  </a:lnTo>
                  <a:lnTo>
                    <a:pt x="231800" y="227736"/>
                  </a:lnTo>
                  <a:lnTo>
                    <a:pt x="221703" y="272846"/>
                  </a:lnTo>
                  <a:lnTo>
                    <a:pt x="218224" y="320078"/>
                  </a:lnTo>
                  <a:lnTo>
                    <a:pt x="222935" y="368185"/>
                  </a:lnTo>
                  <a:lnTo>
                    <a:pt x="236512" y="413372"/>
                  </a:lnTo>
                  <a:lnTo>
                    <a:pt x="258127" y="454634"/>
                  </a:lnTo>
                  <a:lnTo>
                    <a:pt x="286918" y="490969"/>
                  </a:lnTo>
                  <a:lnTo>
                    <a:pt x="322084" y="521385"/>
                  </a:lnTo>
                  <a:lnTo>
                    <a:pt x="362762" y="544868"/>
                  </a:lnTo>
                  <a:lnTo>
                    <a:pt x="408114" y="560438"/>
                  </a:lnTo>
                  <a:lnTo>
                    <a:pt x="414540" y="580364"/>
                  </a:lnTo>
                  <a:lnTo>
                    <a:pt x="427189" y="596417"/>
                  </a:lnTo>
                  <a:lnTo>
                    <a:pt x="444665" y="607136"/>
                  </a:lnTo>
                  <a:lnTo>
                    <a:pt x="465543" y="611035"/>
                  </a:lnTo>
                  <a:lnTo>
                    <a:pt x="488175" y="606463"/>
                  </a:lnTo>
                  <a:lnTo>
                    <a:pt x="506679" y="593979"/>
                  </a:lnTo>
                  <a:lnTo>
                    <a:pt x="514794" y="581939"/>
                  </a:lnTo>
                  <a:lnTo>
                    <a:pt x="519163" y="575475"/>
                  </a:lnTo>
                  <a:lnTo>
                    <a:pt x="523735" y="552843"/>
                  </a:lnTo>
                  <a:lnTo>
                    <a:pt x="519163" y="530225"/>
                  </a:lnTo>
                  <a:lnTo>
                    <a:pt x="514794" y="523748"/>
                  </a:lnTo>
                  <a:lnTo>
                    <a:pt x="506679" y="511721"/>
                  </a:lnTo>
                  <a:lnTo>
                    <a:pt x="494639" y="503605"/>
                  </a:lnTo>
                  <a:lnTo>
                    <a:pt x="494639" y="552843"/>
                  </a:lnTo>
                  <a:lnTo>
                    <a:pt x="492353" y="564159"/>
                  </a:lnTo>
                  <a:lnTo>
                    <a:pt x="486105" y="573417"/>
                  </a:lnTo>
                  <a:lnTo>
                    <a:pt x="476859" y="579653"/>
                  </a:lnTo>
                  <a:lnTo>
                    <a:pt x="465543" y="581939"/>
                  </a:lnTo>
                  <a:lnTo>
                    <a:pt x="454240" y="579653"/>
                  </a:lnTo>
                  <a:lnTo>
                    <a:pt x="444982" y="573417"/>
                  </a:lnTo>
                  <a:lnTo>
                    <a:pt x="438746" y="564159"/>
                  </a:lnTo>
                  <a:lnTo>
                    <a:pt x="436448" y="552843"/>
                  </a:lnTo>
                  <a:lnTo>
                    <a:pt x="438746" y="541528"/>
                  </a:lnTo>
                  <a:lnTo>
                    <a:pt x="444982" y="532282"/>
                  </a:lnTo>
                  <a:lnTo>
                    <a:pt x="446303" y="531393"/>
                  </a:lnTo>
                  <a:lnTo>
                    <a:pt x="454240" y="526046"/>
                  </a:lnTo>
                  <a:lnTo>
                    <a:pt x="465543" y="523748"/>
                  </a:lnTo>
                  <a:lnTo>
                    <a:pt x="476859" y="526046"/>
                  </a:lnTo>
                  <a:lnTo>
                    <a:pt x="486105" y="532282"/>
                  </a:lnTo>
                  <a:lnTo>
                    <a:pt x="492353" y="541528"/>
                  </a:lnTo>
                  <a:lnTo>
                    <a:pt x="494639" y="552843"/>
                  </a:lnTo>
                  <a:lnTo>
                    <a:pt x="494639" y="503605"/>
                  </a:lnTo>
                  <a:lnTo>
                    <a:pt x="488175" y="499237"/>
                  </a:lnTo>
                  <a:lnTo>
                    <a:pt x="465543" y="494652"/>
                  </a:lnTo>
                  <a:lnTo>
                    <a:pt x="447979" y="497370"/>
                  </a:lnTo>
                  <a:lnTo>
                    <a:pt x="432574" y="504977"/>
                  </a:lnTo>
                  <a:lnTo>
                    <a:pt x="420166" y="516597"/>
                  </a:lnTo>
                  <a:lnTo>
                    <a:pt x="411556" y="531393"/>
                  </a:lnTo>
                  <a:lnTo>
                    <a:pt x="366090" y="514235"/>
                  </a:lnTo>
                  <a:lnTo>
                    <a:pt x="326351" y="488048"/>
                  </a:lnTo>
                  <a:lnTo>
                    <a:pt x="293471" y="454190"/>
                  </a:lnTo>
                  <a:lnTo>
                    <a:pt x="268592" y="414007"/>
                  </a:lnTo>
                  <a:lnTo>
                    <a:pt x="252831" y="368846"/>
                  </a:lnTo>
                  <a:lnTo>
                    <a:pt x="247319" y="320078"/>
                  </a:lnTo>
                  <a:lnTo>
                    <a:pt x="251142" y="272948"/>
                  </a:lnTo>
                  <a:lnTo>
                    <a:pt x="262178" y="228206"/>
                  </a:lnTo>
                  <a:lnTo>
                    <a:pt x="279844" y="186474"/>
                  </a:lnTo>
                  <a:lnTo>
                    <a:pt x="303530" y="148336"/>
                  </a:lnTo>
                  <a:lnTo>
                    <a:pt x="332638" y="114414"/>
                  </a:lnTo>
                  <a:lnTo>
                    <a:pt x="366560" y="85318"/>
                  </a:lnTo>
                  <a:lnTo>
                    <a:pt x="404685" y="61620"/>
                  </a:lnTo>
                  <a:lnTo>
                    <a:pt x="446417" y="43954"/>
                  </a:lnTo>
                  <a:lnTo>
                    <a:pt x="491147" y="32918"/>
                  </a:lnTo>
                  <a:lnTo>
                    <a:pt x="538276" y="29095"/>
                  </a:lnTo>
                  <a:lnTo>
                    <a:pt x="585419" y="32918"/>
                  </a:lnTo>
                  <a:lnTo>
                    <a:pt x="630161" y="43954"/>
                  </a:lnTo>
                  <a:lnTo>
                    <a:pt x="671893" y="61620"/>
                  </a:lnTo>
                  <a:lnTo>
                    <a:pt x="710031" y="85318"/>
                  </a:lnTo>
                  <a:lnTo>
                    <a:pt x="743940" y="114414"/>
                  </a:lnTo>
                  <a:lnTo>
                    <a:pt x="773049" y="148336"/>
                  </a:lnTo>
                  <a:lnTo>
                    <a:pt x="796734" y="186474"/>
                  </a:lnTo>
                  <a:lnTo>
                    <a:pt x="814400" y="228206"/>
                  </a:lnTo>
                  <a:lnTo>
                    <a:pt x="825449" y="272948"/>
                  </a:lnTo>
                  <a:lnTo>
                    <a:pt x="829259" y="320078"/>
                  </a:lnTo>
                  <a:lnTo>
                    <a:pt x="829259" y="322770"/>
                  </a:lnTo>
                  <a:lnTo>
                    <a:pt x="901928" y="511721"/>
                  </a:lnTo>
                  <a:lnTo>
                    <a:pt x="901992" y="523735"/>
                  </a:lnTo>
                  <a:lnTo>
                    <a:pt x="829259" y="523735"/>
                  </a:lnTo>
                  <a:lnTo>
                    <a:pt x="829259" y="669239"/>
                  </a:lnTo>
                  <a:lnTo>
                    <a:pt x="823531" y="697522"/>
                  </a:lnTo>
                  <a:lnTo>
                    <a:pt x="807935" y="720636"/>
                  </a:lnTo>
                  <a:lnTo>
                    <a:pt x="784809" y="736231"/>
                  </a:lnTo>
                  <a:lnTo>
                    <a:pt x="756513" y="741959"/>
                  </a:lnTo>
                  <a:lnTo>
                    <a:pt x="625576" y="741959"/>
                  </a:lnTo>
                  <a:lnTo>
                    <a:pt x="625576" y="771067"/>
                  </a:lnTo>
                  <a:lnTo>
                    <a:pt x="654672" y="771067"/>
                  </a:lnTo>
                  <a:lnTo>
                    <a:pt x="654672" y="931100"/>
                  </a:lnTo>
                  <a:lnTo>
                    <a:pt x="683768" y="931100"/>
                  </a:lnTo>
                  <a:lnTo>
                    <a:pt x="683768" y="771067"/>
                  </a:lnTo>
                  <a:lnTo>
                    <a:pt x="756513" y="771067"/>
                  </a:lnTo>
                  <a:lnTo>
                    <a:pt x="796112" y="763054"/>
                  </a:lnTo>
                  <a:lnTo>
                    <a:pt x="828484" y="741210"/>
                  </a:lnTo>
                  <a:lnTo>
                    <a:pt x="850328" y="708837"/>
                  </a:lnTo>
                  <a:lnTo>
                    <a:pt x="858342" y="669239"/>
                  </a:lnTo>
                  <a:lnTo>
                    <a:pt x="858342" y="552843"/>
                  </a:lnTo>
                  <a:lnTo>
                    <a:pt x="931100" y="552843"/>
                  </a:lnTo>
                  <a:lnTo>
                    <a:pt x="931100" y="506501"/>
                  </a:lnTo>
                  <a:close/>
                </a:path>
              </a:pathLst>
            </a:custGeom>
            <a:solidFill>
              <a:srgbClr val="95D5D6"/>
            </a:solidFill>
          </p:spPr>
          <p:txBody>
            <a:bodyPr wrap="square" lIns="0" tIns="0" rIns="0" bIns="0" rtlCol="0"/>
            <a:lstStyle/>
            <a:p>
              <a:endParaRPr dirty="0"/>
            </a:p>
          </p:txBody>
        </p:sp>
        <p:pic>
          <p:nvPicPr>
            <p:cNvPr id="18" name="object 18"/>
            <p:cNvPicPr/>
            <p:nvPr/>
          </p:nvPicPr>
          <p:blipFill>
            <a:blip r:embed="rId5" cstate="print"/>
            <a:stretch>
              <a:fillRect/>
            </a:stretch>
          </p:blipFill>
          <p:spPr>
            <a:xfrm>
              <a:off x="11260335" y="3835313"/>
              <a:ext cx="232765" cy="232765"/>
            </a:xfrm>
            <a:prstGeom prst="rect">
              <a:avLst/>
            </a:prstGeom>
          </p:spPr>
        </p:pic>
        <p:pic>
          <p:nvPicPr>
            <p:cNvPr id="19" name="object 19"/>
            <p:cNvPicPr/>
            <p:nvPr/>
          </p:nvPicPr>
          <p:blipFill>
            <a:blip r:embed="rId6" cstate="print"/>
            <a:stretch>
              <a:fillRect/>
            </a:stretch>
          </p:blipFill>
          <p:spPr>
            <a:xfrm>
              <a:off x="9259835" y="3875534"/>
              <a:ext cx="2692468" cy="2249445"/>
            </a:xfrm>
            <a:prstGeom prst="rect">
              <a:avLst/>
            </a:prstGeom>
          </p:spPr>
        </p:pic>
      </p:grpSp>
      <p:sp>
        <p:nvSpPr>
          <p:cNvPr id="20" name="object 20"/>
          <p:cNvSpPr/>
          <p:nvPr/>
        </p:nvSpPr>
        <p:spPr>
          <a:xfrm>
            <a:off x="12087111" y="4066387"/>
            <a:ext cx="105410" cy="370840"/>
          </a:xfrm>
          <a:custGeom>
            <a:avLst/>
            <a:gdLst/>
            <a:ahLst/>
            <a:cxnLst/>
            <a:rect l="l" t="t" r="r" b="b"/>
            <a:pathLst>
              <a:path w="105409" h="370839">
                <a:moveTo>
                  <a:pt x="104990" y="46304"/>
                </a:moveTo>
                <a:lnTo>
                  <a:pt x="100164" y="47282"/>
                </a:lnTo>
                <a:lnTo>
                  <a:pt x="71501" y="66624"/>
                </a:lnTo>
                <a:lnTo>
                  <a:pt x="52158" y="95288"/>
                </a:lnTo>
                <a:lnTo>
                  <a:pt x="45059" y="130352"/>
                </a:lnTo>
                <a:lnTo>
                  <a:pt x="52158" y="165404"/>
                </a:lnTo>
                <a:lnTo>
                  <a:pt x="71501" y="194056"/>
                </a:lnTo>
                <a:lnTo>
                  <a:pt x="100164" y="213398"/>
                </a:lnTo>
                <a:lnTo>
                  <a:pt x="104990" y="214376"/>
                </a:lnTo>
                <a:lnTo>
                  <a:pt x="104990" y="189992"/>
                </a:lnTo>
                <a:lnTo>
                  <a:pt x="87426" y="178130"/>
                </a:lnTo>
                <a:lnTo>
                  <a:pt x="72923" y="156641"/>
                </a:lnTo>
                <a:lnTo>
                  <a:pt x="67602" y="130352"/>
                </a:lnTo>
                <a:lnTo>
                  <a:pt x="72923" y="104051"/>
                </a:lnTo>
                <a:lnTo>
                  <a:pt x="87426" y="82550"/>
                </a:lnTo>
                <a:lnTo>
                  <a:pt x="104990" y="70688"/>
                </a:lnTo>
                <a:lnTo>
                  <a:pt x="104990" y="46304"/>
                </a:lnTo>
                <a:close/>
              </a:path>
              <a:path w="105409" h="370839">
                <a:moveTo>
                  <a:pt x="104990" y="0"/>
                </a:moveTo>
                <a:lnTo>
                  <a:pt x="55410" y="21234"/>
                </a:lnTo>
                <a:lnTo>
                  <a:pt x="26123" y="50533"/>
                </a:lnTo>
                <a:lnTo>
                  <a:pt x="6908" y="87655"/>
                </a:lnTo>
                <a:lnTo>
                  <a:pt x="0" y="130352"/>
                </a:lnTo>
                <a:lnTo>
                  <a:pt x="2933" y="160782"/>
                </a:lnTo>
                <a:lnTo>
                  <a:pt x="10642" y="183578"/>
                </a:lnTo>
                <a:lnTo>
                  <a:pt x="21450" y="201206"/>
                </a:lnTo>
                <a:lnTo>
                  <a:pt x="46367" y="231635"/>
                </a:lnTo>
                <a:lnTo>
                  <a:pt x="57200" y="250228"/>
                </a:lnTo>
                <a:lnTo>
                  <a:pt x="64757" y="275399"/>
                </a:lnTo>
                <a:lnTo>
                  <a:pt x="67602" y="310654"/>
                </a:lnTo>
                <a:lnTo>
                  <a:pt x="72923" y="336943"/>
                </a:lnTo>
                <a:lnTo>
                  <a:pt x="87426" y="358432"/>
                </a:lnTo>
                <a:lnTo>
                  <a:pt x="104990" y="370281"/>
                </a:lnTo>
                <a:lnTo>
                  <a:pt x="104990" y="343611"/>
                </a:lnTo>
                <a:lnTo>
                  <a:pt x="103365" y="342506"/>
                </a:lnTo>
                <a:lnTo>
                  <a:pt x="93687" y="328180"/>
                </a:lnTo>
                <a:lnTo>
                  <a:pt x="90144" y="310654"/>
                </a:lnTo>
                <a:lnTo>
                  <a:pt x="86588" y="269722"/>
                </a:lnTo>
                <a:lnTo>
                  <a:pt x="77381" y="240157"/>
                </a:lnTo>
                <a:lnTo>
                  <a:pt x="64706" y="218528"/>
                </a:lnTo>
                <a:lnTo>
                  <a:pt x="50774" y="201409"/>
                </a:lnTo>
                <a:lnTo>
                  <a:pt x="39966" y="188302"/>
                </a:lnTo>
                <a:lnTo>
                  <a:pt x="30975" y="173685"/>
                </a:lnTo>
                <a:lnTo>
                  <a:pt x="24815" y="155168"/>
                </a:lnTo>
                <a:lnTo>
                  <a:pt x="22529" y="130352"/>
                </a:lnTo>
                <a:lnTo>
                  <a:pt x="31394" y="86525"/>
                </a:lnTo>
                <a:lnTo>
                  <a:pt x="55575" y="50698"/>
                </a:lnTo>
                <a:lnTo>
                  <a:pt x="91389" y="26517"/>
                </a:lnTo>
                <a:lnTo>
                  <a:pt x="104990" y="23761"/>
                </a:lnTo>
                <a:lnTo>
                  <a:pt x="104990" y="0"/>
                </a:lnTo>
                <a:close/>
              </a:path>
            </a:pathLst>
          </a:custGeom>
          <a:solidFill>
            <a:srgbClr val="95D5D6"/>
          </a:solidFill>
        </p:spPr>
        <p:txBody>
          <a:bodyPr wrap="square" lIns="0" tIns="0" rIns="0" bIns="0" rtlCol="0"/>
          <a:lstStyle/>
          <a:p>
            <a:endParaRPr dirty="0"/>
          </a:p>
        </p:txBody>
      </p:sp>
      <p:sp>
        <p:nvSpPr>
          <p:cNvPr id="21" name="object 21"/>
          <p:cNvSpPr/>
          <p:nvPr/>
        </p:nvSpPr>
        <p:spPr>
          <a:xfrm>
            <a:off x="11895544" y="4061497"/>
            <a:ext cx="135255" cy="90170"/>
          </a:xfrm>
          <a:custGeom>
            <a:avLst/>
            <a:gdLst/>
            <a:ahLst/>
            <a:cxnLst/>
            <a:rect l="l" t="t" r="r" b="b"/>
            <a:pathLst>
              <a:path w="135254" h="90170">
                <a:moveTo>
                  <a:pt x="22529" y="0"/>
                </a:moveTo>
                <a:lnTo>
                  <a:pt x="0" y="0"/>
                </a:lnTo>
                <a:lnTo>
                  <a:pt x="0" y="22529"/>
                </a:lnTo>
                <a:lnTo>
                  <a:pt x="22529" y="22529"/>
                </a:lnTo>
                <a:lnTo>
                  <a:pt x="22529" y="0"/>
                </a:lnTo>
                <a:close/>
              </a:path>
              <a:path w="135254" h="90170">
                <a:moveTo>
                  <a:pt x="78867" y="33794"/>
                </a:moveTo>
                <a:lnTo>
                  <a:pt x="56337" y="33794"/>
                </a:lnTo>
                <a:lnTo>
                  <a:pt x="56337" y="56324"/>
                </a:lnTo>
                <a:lnTo>
                  <a:pt x="78867" y="56324"/>
                </a:lnTo>
                <a:lnTo>
                  <a:pt x="78867" y="33794"/>
                </a:lnTo>
                <a:close/>
              </a:path>
              <a:path w="135254" h="90170">
                <a:moveTo>
                  <a:pt x="135216" y="67614"/>
                </a:moveTo>
                <a:lnTo>
                  <a:pt x="112687" y="67614"/>
                </a:lnTo>
                <a:lnTo>
                  <a:pt x="112687" y="90144"/>
                </a:lnTo>
                <a:lnTo>
                  <a:pt x="135216" y="90144"/>
                </a:lnTo>
                <a:lnTo>
                  <a:pt x="135216" y="67614"/>
                </a:lnTo>
                <a:close/>
              </a:path>
            </a:pathLst>
          </a:custGeom>
          <a:solidFill>
            <a:srgbClr val="95D5D6"/>
          </a:solidFill>
        </p:spPr>
        <p:txBody>
          <a:bodyPr wrap="square" lIns="0" tIns="0" rIns="0" bIns="0" rtlCol="0"/>
          <a:lstStyle/>
          <a:p>
            <a:endParaRPr dirty="0"/>
          </a:p>
        </p:txBody>
      </p:sp>
      <p:sp>
        <p:nvSpPr>
          <p:cNvPr id="22" name="object 22"/>
          <p:cNvSpPr/>
          <p:nvPr/>
        </p:nvSpPr>
        <p:spPr>
          <a:xfrm>
            <a:off x="12030761" y="3926280"/>
            <a:ext cx="90170" cy="135255"/>
          </a:xfrm>
          <a:custGeom>
            <a:avLst/>
            <a:gdLst/>
            <a:ahLst/>
            <a:cxnLst/>
            <a:rect l="l" t="t" r="r" b="b"/>
            <a:pathLst>
              <a:path w="90170" h="135254">
                <a:moveTo>
                  <a:pt x="22529" y="0"/>
                </a:moveTo>
                <a:lnTo>
                  <a:pt x="0" y="0"/>
                </a:lnTo>
                <a:lnTo>
                  <a:pt x="0" y="22529"/>
                </a:lnTo>
                <a:lnTo>
                  <a:pt x="22529" y="22529"/>
                </a:lnTo>
                <a:lnTo>
                  <a:pt x="22529" y="0"/>
                </a:lnTo>
                <a:close/>
              </a:path>
              <a:path w="90170" h="135254">
                <a:moveTo>
                  <a:pt x="56337" y="56324"/>
                </a:moveTo>
                <a:lnTo>
                  <a:pt x="33807" y="56324"/>
                </a:lnTo>
                <a:lnTo>
                  <a:pt x="33807" y="78854"/>
                </a:lnTo>
                <a:lnTo>
                  <a:pt x="56337" y="78854"/>
                </a:lnTo>
                <a:lnTo>
                  <a:pt x="56337" y="56324"/>
                </a:lnTo>
                <a:close/>
              </a:path>
              <a:path w="90170" h="135254">
                <a:moveTo>
                  <a:pt x="90157" y="112674"/>
                </a:moveTo>
                <a:lnTo>
                  <a:pt x="67627" y="112674"/>
                </a:lnTo>
                <a:lnTo>
                  <a:pt x="67627" y="135204"/>
                </a:lnTo>
                <a:lnTo>
                  <a:pt x="90157" y="135204"/>
                </a:lnTo>
                <a:lnTo>
                  <a:pt x="90157" y="112674"/>
                </a:lnTo>
                <a:close/>
              </a:path>
            </a:pathLst>
          </a:custGeom>
          <a:solidFill>
            <a:srgbClr val="95D5D6"/>
          </a:solidFill>
        </p:spPr>
        <p:txBody>
          <a:bodyPr wrap="square" lIns="0" tIns="0" rIns="0" bIns="0" rtlCol="0"/>
          <a:lstStyle/>
          <a:p>
            <a:endParaRPr dirty="0"/>
          </a:p>
        </p:txBody>
      </p:sp>
      <p:sp>
        <p:nvSpPr>
          <p:cNvPr id="23" name="object 23"/>
          <p:cNvSpPr/>
          <p:nvPr/>
        </p:nvSpPr>
        <p:spPr>
          <a:xfrm>
            <a:off x="11861724" y="4241800"/>
            <a:ext cx="135255" cy="22860"/>
          </a:xfrm>
          <a:custGeom>
            <a:avLst/>
            <a:gdLst/>
            <a:ahLst/>
            <a:cxnLst/>
            <a:rect l="l" t="t" r="r" b="b"/>
            <a:pathLst>
              <a:path w="135254" h="22860">
                <a:moveTo>
                  <a:pt x="22529" y="0"/>
                </a:moveTo>
                <a:lnTo>
                  <a:pt x="0" y="0"/>
                </a:lnTo>
                <a:lnTo>
                  <a:pt x="0" y="22529"/>
                </a:lnTo>
                <a:lnTo>
                  <a:pt x="22529" y="22529"/>
                </a:lnTo>
                <a:lnTo>
                  <a:pt x="22529" y="0"/>
                </a:lnTo>
                <a:close/>
              </a:path>
              <a:path w="135254" h="22860">
                <a:moveTo>
                  <a:pt x="78879" y="0"/>
                </a:moveTo>
                <a:lnTo>
                  <a:pt x="56349" y="0"/>
                </a:lnTo>
                <a:lnTo>
                  <a:pt x="56349" y="22529"/>
                </a:lnTo>
                <a:lnTo>
                  <a:pt x="78879" y="22529"/>
                </a:lnTo>
                <a:lnTo>
                  <a:pt x="78879" y="0"/>
                </a:lnTo>
                <a:close/>
              </a:path>
              <a:path w="135254" h="22860">
                <a:moveTo>
                  <a:pt x="135216" y="0"/>
                </a:moveTo>
                <a:lnTo>
                  <a:pt x="112687" y="0"/>
                </a:lnTo>
                <a:lnTo>
                  <a:pt x="112687" y="22529"/>
                </a:lnTo>
                <a:lnTo>
                  <a:pt x="135216" y="22529"/>
                </a:lnTo>
                <a:lnTo>
                  <a:pt x="135216" y="0"/>
                </a:lnTo>
                <a:close/>
              </a:path>
            </a:pathLst>
          </a:custGeom>
          <a:solidFill>
            <a:srgbClr val="95D5D6"/>
          </a:solidFill>
        </p:spPr>
        <p:txBody>
          <a:bodyPr wrap="square" lIns="0" tIns="0" rIns="0" bIns="0" rtlCol="0"/>
          <a:lstStyle/>
          <a:p>
            <a:endParaRPr dirty="0"/>
          </a:p>
        </p:txBody>
      </p:sp>
      <p:pic>
        <p:nvPicPr>
          <p:cNvPr id="24" name="object 24"/>
          <p:cNvPicPr/>
          <p:nvPr/>
        </p:nvPicPr>
        <p:blipFill>
          <a:blip r:embed="rId7" cstate="print"/>
          <a:stretch>
            <a:fillRect/>
          </a:stretch>
        </p:blipFill>
        <p:spPr>
          <a:xfrm>
            <a:off x="8931055" y="1166499"/>
            <a:ext cx="1615857" cy="2599010"/>
          </a:xfrm>
          <a:prstGeom prst="rect">
            <a:avLst/>
          </a:prstGeom>
        </p:spPr>
      </p:pic>
      <p:sp>
        <p:nvSpPr>
          <p:cNvPr id="25" name="object 25"/>
          <p:cNvSpPr/>
          <p:nvPr/>
        </p:nvSpPr>
        <p:spPr>
          <a:xfrm>
            <a:off x="11895532" y="4354486"/>
            <a:ext cx="135255" cy="90170"/>
          </a:xfrm>
          <a:custGeom>
            <a:avLst/>
            <a:gdLst/>
            <a:ahLst/>
            <a:cxnLst/>
            <a:rect l="l" t="t" r="r" b="b"/>
            <a:pathLst>
              <a:path w="135254" h="90170">
                <a:moveTo>
                  <a:pt x="22529" y="67627"/>
                </a:moveTo>
                <a:lnTo>
                  <a:pt x="0" y="67627"/>
                </a:lnTo>
                <a:lnTo>
                  <a:pt x="0" y="90157"/>
                </a:lnTo>
                <a:lnTo>
                  <a:pt x="22529" y="90157"/>
                </a:lnTo>
                <a:lnTo>
                  <a:pt x="22529" y="67627"/>
                </a:lnTo>
                <a:close/>
              </a:path>
              <a:path w="135254" h="90170">
                <a:moveTo>
                  <a:pt x="78879" y="33820"/>
                </a:moveTo>
                <a:lnTo>
                  <a:pt x="56349" y="33820"/>
                </a:lnTo>
                <a:lnTo>
                  <a:pt x="56349" y="56349"/>
                </a:lnTo>
                <a:lnTo>
                  <a:pt x="78879" y="56349"/>
                </a:lnTo>
                <a:lnTo>
                  <a:pt x="78879" y="33820"/>
                </a:lnTo>
                <a:close/>
              </a:path>
              <a:path w="135254" h="90170">
                <a:moveTo>
                  <a:pt x="135229" y="0"/>
                </a:moveTo>
                <a:lnTo>
                  <a:pt x="112699" y="0"/>
                </a:lnTo>
                <a:lnTo>
                  <a:pt x="112699" y="22529"/>
                </a:lnTo>
                <a:lnTo>
                  <a:pt x="135229" y="22529"/>
                </a:lnTo>
                <a:lnTo>
                  <a:pt x="135229" y="0"/>
                </a:lnTo>
                <a:close/>
              </a:path>
            </a:pathLst>
          </a:custGeom>
          <a:solidFill>
            <a:srgbClr val="95D5D6"/>
          </a:solidFill>
        </p:spPr>
        <p:txBody>
          <a:bodyPr wrap="square" lIns="0" tIns="0" rIns="0" bIns="0" rtlCol="0"/>
          <a:lstStyle/>
          <a:p>
            <a:endParaRPr dirty="0"/>
          </a:p>
        </p:txBody>
      </p:sp>
      <p:sp>
        <p:nvSpPr>
          <p:cNvPr id="26" name="object 26"/>
          <p:cNvSpPr/>
          <p:nvPr/>
        </p:nvSpPr>
        <p:spPr>
          <a:xfrm>
            <a:off x="12030761" y="4444644"/>
            <a:ext cx="90170" cy="135255"/>
          </a:xfrm>
          <a:custGeom>
            <a:avLst/>
            <a:gdLst/>
            <a:ahLst/>
            <a:cxnLst/>
            <a:rect l="l" t="t" r="r" b="b"/>
            <a:pathLst>
              <a:path w="90170" h="135254">
                <a:moveTo>
                  <a:pt x="22529" y="112699"/>
                </a:moveTo>
                <a:lnTo>
                  <a:pt x="0" y="112699"/>
                </a:lnTo>
                <a:lnTo>
                  <a:pt x="0" y="135229"/>
                </a:lnTo>
                <a:lnTo>
                  <a:pt x="22529" y="135229"/>
                </a:lnTo>
                <a:lnTo>
                  <a:pt x="22529" y="112699"/>
                </a:lnTo>
                <a:close/>
              </a:path>
              <a:path w="90170" h="135254">
                <a:moveTo>
                  <a:pt x="56337" y="56349"/>
                </a:moveTo>
                <a:lnTo>
                  <a:pt x="33807" y="56349"/>
                </a:lnTo>
                <a:lnTo>
                  <a:pt x="33807" y="78879"/>
                </a:lnTo>
                <a:lnTo>
                  <a:pt x="56337" y="78879"/>
                </a:lnTo>
                <a:lnTo>
                  <a:pt x="56337" y="56349"/>
                </a:lnTo>
                <a:close/>
              </a:path>
              <a:path w="90170" h="135254">
                <a:moveTo>
                  <a:pt x="90144" y="0"/>
                </a:moveTo>
                <a:lnTo>
                  <a:pt x="67614" y="0"/>
                </a:lnTo>
                <a:lnTo>
                  <a:pt x="67614" y="22529"/>
                </a:lnTo>
                <a:lnTo>
                  <a:pt x="90144" y="22529"/>
                </a:lnTo>
                <a:lnTo>
                  <a:pt x="90144" y="0"/>
                </a:lnTo>
                <a:close/>
              </a:path>
            </a:pathLst>
          </a:custGeom>
          <a:solidFill>
            <a:srgbClr val="95D5D6"/>
          </a:solidFill>
        </p:spPr>
        <p:txBody>
          <a:bodyPr wrap="square" lIns="0" tIns="0" rIns="0" bIns="0" rtlCol="0"/>
          <a:lstStyle/>
          <a:p>
            <a:endParaRPr dirty="0"/>
          </a:p>
        </p:txBody>
      </p:sp>
      <p:sp>
        <p:nvSpPr>
          <p:cNvPr id="27" name="object 27"/>
          <p:cNvSpPr/>
          <p:nvPr/>
        </p:nvSpPr>
        <p:spPr>
          <a:xfrm>
            <a:off x="11680203" y="3068535"/>
            <a:ext cx="514350" cy="666115"/>
          </a:xfrm>
          <a:custGeom>
            <a:avLst/>
            <a:gdLst/>
            <a:ahLst/>
            <a:cxnLst/>
            <a:rect l="l" t="t" r="r" b="b"/>
            <a:pathLst>
              <a:path w="514350" h="666114">
                <a:moveTo>
                  <a:pt x="344893" y="224218"/>
                </a:moveTo>
                <a:lnTo>
                  <a:pt x="303733" y="224218"/>
                </a:lnTo>
                <a:lnTo>
                  <a:pt x="303733" y="265417"/>
                </a:lnTo>
                <a:lnTo>
                  <a:pt x="344893" y="265417"/>
                </a:lnTo>
                <a:lnTo>
                  <a:pt x="344893" y="224218"/>
                </a:lnTo>
                <a:close/>
              </a:path>
              <a:path w="514350" h="666114">
                <a:moveTo>
                  <a:pt x="357416" y="385495"/>
                </a:moveTo>
                <a:lnTo>
                  <a:pt x="316255" y="385495"/>
                </a:lnTo>
                <a:lnTo>
                  <a:pt x="316255" y="426694"/>
                </a:lnTo>
                <a:lnTo>
                  <a:pt x="357416" y="426694"/>
                </a:lnTo>
                <a:lnTo>
                  <a:pt x="357416" y="385495"/>
                </a:lnTo>
                <a:close/>
              </a:path>
              <a:path w="514350" h="666114">
                <a:moveTo>
                  <a:pt x="406831" y="96583"/>
                </a:moveTo>
                <a:lnTo>
                  <a:pt x="406158" y="96583"/>
                </a:lnTo>
                <a:lnTo>
                  <a:pt x="406831" y="96583"/>
                </a:lnTo>
                <a:close/>
              </a:path>
              <a:path w="514350" h="666114">
                <a:moveTo>
                  <a:pt x="501459" y="385495"/>
                </a:moveTo>
                <a:lnTo>
                  <a:pt x="460286" y="385495"/>
                </a:lnTo>
                <a:lnTo>
                  <a:pt x="460286" y="426707"/>
                </a:lnTo>
                <a:lnTo>
                  <a:pt x="501459" y="426707"/>
                </a:lnTo>
                <a:lnTo>
                  <a:pt x="501459" y="385495"/>
                </a:lnTo>
                <a:close/>
              </a:path>
              <a:path w="514350" h="666114">
                <a:moveTo>
                  <a:pt x="511898" y="129870"/>
                </a:moveTo>
                <a:lnTo>
                  <a:pt x="466636" y="115443"/>
                </a:lnTo>
                <a:lnTo>
                  <a:pt x="408051" y="96774"/>
                </a:lnTo>
                <a:lnTo>
                  <a:pt x="407809" y="96710"/>
                </a:lnTo>
                <a:lnTo>
                  <a:pt x="407606" y="96774"/>
                </a:lnTo>
                <a:lnTo>
                  <a:pt x="406882" y="96596"/>
                </a:lnTo>
                <a:lnTo>
                  <a:pt x="405790" y="96596"/>
                </a:lnTo>
                <a:lnTo>
                  <a:pt x="405536" y="96596"/>
                </a:lnTo>
                <a:lnTo>
                  <a:pt x="404279" y="96596"/>
                </a:lnTo>
                <a:lnTo>
                  <a:pt x="403580" y="96774"/>
                </a:lnTo>
                <a:lnTo>
                  <a:pt x="403313" y="96710"/>
                </a:lnTo>
                <a:lnTo>
                  <a:pt x="397522" y="98564"/>
                </a:lnTo>
                <a:lnTo>
                  <a:pt x="397522" y="115443"/>
                </a:lnTo>
                <a:lnTo>
                  <a:pt x="397522" y="325259"/>
                </a:lnTo>
                <a:lnTo>
                  <a:pt x="397522" y="341337"/>
                </a:lnTo>
                <a:lnTo>
                  <a:pt x="397522" y="545299"/>
                </a:lnTo>
                <a:lnTo>
                  <a:pt x="392264" y="542709"/>
                </a:lnTo>
                <a:lnTo>
                  <a:pt x="341198" y="506234"/>
                </a:lnTo>
                <a:lnTo>
                  <a:pt x="309384" y="469849"/>
                </a:lnTo>
                <a:lnTo>
                  <a:pt x="284772" y="429031"/>
                </a:lnTo>
                <a:lnTo>
                  <a:pt x="266458" y="385572"/>
                </a:lnTo>
                <a:lnTo>
                  <a:pt x="253568" y="341337"/>
                </a:lnTo>
                <a:lnTo>
                  <a:pt x="397522" y="341337"/>
                </a:lnTo>
                <a:lnTo>
                  <a:pt x="397522" y="325259"/>
                </a:lnTo>
                <a:lnTo>
                  <a:pt x="249999" y="325259"/>
                </a:lnTo>
                <a:lnTo>
                  <a:pt x="241744" y="271767"/>
                </a:lnTo>
                <a:lnTo>
                  <a:pt x="238417" y="224840"/>
                </a:lnTo>
                <a:lnTo>
                  <a:pt x="238175" y="188290"/>
                </a:lnTo>
                <a:lnTo>
                  <a:pt x="239166" y="165887"/>
                </a:lnTo>
                <a:lnTo>
                  <a:pt x="397522" y="115443"/>
                </a:lnTo>
                <a:lnTo>
                  <a:pt x="397522" y="98564"/>
                </a:lnTo>
                <a:lnTo>
                  <a:pt x="226085" y="153174"/>
                </a:lnTo>
                <a:lnTo>
                  <a:pt x="222084" y="212153"/>
                </a:lnTo>
                <a:lnTo>
                  <a:pt x="225221" y="267081"/>
                </a:lnTo>
                <a:lnTo>
                  <a:pt x="235229" y="332333"/>
                </a:lnTo>
                <a:lnTo>
                  <a:pt x="235000" y="334111"/>
                </a:lnTo>
                <a:lnTo>
                  <a:pt x="247738" y="381609"/>
                </a:lnTo>
                <a:lnTo>
                  <a:pt x="264172" y="423849"/>
                </a:lnTo>
                <a:lnTo>
                  <a:pt x="284403" y="461594"/>
                </a:lnTo>
                <a:lnTo>
                  <a:pt x="308317" y="494690"/>
                </a:lnTo>
                <a:lnTo>
                  <a:pt x="309143" y="495617"/>
                </a:lnTo>
                <a:lnTo>
                  <a:pt x="312928" y="500075"/>
                </a:lnTo>
                <a:lnTo>
                  <a:pt x="316357" y="503961"/>
                </a:lnTo>
                <a:lnTo>
                  <a:pt x="321894" y="509778"/>
                </a:lnTo>
                <a:lnTo>
                  <a:pt x="324065" y="511822"/>
                </a:lnTo>
                <a:lnTo>
                  <a:pt x="328282" y="515975"/>
                </a:lnTo>
                <a:lnTo>
                  <a:pt x="330377" y="518071"/>
                </a:lnTo>
                <a:lnTo>
                  <a:pt x="334987" y="522287"/>
                </a:lnTo>
                <a:lnTo>
                  <a:pt x="344246" y="530123"/>
                </a:lnTo>
                <a:lnTo>
                  <a:pt x="346430" y="531825"/>
                </a:lnTo>
                <a:lnTo>
                  <a:pt x="348945" y="533831"/>
                </a:lnTo>
                <a:lnTo>
                  <a:pt x="380898" y="554621"/>
                </a:lnTo>
                <a:lnTo>
                  <a:pt x="382993" y="555866"/>
                </a:lnTo>
                <a:lnTo>
                  <a:pt x="390791" y="559930"/>
                </a:lnTo>
                <a:lnTo>
                  <a:pt x="396532" y="562711"/>
                </a:lnTo>
                <a:lnTo>
                  <a:pt x="402501" y="565289"/>
                </a:lnTo>
                <a:lnTo>
                  <a:pt x="402628" y="565264"/>
                </a:lnTo>
                <a:lnTo>
                  <a:pt x="403656" y="565645"/>
                </a:lnTo>
                <a:lnTo>
                  <a:pt x="404596" y="565886"/>
                </a:lnTo>
                <a:lnTo>
                  <a:pt x="406527" y="565886"/>
                </a:lnTo>
                <a:lnTo>
                  <a:pt x="407479" y="565645"/>
                </a:lnTo>
                <a:lnTo>
                  <a:pt x="408508" y="565264"/>
                </a:lnTo>
                <a:lnTo>
                  <a:pt x="408673" y="565264"/>
                </a:lnTo>
                <a:lnTo>
                  <a:pt x="414693" y="562673"/>
                </a:lnTo>
                <a:lnTo>
                  <a:pt x="420357" y="559917"/>
                </a:lnTo>
                <a:lnTo>
                  <a:pt x="428142" y="555866"/>
                </a:lnTo>
                <a:lnTo>
                  <a:pt x="430212" y="554621"/>
                </a:lnTo>
                <a:lnTo>
                  <a:pt x="438823" y="549770"/>
                </a:lnTo>
                <a:lnTo>
                  <a:pt x="476135" y="522287"/>
                </a:lnTo>
                <a:lnTo>
                  <a:pt x="482942" y="515861"/>
                </a:lnTo>
                <a:lnTo>
                  <a:pt x="487159" y="511708"/>
                </a:lnTo>
                <a:lnTo>
                  <a:pt x="489229" y="509752"/>
                </a:lnTo>
                <a:lnTo>
                  <a:pt x="494576" y="504139"/>
                </a:lnTo>
                <a:lnTo>
                  <a:pt x="497801" y="500468"/>
                </a:lnTo>
                <a:lnTo>
                  <a:pt x="501586" y="496023"/>
                </a:lnTo>
                <a:lnTo>
                  <a:pt x="502246" y="495338"/>
                </a:lnTo>
                <a:lnTo>
                  <a:pt x="502856" y="494614"/>
                </a:lnTo>
                <a:lnTo>
                  <a:pt x="511898" y="482066"/>
                </a:lnTo>
                <a:lnTo>
                  <a:pt x="511898" y="452945"/>
                </a:lnTo>
                <a:lnTo>
                  <a:pt x="501700" y="469861"/>
                </a:lnTo>
                <a:lnTo>
                  <a:pt x="469887" y="506247"/>
                </a:lnTo>
                <a:lnTo>
                  <a:pt x="429958" y="536384"/>
                </a:lnTo>
                <a:lnTo>
                  <a:pt x="429602" y="536587"/>
                </a:lnTo>
                <a:lnTo>
                  <a:pt x="428840" y="537083"/>
                </a:lnTo>
                <a:lnTo>
                  <a:pt x="423926" y="539965"/>
                </a:lnTo>
                <a:lnTo>
                  <a:pt x="418858" y="542721"/>
                </a:lnTo>
                <a:lnTo>
                  <a:pt x="413613" y="545299"/>
                </a:lnTo>
                <a:lnTo>
                  <a:pt x="413613" y="341337"/>
                </a:lnTo>
                <a:lnTo>
                  <a:pt x="511898" y="341337"/>
                </a:lnTo>
                <a:lnTo>
                  <a:pt x="511898" y="325259"/>
                </a:lnTo>
                <a:lnTo>
                  <a:pt x="413613" y="325259"/>
                </a:lnTo>
                <a:lnTo>
                  <a:pt x="413613" y="115443"/>
                </a:lnTo>
                <a:lnTo>
                  <a:pt x="511898" y="146761"/>
                </a:lnTo>
                <a:lnTo>
                  <a:pt x="511898" y="129870"/>
                </a:lnTo>
                <a:close/>
              </a:path>
              <a:path w="514350" h="666114">
                <a:moveTo>
                  <a:pt x="511898" y="37020"/>
                </a:moveTo>
                <a:lnTo>
                  <a:pt x="454101" y="16713"/>
                </a:lnTo>
                <a:lnTo>
                  <a:pt x="406488" y="0"/>
                </a:lnTo>
                <a:lnTo>
                  <a:pt x="404609" y="0"/>
                </a:lnTo>
                <a:lnTo>
                  <a:pt x="159029" y="85725"/>
                </a:lnTo>
                <a:lnTo>
                  <a:pt x="159029" y="315366"/>
                </a:lnTo>
                <a:lnTo>
                  <a:pt x="100469" y="308737"/>
                </a:lnTo>
                <a:lnTo>
                  <a:pt x="55359" y="296113"/>
                </a:lnTo>
                <a:lnTo>
                  <a:pt x="48653" y="292354"/>
                </a:lnTo>
                <a:lnTo>
                  <a:pt x="26339" y="279869"/>
                </a:lnTo>
                <a:lnTo>
                  <a:pt x="16078" y="262331"/>
                </a:lnTo>
                <a:lnTo>
                  <a:pt x="25069" y="246176"/>
                </a:lnTo>
                <a:lnTo>
                  <a:pt x="50838" y="230581"/>
                </a:lnTo>
                <a:lnTo>
                  <a:pt x="91668" y="217792"/>
                </a:lnTo>
                <a:lnTo>
                  <a:pt x="145783" y="210070"/>
                </a:lnTo>
                <a:lnTo>
                  <a:pt x="147713" y="234480"/>
                </a:lnTo>
                <a:lnTo>
                  <a:pt x="150482" y="260324"/>
                </a:lnTo>
                <a:lnTo>
                  <a:pt x="154216" y="287362"/>
                </a:lnTo>
                <a:lnTo>
                  <a:pt x="159029" y="315366"/>
                </a:lnTo>
                <a:lnTo>
                  <a:pt x="159029" y="85725"/>
                </a:lnTo>
                <a:lnTo>
                  <a:pt x="147053" y="89903"/>
                </a:lnTo>
                <a:lnTo>
                  <a:pt x="144907" y="92875"/>
                </a:lnTo>
                <a:lnTo>
                  <a:pt x="144614" y="107213"/>
                </a:lnTo>
                <a:lnTo>
                  <a:pt x="144399" y="115392"/>
                </a:lnTo>
                <a:lnTo>
                  <a:pt x="144119" y="125209"/>
                </a:lnTo>
                <a:lnTo>
                  <a:pt x="143827" y="138722"/>
                </a:lnTo>
                <a:lnTo>
                  <a:pt x="143789" y="155079"/>
                </a:lnTo>
                <a:lnTo>
                  <a:pt x="144106" y="173570"/>
                </a:lnTo>
                <a:lnTo>
                  <a:pt x="144868" y="193941"/>
                </a:lnTo>
                <a:lnTo>
                  <a:pt x="92290" y="201244"/>
                </a:lnTo>
                <a:lnTo>
                  <a:pt x="45821" y="215150"/>
                </a:lnTo>
                <a:lnTo>
                  <a:pt x="12661" y="235546"/>
                </a:lnTo>
                <a:lnTo>
                  <a:pt x="0" y="262331"/>
                </a:lnTo>
                <a:lnTo>
                  <a:pt x="0" y="592543"/>
                </a:lnTo>
                <a:lnTo>
                  <a:pt x="11696" y="617677"/>
                </a:lnTo>
                <a:lnTo>
                  <a:pt x="46177" y="640041"/>
                </a:lnTo>
                <a:lnTo>
                  <a:pt x="102590" y="656069"/>
                </a:lnTo>
                <a:lnTo>
                  <a:pt x="180060" y="662190"/>
                </a:lnTo>
                <a:lnTo>
                  <a:pt x="227990" y="659841"/>
                </a:lnTo>
                <a:lnTo>
                  <a:pt x="271310" y="653072"/>
                </a:lnTo>
                <a:lnTo>
                  <a:pt x="295211" y="646099"/>
                </a:lnTo>
                <a:lnTo>
                  <a:pt x="308114" y="642340"/>
                </a:lnTo>
                <a:lnTo>
                  <a:pt x="336461" y="628116"/>
                </a:lnTo>
                <a:lnTo>
                  <a:pt x="352018" y="638530"/>
                </a:lnTo>
                <a:lnTo>
                  <a:pt x="367842" y="647979"/>
                </a:lnTo>
                <a:lnTo>
                  <a:pt x="384721" y="656894"/>
                </a:lnTo>
                <a:lnTo>
                  <a:pt x="402412" y="665048"/>
                </a:lnTo>
                <a:lnTo>
                  <a:pt x="403428" y="665467"/>
                </a:lnTo>
                <a:lnTo>
                  <a:pt x="404507" y="665695"/>
                </a:lnTo>
                <a:lnTo>
                  <a:pt x="406666" y="665695"/>
                </a:lnTo>
                <a:lnTo>
                  <a:pt x="407746" y="665467"/>
                </a:lnTo>
                <a:lnTo>
                  <a:pt x="408762" y="665048"/>
                </a:lnTo>
                <a:lnTo>
                  <a:pt x="439572" y="648881"/>
                </a:lnTo>
                <a:lnTo>
                  <a:pt x="459308" y="638530"/>
                </a:lnTo>
                <a:lnTo>
                  <a:pt x="502869" y="606094"/>
                </a:lnTo>
                <a:lnTo>
                  <a:pt x="511898" y="596988"/>
                </a:lnTo>
                <a:lnTo>
                  <a:pt x="511898" y="574230"/>
                </a:lnTo>
                <a:lnTo>
                  <a:pt x="500862" y="586206"/>
                </a:lnTo>
                <a:lnTo>
                  <a:pt x="457047" y="620801"/>
                </a:lnTo>
                <a:lnTo>
                  <a:pt x="405587" y="648881"/>
                </a:lnTo>
                <a:lnTo>
                  <a:pt x="367538" y="628116"/>
                </a:lnTo>
                <a:lnTo>
                  <a:pt x="354380" y="620941"/>
                </a:lnTo>
                <a:lnTo>
                  <a:pt x="322694" y="595960"/>
                </a:lnTo>
                <a:lnTo>
                  <a:pt x="322694" y="617753"/>
                </a:lnTo>
                <a:lnTo>
                  <a:pt x="296202" y="629526"/>
                </a:lnTo>
                <a:lnTo>
                  <a:pt x="262369" y="638454"/>
                </a:lnTo>
                <a:lnTo>
                  <a:pt x="223050" y="644118"/>
                </a:lnTo>
                <a:lnTo>
                  <a:pt x="180060" y="646099"/>
                </a:lnTo>
                <a:lnTo>
                  <a:pt x="113677" y="641299"/>
                </a:lnTo>
                <a:lnTo>
                  <a:pt x="61836" y="628827"/>
                </a:lnTo>
                <a:lnTo>
                  <a:pt x="28117" y="611606"/>
                </a:lnTo>
                <a:lnTo>
                  <a:pt x="16078" y="592543"/>
                </a:lnTo>
                <a:lnTo>
                  <a:pt x="16078" y="539165"/>
                </a:lnTo>
                <a:lnTo>
                  <a:pt x="40843" y="554990"/>
                </a:lnTo>
                <a:lnTo>
                  <a:pt x="76606" y="567855"/>
                </a:lnTo>
                <a:lnTo>
                  <a:pt x="123113" y="576491"/>
                </a:lnTo>
                <a:lnTo>
                  <a:pt x="180060" y="579653"/>
                </a:lnTo>
                <a:lnTo>
                  <a:pt x="204508" y="579031"/>
                </a:lnTo>
                <a:lnTo>
                  <a:pt x="228257" y="577189"/>
                </a:lnTo>
                <a:lnTo>
                  <a:pt x="251040" y="574179"/>
                </a:lnTo>
                <a:lnTo>
                  <a:pt x="272592" y="570039"/>
                </a:lnTo>
                <a:lnTo>
                  <a:pt x="284124" y="582701"/>
                </a:lnTo>
                <a:lnTo>
                  <a:pt x="296303" y="594893"/>
                </a:lnTo>
                <a:lnTo>
                  <a:pt x="309156" y="606590"/>
                </a:lnTo>
                <a:lnTo>
                  <a:pt x="322694" y="617753"/>
                </a:lnTo>
                <a:lnTo>
                  <a:pt x="322694" y="595960"/>
                </a:lnTo>
                <a:lnTo>
                  <a:pt x="310730" y="586511"/>
                </a:lnTo>
                <a:lnTo>
                  <a:pt x="295529" y="570039"/>
                </a:lnTo>
                <a:lnTo>
                  <a:pt x="289560" y="563575"/>
                </a:lnTo>
                <a:lnTo>
                  <a:pt x="274066" y="546811"/>
                </a:lnTo>
                <a:lnTo>
                  <a:pt x="261010" y="527939"/>
                </a:lnTo>
                <a:lnTo>
                  <a:pt x="261010" y="556006"/>
                </a:lnTo>
                <a:lnTo>
                  <a:pt x="241960" y="559257"/>
                </a:lnTo>
                <a:lnTo>
                  <a:pt x="222008" y="561619"/>
                </a:lnTo>
                <a:lnTo>
                  <a:pt x="201320" y="563079"/>
                </a:lnTo>
                <a:lnTo>
                  <a:pt x="180060" y="563575"/>
                </a:lnTo>
                <a:lnTo>
                  <a:pt x="113677" y="558774"/>
                </a:lnTo>
                <a:lnTo>
                  <a:pt x="61836" y="546290"/>
                </a:lnTo>
                <a:lnTo>
                  <a:pt x="47891" y="539165"/>
                </a:lnTo>
                <a:lnTo>
                  <a:pt x="28117" y="529069"/>
                </a:lnTo>
                <a:lnTo>
                  <a:pt x="16078" y="509993"/>
                </a:lnTo>
                <a:lnTo>
                  <a:pt x="16078" y="456603"/>
                </a:lnTo>
                <a:lnTo>
                  <a:pt x="40843" y="472427"/>
                </a:lnTo>
                <a:lnTo>
                  <a:pt x="76606" y="485292"/>
                </a:lnTo>
                <a:lnTo>
                  <a:pt x="123113" y="493941"/>
                </a:lnTo>
                <a:lnTo>
                  <a:pt x="180060" y="497103"/>
                </a:lnTo>
                <a:lnTo>
                  <a:pt x="190411" y="496989"/>
                </a:lnTo>
                <a:lnTo>
                  <a:pt x="200672" y="496633"/>
                </a:lnTo>
                <a:lnTo>
                  <a:pt x="210845" y="496062"/>
                </a:lnTo>
                <a:lnTo>
                  <a:pt x="220891" y="495300"/>
                </a:lnTo>
                <a:lnTo>
                  <a:pt x="229908" y="511009"/>
                </a:lnTo>
                <a:lnTo>
                  <a:pt x="239598" y="526376"/>
                </a:lnTo>
                <a:lnTo>
                  <a:pt x="249961" y="541401"/>
                </a:lnTo>
                <a:lnTo>
                  <a:pt x="261010" y="556006"/>
                </a:lnTo>
                <a:lnTo>
                  <a:pt x="261010" y="527939"/>
                </a:lnTo>
                <a:lnTo>
                  <a:pt x="243789" y="503034"/>
                </a:lnTo>
                <a:lnTo>
                  <a:pt x="239725" y="495300"/>
                </a:lnTo>
                <a:lnTo>
                  <a:pt x="232232" y="481025"/>
                </a:lnTo>
                <a:lnTo>
                  <a:pt x="219290" y="456412"/>
                </a:lnTo>
                <a:lnTo>
                  <a:pt x="212801" y="440182"/>
                </a:lnTo>
                <a:lnTo>
                  <a:pt x="212801" y="479755"/>
                </a:lnTo>
                <a:lnTo>
                  <a:pt x="204711" y="480275"/>
                </a:lnTo>
                <a:lnTo>
                  <a:pt x="196557" y="480682"/>
                </a:lnTo>
                <a:lnTo>
                  <a:pt x="188341" y="480936"/>
                </a:lnTo>
                <a:lnTo>
                  <a:pt x="180060" y="481025"/>
                </a:lnTo>
                <a:lnTo>
                  <a:pt x="113677" y="476224"/>
                </a:lnTo>
                <a:lnTo>
                  <a:pt x="61836" y="463727"/>
                </a:lnTo>
                <a:lnTo>
                  <a:pt x="47904" y="456603"/>
                </a:lnTo>
                <a:lnTo>
                  <a:pt x="28117" y="446493"/>
                </a:lnTo>
                <a:lnTo>
                  <a:pt x="16078" y="427418"/>
                </a:lnTo>
                <a:lnTo>
                  <a:pt x="16078" y="374053"/>
                </a:lnTo>
                <a:lnTo>
                  <a:pt x="40843" y="389877"/>
                </a:lnTo>
                <a:lnTo>
                  <a:pt x="76606" y="402742"/>
                </a:lnTo>
                <a:lnTo>
                  <a:pt x="123113" y="411378"/>
                </a:lnTo>
                <a:lnTo>
                  <a:pt x="180060" y="414540"/>
                </a:lnTo>
                <a:lnTo>
                  <a:pt x="181813" y="414540"/>
                </a:lnTo>
                <a:lnTo>
                  <a:pt x="185267" y="414489"/>
                </a:lnTo>
                <a:lnTo>
                  <a:pt x="191312" y="430999"/>
                </a:lnTo>
                <a:lnTo>
                  <a:pt x="197916" y="447395"/>
                </a:lnTo>
                <a:lnTo>
                  <a:pt x="205105" y="463727"/>
                </a:lnTo>
                <a:lnTo>
                  <a:pt x="212801" y="479755"/>
                </a:lnTo>
                <a:lnTo>
                  <a:pt x="212801" y="440182"/>
                </a:lnTo>
                <a:lnTo>
                  <a:pt x="202539" y="414489"/>
                </a:lnTo>
                <a:lnTo>
                  <a:pt x="199986" y="408127"/>
                </a:lnTo>
                <a:lnTo>
                  <a:pt x="197065" y="398449"/>
                </a:lnTo>
                <a:lnTo>
                  <a:pt x="185280" y="359397"/>
                </a:lnTo>
                <a:lnTo>
                  <a:pt x="179959" y="335572"/>
                </a:lnTo>
                <a:lnTo>
                  <a:pt x="179959" y="398449"/>
                </a:lnTo>
                <a:lnTo>
                  <a:pt x="113614" y="393649"/>
                </a:lnTo>
                <a:lnTo>
                  <a:pt x="61810" y="381165"/>
                </a:lnTo>
                <a:lnTo>
                  <a:pt x="47891" y="374053"/>
                </a:lnTo>
                <a:lnTo>
                  <a:pt x="28105" y="363943"/>
                </a:lnTo>
                <a:lnTo>
                  <a:pt x="16078" y="344881"/>
                </a:lnTo>
                <a:lnTo>
                  <a:pt x="16078" y="292354"/>
                </a:lnTo>
                <a:lnTo>
                  <a:pt x="42164" y="308114"/>
                </a:lnTo>
                <a:lnTo>
                  <a:pt x="77165" y="320014"/>
                </a:lnTo>
                <a:lnTo>
                  <a:pt x="118173" y="327901"/>
                </a:lnTo>
                <a:lnTo>
                  <a:pt x="162280" y="331660"/>
                </a:lnTo>
                <a:lnTo>
                  <a:pt x="166001" y="348208"/>
                </a:lnTo>
                <a:lnTo>
                  <a:pt x="170192" y="364883"/>
                </a:lnTo>
                <a:lnTo>
                  <a:pt x="174840" y="381647"/>
                </a:lnTo>
                <a:lnTo>
                  <a:pt x="179959" y="398449"/>
                </a:lnTo>
                <a:lnTo>
                  <a:pt x="179959" y="335572"/>
                </a:lnTo>
                <a:lnTo>
                  <a:pt x="175450" y="315366"/>
                </a:lnTo>
                <a:lnTo>
                  <a:pt x="174574" y="311416"/>
                </a:lnTo>
                <a:lnTo>
                  <a:pt x="167271" y="265417"/>
                </a:lnTo>
                <a:lnTo>
                  <a:pt x="162775" y="222592"/>
                </a:lnTo>
                <a:lnTo>
                  <a:pt x="162039" y="210070"/>
                </a:lnTo>
                <a:lnTo>
                  <a:pt x="160502" y="184137"/>
                </a:lnTo>
                <a:lnTo>
                  <a:pt x="159842" y="151282"/>
                </a:lnTo>
                <a:lnTo>
                  <a:pt x="160223" y="124714"/>
                </a:lnTo>
                <a:lnTo>
                  <a:pt x="160515" y="115392"/>
                </a:lnTo>
                <a:lnTo>
                  <a:pt x="160718" y="107213"/>
                </a:lnTo>
                <a:lnTo>
                  <a:pt x="160820" y="102133"/>
                </a:lnTo>
                <a:lnTo>
                  <a:pt x="405536" y="16713"/>
                </a:lnTo>
                <a:lnTo>
                  <a:pt x="511898" y="54051"/>
                </a:lnTo>
                <a:lnTo>
                  <a:pt x="511898" y="37020"/>
                </a:lnTo>
                <a:close/>
              </a:path>
              <a:path w="514350" h="666114">
                <a:moveTo>
                  <a:pt x="514007" y="224218"/>
                </a:moveTo>
                <a:lnTo>
                  <a:pt x="472833" y="224218"/>
                </a:lnTo>
                <a:lnTo>
                  <a:pt x="472833" y="265417"/>
                </a:lnTo>
                <a:lnTo>
                  <a:pt x="514007" y="265417"/>
                </a:lnTo>
                <a:lnTo>
                  <a:pt x="514007" y="224218"/>
                </a:lnTo>
                <a:close/>
              </a:path>
            </a:pathLst>
          </a:custGeom>
          <a:solidFill>
            <a:srgbClr val="95D5D6"/>
          </a:solidFill>
        </p:spPr>
        <p:txBody>
          <a:bodyPr wrap="square" lIns="0" tIns="0" rIns="0" bIns="0" rtlCol="0"/>
          <a:lstStyle/>
          <a:p>
            <a:endParaRPr dirty="0"/>
          </a:p>
        </p:txBody>
      </p:sp>
      <p:grpSp>
        <p:nvGrpSpPr>
          <p:cNvPr id="28" name="object 28"/>
          <p:cNvGrpSpPr/>
          <p:nvPr/>
        </p:nvGrpSpPr>
        <p:grpSpPr>
          <a:xfrm>
            <a:off x="11694259" y="5374665"/>
            <a:ext cx="494665" cy="836930"/>
            <a:chOff x="11694259" y="5374665"/>
            <a:chExt cx="494665" cy="836930"/>
          </a:xfrm>
        </p:grpSpPr>
        <p:sp>
          <p:nvSpPr>
            <p:cNvPr id="29" name="object 29"/>
            <p:cNvSpPr/>
            <p:nvPr/>
          </p:nvSpPr>
          <p:spPr>
            <a:xfrm>
              <a:off x="11694249" y="5374665"/>
              <a:ext cx="494665" cy="836930"/>
            </a:xfrm>
            <a:custGeom>
              <a:avLst/>
              <a:gdLst/>
              <a:ahLst/>
              <a:cxnLst/>
              <a:rect l="l" t="t" r="r" b="b"/>
              <a:pathLst>
                <a:path w="494665" h="836929">
                  <a:moveTo>
                    <a:pt x="414934" y="369468"/>
                  </a:moveTo>
                  <a:lnTo>
                    <a:pt x="407365" y="361899"/>
                  </a:lnTo>
                  <a:lnTo>
                    <a:pt x="380238" y="361899"/>
                  </a:lnTo>
                  <a:lnTo>
                    <a:pt x="380238" y="395630"/>
                  </a:lnTo>
                  <a:lnTo>
                    <a:pt x="369227" y="436626"/>
                  </a:lnTo>
                  <a:lnTo>
                    <a:pt x="347484" y="471678"/>
                  </a:lnTo>
                  <a:lnTo>
                    <a:pt x="316915" y="498983"/>
                  </a:lnTo>
                  <a:lnTo>
                    <a:pt x="279438" y="516699"/>
                  </a:lnTo>
                  <a:lnTo>
                    <a:pt x="236956" y="523011"/>
                  </a:lnTo>
                  <a:lnTo>
                    <a:pt x="191414" y="515645"/>
                  </a:lnTo>
                  <a:lnTo>
                    <a:pt x="151828" y="495147"/>
                  </a:lnTo>
                  <a:lnTo>
                    <a:pt x="120586" y="463892"/>
                  </a:lnTo>
                  <a:lnTo>
                    <a:pt x="100088" y="424307"/>
                  </a:lnTo>
                  <a:lnTo>
                    <a:pt x="92722" y="378764"/>
                  </a:lnTo>
                  <a:lnTo>
                    <a:pt x="99034" y="336283"/>
                  </a:lnTo>
                  <a:lnTo>
                    <a:pt x="116751" y="298805"/>
                  </a:lnTo>
                  <a:lnTo>
                    <a:pt x="144056" y="268249"/>
                  </a:lnTo>
                  <a:lnTo>
                    <a:pt x="179120" y="246507"/>
                  </a:lnTo>
                  <a:lnTo>
                    <a:pt x="220103" y="235496"/>
                  </a:lnTo>
                  <a:lnTo>
                    <a:pt x="220103" y="388061"/>
                  </a:lnTo>
                  <a:lnTo>
                    <a:pt x="227672" y="395630"/>
                  </a:lnTo>
                  <a:lnTo>
                    <a:pt x="380238" y="395630"/>
                  </a:lnTo>
                  <a:lnTo>
                    <a:pt x="380238" y="361899"/>
                  </a:lnTo>
                  <a:lnTo>
                    <a:pt x="253834" y="361899"/>
                  </a:lnTo>
                  <a:lnTo>
                    <a:pt x="253834" y="235496"/>
                  </a:lnTo>
                  <a:lnTo>
                    <a:pt x="253834" y="208356"/>
                  </a:lnTo>
                  <a:lnTo>
                    <a:pt x="246265" y="200799"/>
                  </a:lnTo>
                  <a:lnTo>
                    <a:pt x="236956" y="200799"/>
                  </a:lnTo>
                  <a:lnTo>
                    <a:pt x="169100" y="214312"/>
                  </a:lnTo>
                  <a:lnTo>
                    <a:pt x="111340" y="253136"/>
                  </a:lnTo>
                  <a:lnTo>
                    <a:pt x="72504" y="310896"/>
                  </a:lnTo>
                  <a:lnTo>
                    <a:pt x="58991" y="378764"/>
                  </a:lnTo>
                  <a:lnTo>
                    <a:pt x="62420" y="413588"/>
                  </a:lnTo>
                  <a:lnTo>
                    <a:pt x="88925" y="477164"/>
                  </a:lnTo>
                  <a:lnTo>
                    <a:pt x="138569" y="526808"/>
                  </a:lnTo>
                  <a:lnTo>
                    <a:pt x="202145" y="553300"/>
                  </a:lnTo>
                  <a:lnTo>
                    <a:pt x="236956" y="556729"/>
                  </a:lnTo>
                  <a:lnTo>
                    <a:pt x="271780" y="553300"/>
                  </a:lnTo>
                  <a:lnTo>
                    <a:pt x="335356" y="526808"/>
                  </a:lnTo>
                  <a:lnTo>
                    <a:pt x="385000" y="477164"/>
                  </a:lnTo>
                  <a:lnTo>
                    <a:pt x="411505" y="413588"/>
                  </a:lnTo>
                  <a:lnTo>
                    <a:pt x="414934" y="378764"/>
                  </a:lnTo>
                  <a:lnTo>
                    <a:pt x="414934" y="369468"/>
                  </a:lnTo>
                  <a:close/>
                </a:path>
                <a:path w="494665" h="836929">
                  <a:moveTo>
                    <a:pt x="494347" y="85471"/>
                  </a:moveTo>
                  <a:lnTo>
                    <a:pt x="487629" y="52235"/>
                  </a:lnTo>
                  <a:lnTo>
                    <a:pt x="475145" y="33731"/>
                  </a:lnTo>
                  <a:lnTo>
                    <a:pt x="469290" y="25069"/>
                  </a:lnTo>
                  <a:lnTo>
                    <a:pt x="460616" y="19215"/>
                  </a:lnTo>
                  <a:lnTo>
                    <a:pt x="460616" y="85471"/>
                  </a:lnTo>
                  <a:lnTo>
                    <a:pt x="460616" y="91757"/>
                  </a:lnTo>
                  <a:lnTo>
                    <a:pt x="460514" y="125488"/>
                  </a:lnTo>
                  <a:lnTo>
                    <a:pt x="456006" y="710869"/>
                  </a:lnTo>
                  <a:lnTo>
                    <a:pt x="33718" y="710869"/>
                  </a:lnTo>
                  <a:lnTo>
                    <a:pt x="33731" y="125488"/>
                  </a:lnTo>
                  <a:lnTo>
                    <a:pt x="460514" y="125488"/>
                  </a:lnTo>
                  <a:lnTo>
                    <a:pt x="460514" y="91757"/>
                  </a:lnTo>
                  <a:lnTo>
                    <a:pt x="33718" y="91757"/>
                  </a:lnTo>
                  <a:lnTo>
                    <a:pt x="33718" y="85471"/>
                  </a:lnTo>
                  <a:lnTo>
                    <a:pt x="37795" y="65354"/>
                  </a:lnTo>
                  <a:lnTo>
                    <a:pt x="48907" y="48907"/>
                  </a:lnTo>
                  <a:lnTo>
                    <a:pt x="65379" y="37807"/>
                  </a:lnTo>
                  <a:lnTo>
                    <a:pt x="85509" y="33731"/>
                  </a:lnTo>
                  <a:lnTo>
                    <a:pt x="408889" y="33731"/>
                  </a:lnTo>
                  <a:lnTo>
                    <a:pt x="429006" y="37807"/>
                  </a:lnTo>
                  <a:lnTo>
                    <a:pt x="445452" y="48907"/>
                  </a:lnTo>
                  <a:lnTo>
                    <a:pt x="456552" y="65354"/>
                  </a:lnTo>
                  <a:lnTo>
                    <a:pt x="460616" y="85471"/>
                  </a:lnTo>
                  <a:lnTo>
                    <a:pt x="460616" y="19215"/>
                  </a:lnTo>
                  <a:lnTo>
                    <a:pt x="442125" y="6731"/>
                  </a:lnTo>
                  <a:lnTo>
                    <a:pt x="408889" y="0"/>
                  </a:lnTo>
                  <a:lnTo>
                    <a:pt x="85509" y="0"/>
                  </a:lnTo>
                  <a:lnTo>
                    <a:pt x="52260" y="6731"/>
                  </a:lnTo>
                  <a:lnTo>
                    <a:pt x="25069" y="25069"/>
                  </a:lnTo>
                  <a:lnTo>
                    <a:pt x="6731" y="52235"/>
                  </a:lnTo>
                  <a:lnTo>
                    <a:pt x="0" y="85471"/>
                  </a:lnTo>
                  <a:lnTo>
                    <a:pt x="0" y="750862"/>
                  </a:lnTo>
                  <a:lnTo>
                    <a:pt x="6731" y="784136"/>
                  </a:lnTo>
                  <a:lnTo>
                    <a:pt x="25069" y="811314"/>
                  </a:lnTo>
                  <a:lnTo>
                    <a:pt x="52260" y="829665"/>
                  </a:lnTo>
                  <a:lnTo>
                    <a:pt x="85509" y="836383"/>
                  </a:lnTo>
                  <a:lnTo>
                    <a:pt x="408889" y="836383"/>
                  </a:lnTo>
                  <a:lnTo>
                    <a:pt x="452450" y="824433"/>
                  </a:lnTo>
                  <a:lnTo>
                    <a:pt x="435216" y="795439"/>
                  </a:lnTo>
                  <a:lnTo>
                    <a:pt x="428980" y="798588"/>
                  </a:lnTo>
                  <a:lnTo>
                    <a:pt x="422554" y="800823"/>
                  </a:lnTo>
                  <a:lnTo>
                    <a:pt x="415810" y="802208"/>
                  </a:lnTo>
                  <a:lnTo>
                    <a:pt x="408889" y="802665"/>
                  </a:lnTo>
                  <a:lnTo>
                    <a:pt x="85509" y="802665"/>
                  </a:lnTo>
                  <a:lnTo>
                    <a:pt x="65379" y="798588"/>
                  </a:lnTo>
                  <a:lnTo>
                    <a:pt x="48907" y="787476"/>
                  </a:lnTo>
                  <a:lnTo>
                    <a:pt x="37795" y="771017"/>
                  </a:lnTo>
                  <a:lnTo>
                    <a:pt x="33718" y="750862"/>
                  </a:lnTo>
                  <a:lnTo>
                    <a:pt x="33718" y="744601"/>
                  </a:lnTo>
                  <a:lnTo>
                    <a:pt x="481977" y="744601"/>
                  </a:lnTo>
                  <a:lnTo>
                    <a:pt x="489546" y="737082"/>
                  </a:lnTo>
                  <a:lnTo>
                    <a:pt x="489750" y="710869"/>
                  </a:lnTo>
                  <a:lnTo>
                    <a:pt x="491947" y="422363"/>
                  </a:lnTo>
                  <a:lnTo>
                    <a:pt x="493509" y="419798"/>
                  </a:lnTo>
                  <a:lnTo>
                    <a:pt x="494347" y="416852"/>
                  </a:lnTo>
                  <a:lnTo>
                    <a:pt x="494347" y="125488"/>
                  </a:lnTo>
                  <a:lnTo>
                    <a:pt x="494347" y="91757"/>
                  </a:lnTo>
                  <a:lnTo>
                    <a:pt x="494347" y="85471"/>
                  </a:lnTo>
                  <a:close/>
                </a:path>
              </a:pathLst>
            </a:custGeom>
            <a:solidFill>
              <a:srgbClr val="95D5D6"/>
            </a:solidFill>
          </p:spPr>
          <p:txBody>
            <a:bodyPr wrap="square" lIns="0" tIns="0" rIns="0" bIns="0" rtlCol="0"/>
            <a:lstStyle/>
            <a:p>
              <a:endParaRPr dirty="0"/>
            </a:p>
          </p:txBody>
        </p:sp>
        <p:pic>
          <p:nvPicPr>
            <p:cNvPr id="30" name="object 30"/>
            <p:cNvPicPr/>
            <p:nvPr/>
          </p:nvPicPr>
          <p:blipFill>
            <a:blip r:embed="rId8" cstate="print"/>
            <a:stretch>
              <a:fillRect/>
            </a:stretch>
          </p:blipFill>
          <p:spPr>
            <a:xfrm>
              <a:off x="11980157" y="5560311"/>
              <a:ext cx="146608" cy="146608"/>
            </a:xfrm>
            <a:prstGeom prst="rect">
              <a:avLst/>
            </a:prstGeom>
          </p:spPr>
        </p:pic>
      </p:grpSp>
      <p:pic>
        <p:nvPicPr>
          <p:cNvPr id="31" name="object 31"/>
          <p:cNvPicPr/>
          <p:nvPr/>
        </p:nvPicPr>
        <p:blipFill>
          <a:blip r:embed="rId9" cstate="print"/>
          <a:stretch>
            <a:fillRect/>
          </a:stretch>
        </p:blipFill>
        <p:spPr>
          <a:xfrm>
            <a:off x="10743972" y="839078"/>
            <a:ext cx="1198886" cy="1052829"/>
          </a:xfrm>
          <a:prstGeom prst="rect">
            <a:avLst/>
          </a:prstGeom>
        </p:spPr>
      </p:pic>
      <p:pic>
        <p:nvPicPr>
          <p:cNvPr id="32" name="Picture 31"/>
          <p:cNvPicPr>
            <a:picLocks noChangeAspect="1"/>
          </p:cNvPicPr>
          <p:nvPr/>
        </p:nvPicPr>
        <p:blipFill>
          <a:blip r:embed="rId10"/>
          <a:stretch>
            <a:fillRect/>
          </a:stretch>
        </p:blipFill>
        <p:spPr>
          <a:xfrm>
            <a:off x="294773" y="309600"/>
            <a:ext cx="4394856" cy="6238800"/>
          </a:xfrm>
          <a:prstGeom prst="rect">
            <a:avLst/>
          </a:prstGeom>
        </p:spPr>
      </p:pic>
      <p:pic>
        <p:nvPicPr>
          <p:cNvPr id="33" name="Picture 32"/>
          <p:cNvPicPr>
            <a:picLocks noChangeAspect="1"/>
          </p:cNvPicPr>
          <p:nvPr/>
        </p:nvPicPr>
        <p:blipFill>
          <a:blip r:embed="rId11"/>
          <a:stretch>
            <a:fillRect/>
          </a:stretch>
        </p:blipFill>
        <p:spPr>
          <a:xfrm>
            <a:off x="5231834" y="309600"/>
            <a:ext cx="4392426" cy="6238800"/>
          </a:xfrm>
          <a:prstGeom prst="rect">
            <a:avLst/>
          </a:prstGeom>
        </p:spPr>
      </p:pic>
      <p:sp>
        <p:nvSpPr>
          <p:cNvPr id="36" name="Right Arrow 35"/>
          <p:cNvSpPr/>
          <p:nvPr/>
        </p:nvSpPr>
        <p:spPr>
          <a:xfrm rot="12755534">
            <a:off x="3874430" y="4229236"/>
            <a:ext cx="1286232" cy="896829"/>
          </a:xfrm>
          <a:prstGeom prst="rightArrow">
            <a:avLst/>
          </a:prstGeom>
          <a:solidFill>
            <a:srgbClr val="FACF4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dirty="0"/>
          </a:p>
        </p:txBody>
      </p:sp>
      <p:sp>
        <p:nvSpPr>
          <p:cNvPr id="37" name="Right Arrow 36"/>
          <p:cNvSpPr/>
          <p:nvPr/>
        </p:nvSpPr>
        <p:spPr>
          <a:xfrm rot="10800000">
            <a:off x="9438629" y="937424"/>
            <a:ext cx="1752745" cy="896829"/>
          </a:xfrm>
          <a:prstGeom prst="rightArrow">
            <a:avLst/>
          </a:prstGeom>
          <a:solidFill>
            <a:srgbClr val="FACF4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dirty="0"/>
          </a:p>
        </p:txBody>
      </p:sp>
    </p:spTree>
    <p:custDataLst>
      <p:tags r:id="rId1"/>
    </p:custDataLst>
    <p:extLst>
      <p:ext uri="{BB962C8B-B14F-4D97-AF65-F5344CB8AC3E}">
        <p14:creationId xmlns:p14="http://schemas.microsoft.com/office/powerpoint/2010/main" val="33421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endParaRPr dirty="0"/>
          </a:p>
        </p:txBody>
      </p:sp>
      <p:sp>
        <p:nvSpPr>
          <p:cNvPr id="3" name="object 3"/>
          <p:cNvSpPr/>
          <p:nvPr/>
        </p:nvSpPr>
        <p:spPr>
          <a:xfrm>
            <a:off x="9036751" y="4020476"/>
            <a:ext cx="337185" cy="325120"/>
          </a:xfrm>
          <a:custGeom>
            <a:avLst/>
            <a:gdLst/>
            <a:ahLst/>
            <a:cxnLst/>
            <a:rect l="l" t="t" r="r" b="b"/>
            <a:pathLst>
              <a:path w="337184" h="325120">
                <a:moveTo>
                  <a:pt x="89282" y="7"/>
                </a:moveTo>
                <a:lnTo>
                  <a:pt x="42210" y="9504"/>
                </a:lnTo>
                <a:lnTo>
                  <a:pt x="6262" y="50514"/>
                </a:lnTo>
                <a:lnTo>
                  <a:pt x="0" y="84420"/>
                </a:lnTo>
                <a:lnTo>
                  <a:pt x="2741" y="117032"/>
                </a:lnTo>
                <a:lnTo>
                  <a:pt x="26526" y="175711"/>
                </a:lnTo>
                <a:lnTo>
                  <a:pt x="57900" y="217514"/>
                </a:lnTo>
                <a:lnTo>
                  <a:pt x="93137" y="256883"/>
                </a:lnTo>
                <a:lnTo>
                  <a:pt x="128974" y="292290"/>
                </a:lnTo>
                <a:lnTo>
                  <a:pt x="162149" y="322205"/>
                </a:lnTo>
                <a:lnTo>
                  <a:pt x="166238" y="324568"/>
                </a:lnTo>
                <a:lnTo>
                  <a:pt x="170785" y="324568"/>
                </a:lnTo>
                <a:lnTo>
                  <a:pt x="173058" y="323780"/>
                </a:lnTo>
                <a:lnTo>
                  <a:pt x="174887" y="322193"/>
                </a:lnTo>
                <a:lnTo>
                  <a:pt x="197292" y="301949"/>
                </a:lnTo>
                <a:lnTo>
                  <a:pt x="168499" y="301949"/>
                </a:lnTo>
                <a:lnTo>
                  <a:pt x="136976" y="273101"/>
                </a:lnTo>
                <a:lnTo>
                  <a:pt x="103824" y="239930"/>
                </a:lnTo>
                <a:lnTo>
                  <a:pt x="71448" y="203403"/>
                </a:lnTo>
                <a:lnTo>
                  <a:pt x="42693" y="164929"/>
                </a:lnTo>
                <a:lnTo>
                  <a:pt x="21825" y="113229"/>
                </a:lnTo>
                <a:lnTo>
                  <a:pt x="19337" y="84420"/>
                </a:lnTo>
                <a:lnTo>
                  <a:pt x="24456" y="57347"/>
                </a:lnTo>
                <a:lnTo>
                  <a:pt x="51532" y="26563"/>
                </a:lnTo>
                <a:lnTo>
                  <a:pt x="75802" y="19171"/>
                </a:lnTo>
                <a:lnTo>
                  <a:pt x="132070" y="19171"/>
                </a:lnTo>
                <a:lnTo>
                  <a:pt x="116912" y="8292"/>
                </a:lnTo>
                <a:lnTo>
                  <a:pt x="89282" y="7"/>
                </a:lnTo>
                <a:close/>
              </a:path>
              <a:path w="337184" h="325120">
                <a:moveTo>
                  <a:pt x="309907" y="19928"/>
                </a:moveTo>
                <a:lnTo>
                  <a:pt x="246781" y="19928"/>
                </a:lnTo>
                <a:lnTo>
                  <a:pt x="271432" y="21241"/>
                </a:lnTo>
                <a:lnTo>
                  <a:pt x="285414" y="26565"/>
                </a:lnTo>
                <a:lnTo>
                  <a:pt x="296947" y="34384"/>
                </a:lnTo>
                <a:lnTo>
                  <a:pt x="305994" y="44667"/>
                </a:lnTo>
                <a:lnTo>
                  <a:pt x="312517" y="57385"/>
                </a:lnTo>
                <a:lnTo>
                  <a:pt x="317626" y="84420"/>
                </a:lnTo>
                <a:lnTo>
                  <a:pt x="315120" y="113248"/>
                </a:lnTo>
                <a:lnTo>
                  <a:pt x="294216" y="164929"/>
                </a:lnTo>
                <a:lnTo>
                  <a:pt x="265604" y="203256"/>
                </a:lnTo>
                <a:lnTo>
                  <a:pt x="233272" y="239759"/>
                </a:lnTo>
                <a:lnTo>
                  <a:pt x="199862" y="273212"/>
                </a:lnTo>
                <a:lnTo>
                  <a:pt x="168499" y="301949"/>
                </a:lnTo>
                <a:lnTo>
                  <a:pt x="197292" y="301949"/>
                </a:lnTo>
                <a:lnTo>
                  <a:pt x="243980" y="256696"/>
                </a:lnTo>
                <a:lnTo>
                  <a:pt x="279170" y="217355"/>
                </a:lnTo>
                <a:lnTo>
                  <a:pt x="310396" y="175711"/>
                </a:lnTo>
                <a:lnTo>
                  <a:pt x="334226" y="116994"/>
                </a:lnTo>
                <a:lnTo>
                  <a:pt x="336970" y="84420"/>
                </a:lnTo>
                <a:lnTo>
                  <a:pt x="336943" y="82595"/>
                </a:lnTo>
                <a:lnTo>
                  <a:pt x="330684" y="50476"/>
                </a:lnTo>
                <a:lnTo>
                  <a:pt x="322012" y="33674"/>
                </a:lnTo>
                <a:lnTo>
                  <a:pt x="309977" y="19976"/>
                </a:lnTo>
                <a:close/>
              </a:path>
              <a:path w="337184" h="325120">
                <a:moveTo>
                  <a:pt x="132070" y="19171"/>
                </a:moveTo>
                <a:lnTo>
                  <a:pt x="80907" y="19171"/>
                </a:lnTo>
                <a:lnTo>
                  <a:pt x="101465" y="22973"/>
                </a:lnTo>
                <a:lnTo>
                  <a:pt x="121604" y="34384"/>
                </a:lnTo>
                <a:lnTo>
                  <a:pt x="141191" y="53295"/>
                </a:lnTo>
                <a:lnTo>
                  <a:pt x="160257" y="79750"/>
                </a:lnTo>
                <a:lnTo>
                  <a:pt x="162022" y="82607"/>
                </a:lnTo>
                <a:lnTo>
                  <a:pt x="165159" y="84334"/>
                </a:lnTo>
                <a:lnTo>
                  <a:pt x="171877" y="84334"/>
                </a:lnTo>
                <a:lnTo>
                  <a:pt x="174989" y="82595"/>
                </a:lnTo>
                <a:lnTo>
                  <a:pt x="176767" y="79737"/>
                </a:lnTo>
                <a:lnTo>
                  <a:pt x="193653" y="56941"/>
                </a:lnTo>
                <a:lnTo>
                  <a:pt x="168499" y="56941"/>
                </a:lnTo>
                <a:lnTo>
                  <a:pt x="143366" y="27287"/>
                </a:lnTo>
                <a:lnTo>
                  <a:pt x="132070" y="19171"/>
                </a:lnTo>
                <a:close/>
              </a:path>
              <a:path w="337184" h="325120">
                <a:moveTo>
                  <a:pt x="247652" y="0"/>
                </a:moveTo>
                <a:lnTo>
                  <a:pt x="219994" y="8301"/>
                </a:lnTo>
                <a:lnTo>
                  <a:pt x="193590" y="27295"/>
                </a:lnTo>
                <a:lnTo>
                  <a:pt x="168499" y="56941"/>
                </a:lnTo>
                <a:lnTo>
                  <a:pt x="193653" y="56941"/>
                </a:lnTo>
                <a:lnTo>
                  <a:pt x="199368" y="49225"/>
                </a:lnTo>
                <a:lnTo>
                  <a:pt x="222733" y="29272"/>
                </a:lnTo>
                <a:lnTo>
                  <a:pt x="246781" y="19928"/>
                </a:lnTo>
                <a:lnTo>
                  <a:pt x="309907" y="19928"/>
                </a:lnTo>
                <a:lnTo>
                  <a:pt x="294692" y="9494"/>
                </a:lnTo>
                <a:lnTo>
                  <a:pt x="276449" y="2458"/>
                </a:lnTo>
                <a:lnTo>
                  <a:pt x="247652" y="0"/>
                </a:lnTo>
                <a:close/>
              </a:path>
            </a:pathLst>
          </a:custGeom>
          <a:solidFill>
            <a:srgbClr val="95D5D6"/>
          </a:solidFill>
        </p:spPr>
        <p:txBody>
          <a:bodyPr wrap="square" lIns="0" tIns="0" rIns="0" bIns="0" rtlCol="0"/>
          <a:lstStyle/>
          <a:p>
            <a:endParaRPr dirty="0"/>
          </a:p>
        </p:txBody>
      </p:sp>
      <p:sp>
        <p:nvSpPr>
          <p:cNvPr id="4" name="object 4"/>
          <p:cNvSpPr/>
          <p:nvPr/>
        </p:nvSpPr>
        <p:spPr>
          <a:xfrm>
            <a:off x="9808105" y="5260626"/>
            <a:ext cx="337185" cy="325120"/>
          </a:xfrm>
          <a:custGeom>
            <a:avLst/>
            <a:gdLst/>
            <a:ahLst/>
            <a:cxnLst/>
            <a:rect l="l" t="t" r="r" b="b"/>
            <a:pathLst>
              <a:path w="337184" h="325120">
                <a:moveTo>
                  <a:pt x="89282" y="1"/>
                </a:moveTo>
                <a:lnTo>
                  <a:pt x="42210" y="9499"/>
                </a:lnTo>
                <a:lnTo>
                  <a:pt x="6262" y="50509"/>
                </a:lnTo>
                <a:lnTo>
                  <a:pt x="0" y="84415"/>
                </a:lnTo>
                <a:lnTo>
                  <a:pt x="2741" y="117027"/>
                </a:lnTo>
                <a:lnTo>
                  <a:pt x="26526" y="175706"/>
                </a:lnTo>
                <a:lnTo>
                  <a:pt x="57900" y="217508"/>
                </a:lnTo>
                <a:lnTo>
                  <a:pt x="93137" y="256878"/>
                </a:lnTo>
                <a:lnTo>
                  <a:pt x="128974" y="292284"/>
                </a:lnTo>
                <a:lnTo>
                  <a:pt x="162149" y="322200"/>
                </a:lnTo>
                <a:lnTo>
                  <a:pt x="166238" y="324562"/>
                </a:lnTo>
                <a:lnTo>
                  <a:pt x="170785" y="324562"/>
                </a:lnTo>
                <a:lnTo>
                  <a:pt x="173058" y="323775"/>
                </a:lnTo>
                <a:lnTo>
                  <a:pt x="174887" y="322187"/>
                </a:lnTo>
                <a:lnTo>
                  <a:pt x="197291" y="301944"/>
                </a:lnTo>
                <a:lnTo>
                  <a:pt x="168512" y="301944"/>
                </a:lnTo>
                <a:lnTo>
                  <a:pt x="136983" y="273098"/>
                </a:lnTo>
                <a:lnTo>
                  <a:pt x="103827" y="239925"/>
                </a:lnTo>
                <a:lnTo>
                  <a:pt x="71453" y="203397"/>
                </a:lnTo>
                <a:lnTo>
                  <a:pt x="42705" y="164923"/>
                </a:lnTo>
                <a:lnTo>
                  <a:pt x="21827" y="113228"/>
                </a:lnTo>
                <a:lnTo>
                  <a:pt x="19337" y="84415"/>
                </a:lnTo>
                <a:lnTo>
                  <a:pt x="24456" y="57342"/>
                </a:lnTo>
                <a:lnTo>
                  <a:pt x="51532" y="26552"/>
                </a:lnTo>
                <a:lnTo>
                  <a:pt x="75802" y="19165"/>
                </a:lnTo>
                <a:lnTo>
                  <a:pt x="132074" y="19165"/>
                </a:lnTo>
                <a:lnTo>
                  <a:pt x="116929" y="8291"/>
                </a:lnTo>
                <a:lnTo>
                  <a:pt x="89282" y="1"/>
                </a:lnTo>
                <a:close/>
              </a:path>
              <a:path w="337184" h="325120">
                <a:moveTo>
                  <a:pt x="309904" y="19917"/>
                </a:moveTo>
                <a:lnTo>
                  <a:pt x="246781" y="19917"/>
                </a:lnTo>
                <a:lnTo>
                  <a:pt x="271432" y="21235"/>
                </a:lnTo>
                <a:lnTo>
                  <a:pt x="285419" y="26560"/>
                </a:lnTo>
                <a:lnTo>
                  <a:pt x="296952" y="34378"/>
                </a:lnTo>
                <a:lnTo>
                  <a:pt x="305996" y="44662"/>
                </a:lnTo>
                <a:lnTo>
                  <a:pt x="312517" y="57380"/>
                </a:lnTo>
                <a:lnTo>
                  <a:pt x="317632" y="84415"/>
                </a:lnTo>
                <a:lnTo>
                  <a:pt x="315125" y="113242"/>
                </a:lnTo>
                <a:lnTo>
                  <a:pt x="294216" y="164923"/>
                </a:lnTo>
                <a:lnTo>
                  <a:pt x="265604" y="203256"/>
                </a:lnTo>
                <a:lnTo>
                  <a:pt x="233274" y="239758"/>
                </a:lnTo>
                <a:lnTo>
                  <a:pt x="199870" y="273206"/>
                </a:lnTo>
                <a:lnTo>
                  <a:pt x="168512" y="301944"/>
                </a:lnTo>
                <a:lnTo>
                  <a:pt x="197291" y="301944"/>
                </a:lnTo>
                <a:lnTo>
                  <a:pt x="243975" y="256690"/>
                </a:lnTo>
                <a:lnTo>
                  <a:pt x="279164" y="217349"/>
                </a:lnTo>
                <a:lnTo>
                  <a:pt x="310396" y="175706"/>
                </a:lnTo>
                <a:lnTo>
                  <a:pt x="334226" y="116989"/>
                </a:lnTo>
                <a:lnTo>
                  <a:pt x="336970" y="84415"/>
                </a:lnTo>
                <a:lnTo>
                  <a:pt x="336943" y="82589"/>
                </a:lnTo>
                <a:lnTo>
                  <a:pt x="330684" y="50471"/>
                </a:lnTo>
                <a:lnTo>
                  <a:pt x="322013" y="33669"/>
                </a:lnTo>
                <a:lnTo>
                  <a:pt x="309982" y="19970"/>
                </a:lnTo>
                <a:close/>
              </a:path>
              <a:path w="337184" h="325120">
                <a:moveTo>
                  <a:pt x="132074" y="19165"/>
                </a:moveTo>
                <a:lnTo>
                  <a:pt x="80907" y="19165"/>
                </a:lnTo>
                <a:lnTo>
                  <a:pt x="101465" y="22968"/>
                </a:lnTo>
                <a:lnTo>
                  <a:pt x="121604" y="34378"/>
                </a:lnTo>
                <a:lnTo>
                  <a:pt x="141191" y="53289"/>
                </a:lnTo>
                <a:lnTo>
                  <a:pt x="160257" y="79744"/>
                </a:lnTo>
                <a:lnTo>
                  <a:pt x="162035" y="82602"/>
                </a:lnTo>
                <a:lnTo>
                  <a:pt x="165159" y="84342"/>
                </a:lnTo>
                <a:lnTo>
                  <a:pt x="171890" y="84342"/>
                </a:lnTo>
                <a:lnTo>
                  <a:pt x="175001" y="82589"/>
                </a:lnTo>
                <a:lnTo>
                  <a:pt x="176779" y="79732"/>
                </a:lnTo>
                <a:lnTo>
                  <a:pt x="193659" y="56935"/>
                </a:lnTo>
                <a:lnTo>
                  <a:pt x="168512" y="56935"/>
                </a:lnTo>
                <a:lnTo>
                  <a:pt x="143374" y="27284"/>
                </a:lnTo>
                <a:lnTo>
                  <a:pt x="132074" y="19165"/>
                </a:lnTo>
                <a:close/>
              </a:path>
              <a:path w="337184" h="325120">
                <a:moveTo>
                  <a:pt x="247647" y="0"/>
                </a:moveTo>
                <a:lnTo>
                  <a:pt x="219997" y="8296"/>
                </a:lnTo>
                <a:lnTo>
                  <a:pt x="193595" y="27289"/>
                </a:lnTo>
                <a:lnTo>
                  <a:pt x="168512" y="56935"/>
                </a:lnTo>
                <a:lnTo>
                  <a:pt x="193659" y="56935"/>
                </a:lnTo>
                <a:lnTo>
                  <a:pt x="199373" y="49218"/>
                </a:lnTo>
                <a:lnTo>
                  <a:pt x="222734" y="29262"/>
                </a:lnTo>
                <a:lnTo>
                  <a:pt x="246781" y="19917"/>
                </a:lnTo>
                <a:lnTo>
                  <a:pt x="309904" y="19917"/>
                </a:lnTo>
                <a:lnTo>
                  <a:pt x="294697" y="9489"/>
                </a:lnTo>
                <a:lnTo>
                  <a:pt x="276449" y="2452"/>
                </a:lnTo>
                <a:lnTo>
                  <a:pt x="247647" y="0"/>
                </a:lnTo>
                <a:close/>
              </a:path>
            </a:pathLst>
          </a:custGeom>
          <a:solidFill>
            <a:srgbClr val="95D5D6"/>
          </a:solidFill>
        </p:spPr>
        <p:txBody>
          <a:bodyPr wrap="square" lIns="0" tIns="0" rIns="0" bIns="0" rtlCol="0"/>
          <a:lstStyle/>
          <a:p>
            <a:endParaRPr dirty="0"/>
          </a:p>
        </p:txBody>
      </p:sp>
      <p:sp>
        <p:nvSpPr>
          <p:cNvPr id="5" name="object 5"/>
          <p:cNvSpPr/>
          <p:nvPr/>
        </p:nvSpPr>
        <p:spPr>
          <a:xfrm>
            <a:off x="10643801" y="3209084"/>
            <a:ext cx="826769" cy="354330"/>
          </a:xfrm>
          <a:custGeom>
            <a:avLst/>
            <a:gdLst/>
            <a:ahLst/>
            <a:cxnLst/>
            <a:rect l="l" t="t" r="r" b="b"/>
            <a:pathLst>
              <a:path w="826770" h="354329">
                <a:moveTo>
                  <a:pt x="445693" y="0"/>
                </a:moveTo>
                <a:lnTo>
                  <a:pt x="441642" y="2755"/>
                </a:lnTo>
                <a:lnTo>
                  <a:pt x="382371" y="186613"/>
                </a:lnTo>
                <a:lnTo>
                  <a:pt x="4343" y="186613"/>
                </a:lnTo>
                <a:lnTo>
                  <a:pt x="0" y="190982"/>
                </a:lnTo>
                <a:lnTo>
                  <a:pt x="0" y="201701"/>
                </a:lnTo>
                <a:lnTo>
                  <a:pt x="4343" y="206057"/>
                </a:lnTo>
                <a:lnTo>
                  <a:pt x="393687" y="206057"/>
                </a:lnTo>
                <a:lnTo>
                  <a:pt x="397408" y="203339"/>
                </a:lnTo>
                <a:lnTo>
                  <a:pt x="447078" y="49276"/>
                </a:lnTo>
                <a:lnTo>
                  <a:pt x="504037" y="350494"/>
                </a:lnTo>
                <a:lnTo>
                  <a:pt x="507695" y="353745"/>
                </a:lnTo>
                <a:lnTo>
                  <a:pt x="512775" y="354063"/>
                </a:lnTo>
                <a:lnTo>
                  <a:pt x="516940" y="354063"/>
                </a:lnTo>
                <a:lnTo>
                  <a:pt x="520661" y="351396"/>
                </a:lnTo>
                <a:lnTo>
                  <a:pt x="589826" y="142976"/>
                </a:lnTo>
                <a:lnTo>
                  <a:pt x="619467" y="203936"/>
                </a:lnTo>
                <a:lnTo>
                  <a:pt x="622858" y="206057"/>
                </a:lnTo>
                <a:lnTo>
                  <a:pt x="822248" y="206057"/>
                </a:lnTo>
                <a:lnTo>
                  <a:pt x="826604" y="201701"/>
                </a:lnTo>
                <a:lnTo>
                  <a:pt x="826604" y="190982"/>
                </a:lnTo>
                <a:lnTo>
                  <a:pt x="822248" y="186613"/>
                </a:lnTo>
                <a:lnTo>
                  <a:pt x="632663" y="186613"/>
                </a:lnTo>
                <a:lnTo>
                  <a:pt x="595147" y="109435"/>
                </a:lnTo>
                <a:lnTo>
                  <a:pt x="591438" y="107264"/>
                </a:lnTo>
                <a:lnTo>
                  <a:pt x="583552" y="107797"/>
                </a:lnTo>
                <a:lnTo>
                  <a:pt x="580148" y="110426"/>
                </a:lnTo>
                <a:lnTo>
                  <a:pt x="515353" y="305701"/>
                </a:lnTo>
                <a:lnTo>
                  <a:pt x="458254" y="3797"/>
                </a:lnTo>
                <a:lnTo>
                  <a:pt x="454571" y="558"/>
                </a:lnTo>
                <a:lnTo>
                  <a:pt x="445693" y="0"/>
                </a:lnTo>
                <a:close/>
              </a:path>
            </a:pathLst>
          </a:custGeom>
          <a:solidFill>
            <a:srgbClr val="95D5D6"/>
          </a:solidFill>
        </p:spPr>
        <p:txBody>
          <a:bodyPr wrap="square" lIns="0" tIns="0" rIns="0" bIns="0" rtlCol="0"/>
          <a:lstStyle/>
          <a:p>
            <a:endParaRPr dirty="0"/>
          </a:p>
        </p:txBody>
      </p:sp>
      <p:sp>
        <p:nvSpPr>
          <p:cNvPr id="6" name="object 6"/>
          <p:cNvSpPr/>
          <p:nvPr/>
        </p:nvSpPr>
        <p:spPr>
          <a:xfrm>
            <a:off x="11319305" y="1920678"/>
            <a:ext cx="413384" cy="257810"/>
          </a:xfrm>
          <a:custGeom>
            <a:avLst/>
            <a:gdLst/>
            <a:ahLst/>
            <a:cxnLst/>
            <a:rect l="l" t="t" r="r" b="b"/>
            <a:pathLst>
              <a:path w="413384" h="257810">
                <a:moveTo>
                  <a:pt x="158419" y="0"/>
                </a:moveTo>
                <a:lnTo>
                  <a:pt x="154406" y="2895"/>
                </a:lnTo>
                <a:lnTo>
                  <a:pt x="110451" y="154381"/>
                </a:lnTo>
                <a:lnTo>
                  <a:pt x="4343" y="154381"/>
                </a:lnTo>
                <a:lnTo>
                  <a:pt x="0" y="158737"/>
                </a:lnTo>
                <a:lnTo>
                  <a:pt x="0" y="169468"/>
                </a:lnTo>
                <a:lnTo>
                  <a:pt x="4343" y="173812"/>
                </a:lnTo>
                <a:lnTo>
                  <a:pt x="122085" y="173812"/>
                </a:lnTo>
                <a:lnTo>
                  <a:pt x="125882" y="170954"/>
                </a:lnTo>
                <a:lnTo>
                  <a:pt x="160705" y="50926"/>
                </a:lnTo>
                <a:lnTo>
                  <a:pt x="200888" y="253809"/>
                </a:lnTo>
                <a:lnTo>
                  <a:pt x="204457" y="257009"/>
                </a:lnTo>
                <a:lnTo>
                  <a:pt x="209588" y="257390"/>
                </a:lnTo>
                <a:lnTo>
                  <a:pt x="213601" y="257390"/>
                </a:lnTo>
                <a:lnTo>
                  <a:pt x="217246" y="254914"/>
                </a:lnTo>
                <a:lnTo>
                  <a:pt x="266382" y="124434"/>
                </a:lnTo>
                <a:lnTo>
                  <a:pt x="286981" y="171526"/>
                </a:lnTo>
                <a:lnTo>
                  <a:pt x="290474" y="173812"/>
                </a:lnTo>
                <a:lnTo>
                  <a:pt x="409016" y="173812"/>
                </a:lnTo>
                <a:lnTo>
                  <a:pt x="413359" y="169468"/>
                </a:lnTo>
                <a:lnTo>
                  <a:pt x="413359" y="158737"/>
                </a:lnTo>
                <a:lnTo>
                  <a:pt x="409016" y="154381"/>
                </a:lnTo>
                <a:lnTo>
                  <a:pt x="300697" y="154381"/>
                </a:lnTo>
                <a:lnTo>
                  <a:pt x="273024" y="91135"/>
                </a:lnTo>
                <a:lnTo>
                  <a:pt x="269405" y="88849"/>
                </a:lnTo>
                <a:lnTo>
                  <a:pt x="261493" y="89039"/>
                </a:lnTo>
                <a:lnTo>
                  <a:pt x="258000" y="91516"/>
                </a:lnTo>
                <a:lnTo>
                  <a:pt x="212496" y="212356"/>
                </a:lnTo>
                <a:lnTo>
                  <a:pt x="171157" y="3606"/>
                </a:lnTo>
                <a:lnTo>
                  <a:pt x="167386" y="393"/>
                </a:lnTo>
                <a:lnTo>
                  <a:pt x="158419" y="0"/>
                </a:lnTo>
                <a:close/>
              </a:path>
            </a:pathLst>
          </a:custGeom>
          <a:solidFill>
            <a:srgbClr val="95D5D6"/>
          </a:solidFill>
        </p:spPr>
        <p:txBody>
          <a:bodyPr wrap="square" lIns="0" tIns="0" rIns="0" bIns="0" rtlCol="0"/>
          <a:lstStyle/>
          <a:p>
            <a:endParaRPr dirty="0"/>
          </a:p>
        </p:txBody>
      </p:sp>
      <p:sp>
        <p:nvSpPr>
          <p:cNvPr id="7" name="object 7"/>
          <p:cNvSpPr/>
          <p:nvPr/>
        </p:nvSpPr>
        <p:spPr>
          <a:xfrm>
            <a:off x="10682880" y="2447941"/>
            <a:ext cx="264795" cy="252095"/>
          </a:xfrm>
          <a:custGeom>
            <a:avLst/>
            <a:gdLst/>
            <a:ahLst/>
            <a:cxnLst/>
            <a:rect l="l" t="t" r="r" b="b"/>
            <a:pathLst>
              <a:path w="264795" h="252094">
                <a:moveTo>
                  <a:pt x="252666" y="0"/>
                </a:moveTo>
                <a:lnTo>
                  <a:pt x="243865" y="546"/>
                </a:lnTo>
                <a:lnTo>
                  <a:pt x="118948" y="141897"/>
                </a:lnTo>
                <a:lnTo>
                  <a:pt x="79654" y="92849"/>
                </a:lnTo>
                <a:lnTo>
                  <a:pt x="70891" y="91884"/>
                </a:lnTo>
                <a:lnTo>
                  <a:pt x="58877" y="101498"/>
                </a:lnTo>
                <a:lnTo>
                  <a:pt x="57911" y="110274"/>
                </a:lnTo>
                <a:lnTo>
                  <a:pt x="110121" y="175437"/>
                </a:lnTo>
                <a:lnTo>
                  <a:pt x="113969" y="177355"/>
                </a:lnTo>
                <a:lnTo>
                  <a:pt x="122402" y="177457"/>
                </a:lnTo>
                <a:lnTo>
                  <a:pt x="126212" y="175742"/>
                </a:lnTo>
                <a:lnTo>
                  <a:pt x="208978" y="82105"/>
                </a:lnTo>
                <a:lnTo>
                  <a:pt x="208978" y="224231"/>
                </a:lnTo>
                <a:lnTo>
                  <a:pt x="27863" y="224231"/>
                </a:lnTo>
                <a:lnTo>
                  <a:pt x="27863" y="43116"/>
                </a:lnTo>
                <a:lnTo>
                  <a:pt x="179654" y="43116"/>
                </a:lnTo>
                <a:lnTo>
                  <a:pt x="187350" y="43116"/>
                </a:lnTo>
                <a:lnTo>
                  <a:pt x="193586" y="36880"/>
                </a:lnTo>
                <a:lnTo>
                  <a:pt x="193586" y="21488"/>
                </a:lnTo>
                <a:lnTo>
                  <a:pt x="187350" y="15252"/>
                </a:lnTo>
                <a:lnTo>
                  <a:pt x="6235" y="15252"/>
                </a:lnTo>
                <a:lnTo>
                  <a:pt x="0" y="21488"/>
                </a:lnTo>
                <a:lnTo>
                  <a:pt x="0" y="245846"/>
                </a:lnTo>
                <a:lnTo>
                  <a:pt x="6235" y="252094"/>
                </a:lnTo>
                <a:lnTo>
                  <a:pt x="230593" y="252094"/>
                </a:lnTo>
                <a:lnTo>
                  <a:pt x="236842" y="245846"/>
                </a:lnTo>
                <a:lnTo>
                  <a:pt x="236842" y="58432"/>
                </a:lnTo>
                <a:lnTo>
                  <a:pt x="235902" y="55676"/>
                </a:lnTo>
                <a:lnTo>
                  <a:pt x="234314" y="53416"/>
                </a:lnTo>
                <a:lnTo>
                  <a:pt x="264744" y="18999"/>
                </a:lnTo>
                <a:lnTo>
                  <a:pt x="264198" y="10198"/>
                </a:lnTo>
                <a:lnTo>
                  <a:pt x="252666" y="0"/>
                </a:lnTo>
                <a:close/>
              </a:path>
            </a:pathLst>
          </a:custGeom>
          <a:solidFill>
            <a:srgbClr val="95D5D6"/>
          </a:solidFill>
        </p:spPr>
        <p:txBody>
          <a:bodyPr wrap="square" lIns="0" tIns="0" rIns="0" bIns="0" rtlCol="0"/>
          <a:lstStyle/>
          <a:p>
            <a:endParaRPr dirty="0"/>
          </a:p>
        </p:txBody>
      </p:sp>
      <p:grpSp>
        <p:nvGrpSpPr>
          <p:cNvPr id="8" name="object 8"/>
          <p:cNvGrpSpPr/>
          <p:nvPr/>
        </p:nvGrpSpPr>
        <p:grpSpPr>
          <a:xfrm>
            <a:off x="10612311" y="2142765"/>
            <a:ext cx="891540" cy="892175"/>
            <a:chOff x="10612311" y="2142765"/>
            <a:chExt cx="891540" cy="892175"/>
          </a:xfrm>
        </p:grpSpPr>
        <p:pic>
          <p:nvPicPr>
            <p:cNvPr id="9" name="object 9"/>
            <p:cNvPicPr/>
            <p:nvPr/>
          </p:nvPicPr>
          <p:blipFill>
            <a:blip r:embed="rId4" cstate="print"/>
            <a:stretch>
              <a:fillRect/>
            </a:stretch>
          </p:blipFill>
          <p:spPr>
            <a:xfrm>
              <a:off x="11377866" y="2630303"/>
              <a:ext cx="125387" cy="211099"/>
            </a:xfrm>
            <a:prstGeom prst="rect">
              <a:avLst/>
            </a:prstGeom>
          </p:spPr>
        </p:pic>
        <p:sp>
          <p:nvSpPr>
            <p:cNvPr id="10" name="object 10"/>
            <p:cNvSpPr/>
            <p:nvPr/>
          </p:nvSpPr>
          <p:spPr>
            <a:xfrm>
              <a:off x="10612311" y="2142769"/>
              <a:ext cx="877569" cy="892175"/>
            </a:xfrm>
            <a:custGeom>
              <a:avLst/>
              <a:gdLst/>
              <a:ahLst/>
              <a:cxnLst/>
              <a:rect l="l" t="t" r="r" b="b"/>
              <a:pathLst>
                <a:path w="877570" h="892175">
                  <a:moveTo>
                    <a:pt x="571195" y="111455"/>
                  </a:moveTo>
                  <a:lnTo>
                    <a:pt x="444474" y="111455"/>
                  </a:lnTo>
                  <a:lnTo>
                    <a:pt x="444474" y="77558"/>
                  </a:lnTo>
                  <a:lnTo>
                    <a:pt x="416610" y="51447"/>
                  </a:lnTo>
                  <a:lnTo>
                    <a:pt x="416610" y="89623"/>
                  </a:lnTo>
                  <a:lnTo>
                    <a:pt x="416610" y="111455"/>
                  </a:lnTo>
                  <a:lnTo>
                    <a:pt x="221564" y="111455"/>
                  </a:lnTo>
                  <a:lnTo>
                    <a:pt x="221564" y="89623"/>
                  </a:lnTo>
                  <a:lnTo>
                    <a:pt x="287439" y="27863"/>
                  </a:lnTo>
                  <a:lnTo>
                    <a:pt x="350723" y="27863"/>
                  </a:lnTo>
                  <a:lnTo>
                    <a:pt x="416610" y="89623"/>
                  </a:lnTo>
                  <a:lnTo>
                    <a:pt x="416610" y="51447"/>
                  </a:lnTo>
                  <a:lnTo>
                    <a:pt x="391464" y="27863"/>
                  </a:lnTo>
                  <a:lnTo>
                    <a:pt x="361746" y="0"/>
                  </a:lnTo>
                  <a:lnTo>
                    <a:pt x="276428" y="0"/>
                  </a:lnTo>
                  <a:lnTo>
                    <a:pt x="193700" y="77558"/>
                  </a:lnTo>
                  <a:lnTo>
                    <a:pt x="193700" y="111455"/>
                  </a:lnTo>
                  <a:lnTo>
                    <a:pt x="69646" y="111455"/>
                  </a:lnTo>
                  <a:lnTo>
                    <a:pt x="69646" y="294386"/>
                  </a:lnTo>
                  <a:lnTo>
                    <a:pt x="97510" y="294386"/>
                  </a:lnTo>
                  <a:lnTo>
                    <a:pt x="97510" y="139306"/>
                  </a:lnTo>
                  <a:lnTo>
                    <a:pt x="543331" y="139306"/>
                  </a:lnTo>
                  <a:lnTo>
                    <a:pt x="543331" y="250761"/>
                  </a:lnTo>
                  <a:lnTo>
                    <a:pt x="571195" y="250761"/>
                  </a:lnTo>
                  <a:lnTo>
                    <a:pt x="571195" y="139306"/>
                  </a:lnTo>
                  <a:lnTo>
                    <a:pt x="571195" y="111455"/>
                  </a:lnTo>
                  <a:close/>
                </a:path>
                <a:path w="877570" h="892175">
                  <a:moveTo>
                    <a:pt x="640854" y="42418"/>
                  </a:moveTo>
                  <a:lnTo>
                    <a:pt x="459066" y="42418"/>
                  </a:lnTo>
                  <a:lnTo>
                    <a:pt x="459066" y="69088"/>
                  </a:lnTo>
                  <a:lnTo>
                    <a:pt x="612990" y="69088"/>
                  </a:lnTo>
                  <a:lnTo>
                    <a:pt x="612990" y="278638"/>
                  </a:lnTo>
                  <a:lnTo>
                    <a:pt x="640854" y="278638"/>
                  </a:lnTo>
                  <a:lnTo>
                    <a:pt x="640854" y="69088"/>
                  </a:lnTo>
                  <a:lnTo>
                    <a:pt x="640854" y="42418"/>
                  </a:lnTo>
                  <a:close/>
                </a:path>
                <a:path w="877570" h="892175">
                  <a:moveTo>
                    <a:pt x="877138" y="449656"/>
                  </a:moveTo>
                  <a:lnTo>
                    <a:pt x="873963" y="433959"/>
                  </a:lnTo>
                  <a:lnTo>
                    <a:pt x="865162" y="420598"/>
                  </a:lnTo>
                  <a:lnTo>
                    <a:pt x="851496" y="411365"/>
                  </a:lnTo>
                  <a:lnTo>
                    <a:pt x="851154" y="411226"/>
                  </a:lnTo>
                  <a:lnTo>
                    <a:pt x="851154" y="448144"/>
                  </a:lnTo>
                  <a:lnTo>
                    <a:pt x="846785" y="458685"/>
                  </a:lnTo>
                  <a:lnTo>
                    <a:pt x="844092" y="461365"/>
                  </a:lnTo>
                  <a:lnTo>
                    <a:pt x="837272" y="464172"/>
                  </a:lnTo>
                  <a:lnTo>
                    <a:pt x="833564" y="464197"/>
                  </a:lnTo>
                  <a:lnTo>
                    <a:pt x="830173" y="462838"/>
                  </a:lnTo>
                  <a:lnTo>
                    <a:pt x="735317" y="419011"/>
                  </a:lnTo>
                  <a:lnTo>
                    <a:pt x="690981" y="397649"/>
                  </a:lnTo>
                  <a:lnTo>
                    <a:pt x="639610" y="370484"/>
                  </a:lnTo>
                  <a:lnTo>
                    <a:pt x="606945" y="337705"/>
                  </a:lnTo>
                  <a:lnTo>
                    <a:pt x="748131" y="397700"/>
                  </a:lnTo>
                  <a:lnTo>
                    <a:pt x="847775" y="439991"/>
                  </a:lnTo>
                  <a:lnTo>
                    <a:pt x="851154" y="448144"/>
                  </a:lnTo>
                  <a:lnTo>
                    <a:pt x="851154" y="411226"/>
                  </a:lnTo>
                  <a:lnTo>
                    <a:pt x="678154" y="337705"/>
                  </a:lnTo>
                  <a:lnTo>
                    <a:pt x="555155" y="285432"/>
                  </a:lnTo>
                  <a:lnTo>
                    <a:pt x="554596" y="285229"/>
                  </a:lnTo>
                  <a:lnTo>
                    <a:pt x="503161" y="233654"/>
                  </a:lnTo>
                  <a:lnTo>
                    <a:pt x="495820" y="226301"/>
                  </a:lnTo>
                  <a:lnTo>
                    <a:pt x="490664" y="221119"/>
                  </a:lnTo>
                  <a:lnTo>
                    <a:pt x="475246" y="210400"/>
                  </a:lnTo>
                  <a:lnTo>
                    <a:pt x="457682" y="205905"/>
                  </a:lnTo>
                  <a:lnTo>
                    <a:pt x="439953" y="207784"/>
                  </a:lnTo>
                  <a:lnTo>
                    <a:pt x="424040" y="216179"/>
                  </a:lnTo>
                  <a:lnTo>
                    <a:pt x="423583" y="216560"/>
                  </a:lnTo>
                  <a:lnTo>
                    <a:pt x="423583" y="291757"/>
                  </a:lnTo>
                  <a:lnTo>
                    <a:pt x="423113" y="291934"/>
                  </a:lnTo>
                  <a:lnTo>
                    <a:pt x="363880" y="264477"/>
                  </a:lnTo>
                  <a:lnTo>
                    <a:pt x="346265" y="242709"/>
                  </a:lnTo>
                  <a:lnTo>
                    <a:pt x="374396" y="238645"/>
                  </a:lnTo>
                  <a:lnTo>
                    <a:pt x="406044" y="252958"/>
                  </a:lnTo>
                  <a:lnTo>
                    <a:pt x="406819" y="262763"/>
                  </a:lnTo>
                  <a:lnTo>
                    <a:pt x="409524" y="272148"/>
                  </a:lnTo>
                  <a:lnTo>
                    <a:pt x="414045" y="280797"/>
                  </a:lnTo>
                  <a:lnTo>
                    <a:pt x="420281" y="288442"/>
                  </a:lnTo>
                  <a:lnTo>
                    <a:pt x="423583" y="291757"/>
                  </a:lnTo>
                  <a:lnTo>
                    <a:pt x="423583" y="216560"/>
                  </a:lnTo>
                  <a:lnTo>
                    <a:pt x="420433" y="219125"/>
                  </a:lnTo>
                  <a:lnTo>
                    <a:pt x="417309" y="222542"/>
                  </a:lnTo>
                  <a:lnTo>
                    <a:pt x="414705" y="226301"/>
                  </a:lnTo>
                  <a:lnTo>
                    <a:pt x="379755" y="210489"/>
                  </a:lnTo>
                  <a:lnTo>
                    <a:pt x="377075" y="210108"/>
                  </a:lnTo>
                  <a:lnTo>
                    <a:pt x="313067" y="219341"/>
                  </a:lnTo>
                  <a:lnTo>
                    <a:pt x="308876" y="222669"/>
                  </a:lnTo>
                  <a:lnTo>
                    <a:pt x="305219" y="232003"/>
                  </a:lnTo>
                  <a:lnTo>
                    <a:pt x="306044" y="237286"/>
                  </a:lnTo>
                  <a:lnTo>
                    <a:pt x="345592" y="286169"/>
                  </a:lnTo>
                  <a:lnTo>
                    <a:pt x="347294" y="287489"/>
                  </a:lnTo>
                  <a:lnTo>
                    <a:pt x="398868" y="311404"/>
                  </a:lnTo>
                  <a:lnTo>
                    <a:pt x="392645" y="325843"/>
                  </a:lnTo>
                  <a:lnTo>
                    <a:pt x="391325" y="341274"/>
                  </a:lnTo>
                  <a:lnTo>
                    <a:pt x="394919" y="356400"/>
                  </a:lnTo>
                  <a:lnTo>
                    <a:pt x="403415" y="369963"/>
                  </a:lnTo>
                  <a:lnTo>
                    <a:pt x="396443" y="372338"/>
                  </a:lnTo>
                  <a:lnTo>
                    <a:pt x="389890" y="376288"/>
                  </a:lnTo>
                  <a:lnTo>
                    <a:pt x="384327" y="381850"/>
                  </a:lnTo>
                  <a:lnTo>
                    <a:pt x="373672" y="397649"/>
                  </a:lnTo>
                  <a:lnTo>
                    <a:pt x="369785" y="415671"/>
                  </a:lnTo>
                  <a:lnTo>
                    <a:pt x="372719" y="433870"/>
                  </a:lnTo>
                  <a:lnTo>
                    <a:pt x="382549" y="450215"/>
                  </a:lnTo>
                  <a:lnTo>
                    <a:pt x="383044" y="450748"/>
                  </a:lnTo>
                  <a:lnTo>
                    <a:pt x="387248" y="454952"/>
                  </a:lnTo>
                  <a:lnTo>
                    <a:pt x="379552" y="458139"/>
                  </a:lnTo>
                  <a:lnTo>
                    <a:pt x="354164" y="488188"/>
                  </a:lnTo>
                  <a:lnTo>
                    <a:pt x="352183" y="503212"/>
                  </a:lnTo>
                  <a:lnTo>
                    <a:pt x="354838" y="518401"/>
                  </a:lnTo>
                  <a:lnTo>
                    <a:pt x="397992" y="578535"/>
                  </a:lnTo>
                  <a:lnTo>
                    <a:pt x="425589" y="612267"/>
                  </a:lnTo>
                  <a:lnTo>
                    <a:pt x="454304" y="644347"/>
                  </a:lnTo>
                  <a:lnTo>
                    <a:pt x="484073" y="674700"/>
                  </a:lnTo>
                  <a:lnTo>
                    <a:pt x="514807" y="703262"/>
                  </a:lnTo>
                  <a:lnTo>
                    <a:pt x="514807" y="794105"/>
                  </a:lnTo>
                  <a:lnTo>
                    <a:pt x="307403" y="794105"/>
                  </a:lnTo>
                  <a:lnTo>
                    <a:pt x="307403" y="651992"/>
                  </a:lnTo>
                  <a:lnTo>
                    <a:pt x="307403" y="628319"/>
                  </a:lnTo>
                  <a:lnTo>
                    <a:pt x="306463" y="625576"/>
                  </a:lnTo>
                  <a:lnTo>
                    <a:pt x="304888" y="623316"/>
                  </a:lnTo>
                  <a:lnTo>
                    <a:pt x="335318" y="588886"/>
                  </a:lnTo>
                  <a:lnTo>
                    <a:pt x="334759" y="580085"/>
                  </a:lnTo>
                  <a:lnTo>
                    <a:pt x="323240" y="569899"/>
                  </a:lnTo>
                  <a:lnTo>
                    <a:pt x="314426" y="570433"/>
                  </a:lnTo>
                  <a:lnTo>
                    <a:pt x="189509" y="711771"/>
                  </a:lnTo>
                  <a:lnTo>
                    <a:pt x="150228" y="662736"/>
                  </a:lnTo>
                  <a:lnTo>
                    <a:pt x="141452" y="661758"/>
                  </a:lnTo>
                  <a:lnTo>
                    <a:pt x="129451" y="671385"/>
                  </a:lnTo>
                  <a:lnTo>
                    <a:pt x="128473" y="680148"/>
                  </a:lnTo>
                  <a:lnTo>
                    <a:pt x="180682" y="745324"/>
                  </a:lnTo>
                  <a:lnTo>
                    <a:pt x="184531" y="747242"/>
                  </a:lnTo>
                  <a:lnTo>
                    <a:pt x="188645" y="747344"/>
                  </a:lnTo>
                  <a:lnTo>
                    <a:pt x="192976" y="747344"/>
                  </a:lnTo>
                  <a:lnTo>
                    <a:pt x="196773" y="745642"/>
                  </a:lnTo>
                  <a:lnTo>
                    <a:pt x="226707" y="711771"/>
                  </a:lnTo>
                  <a:lnTo>
                    <a:pt x="279539" y="651992"/>
                  </a:lnTo>
                  <a:lnTo>
                    <a:pt x="279539" y="794105"/>
                  </a:lnTo>
                  <a:lnTo>
                    <a:pt x="98437" y="794105"/>
                  </a:lnTo>
                  <a:lnTo>
                    <a:pt x="98437" y="613003"/>
                  </a:lnTo>
                  <a:lnTo>
                    <a:pt x="257911" y="613003"/>
                  </a:lnTo>
                  <a:lnTo>
                    <a:pt x="264160" y="606767"/>
                  </a:lnTo>
                  <a:lnTo>
                    <a:pt x="264160" y="591375"/>
                  </a:lnTo>
                  <a:lnTo>
                    <a:pt x="257911" y="585139"/>
                  </a:lnTo>
                  <a:lnTo>
                    <a:pt x="76796" y="585139"/>
                  </a:lnTo>
                  <a:lnTo>
                    <a:pt x="70573" y="591375"/>
                  </a:lnTo>
                  <a:lnTo>
                    <a:pt x="70573" y="815428"/>
                  </a:lnTo>
                  <a:lnTo>
                    <a:pt x="76327" y="821461"/>
                  </a:lnTo>
                  <a:lnTo>
                    <a:pt x="83591" y="821931"/>
                  </a:lnTo>
                  <a:lnTo>
                    <a:pt x="542671" y="821969"/>
                  </a:lnTo>
                  <a:lnTo>
                    <a:pt x="542671" y="794105"/>
                  </a:lnTo>
                  <a:lnTo>
                    <a:pt x="542671" y="726909"/>
                  </a:lnTo>
                  <a:lnTo>
                    <a:pt x="552958" y="735190"/>
                  </a:lnTo>
                  <a:lnTo>
                    <a:pt x="563359" y="743381"/>
                  </a:lnTo>
                  <a:lnTo>
                    <a:pt x="573862" y="751484"/>
                  </a:lnTo>
                  <a:lnTo>
                    <a:pt x="584466" y="759472"/>
                  </a:lnTo>
                  <a:lnTo>
                    <a:pt x="584466" y="863765"/>
                  </a:lnTo>
                  <a:lnTo>
                    <a:pt x="27863" y="863765"/>
                  </a:lnTo>
                  <a:lnTo>
                    <a:pt x="27863" y="69659"/>
                  </a:lnTo>
                  <a:lnTo>
                    <a:pt x="181114" y="69659"/>
                  </a:lnTo>
                  <a:lnTo>
                    <a:pt x="181114" y="41795"/>
                  </a:lnTo>
                  <a:lnTo>
                    <a:pt x="0" y="41795"/>
                  </a:lnTo>
                  <a:lnTo>
                    <a:pt x="0" y="891628"/>
                  </a:lnTo>
                  <a:lnTo>
                    <a:pt x="612330" y="891628"/>
                  </a:lnTo>
                  <a:lnTo>
                    <a:pt x="612330" y="863765"/>
                  </a:lnTo>
                  <a:lnTo>
                    <a:pt x="612330" y="779665"/>
                  </a:lnTo>
                  <a:lnTo>
                    <a:pt x="618693" y="784148"/>
                  </a:lnTo>
                  <a:lnTo>
                    <a:pt x="625094" y="788593"/>
                  </a:lnTo>
                  <a:lnTo>
                    <a:pt x="684085" y="828560"/>
                  </a:lnTo>
                  <a:lnTo>
                    <a:pt x="710844" y="855306"/>
                  </a:lnTo>
                  <a:lnTo>
                    <a:pt x="714400" y="856665"/>
                  </a:lnTo>
                  <a:lnTo>
                    <a:pt x="721537" y="856665"/>
                  </a:lnTo>
                  <a:lnTo>
                    <a:pt x="725106" y="855294"/>
                  </a:lnTo>
                  <a:lnTo>
                    <a:pt x="732929" y="847471"/>
                  </a:lnTo>
                  <a:lnTo>
                    <a:pt x="733234" y="839393"/>
                  </a:lnTo>
                  <a:lnTo>
                    <a:pt x="728459" y="833564"/>
                  </a:lnTo>
                  <a:lnTo>
                    <a:pt x="728141" y="833208"/>
                  </a:lnTo>
                  <a:lnTo>
                    <a:pt x="702221" y="807288"/>
                  </a:lnTo>
                  <a:lnTo>
                    <a:pt x="701548" y="806729"/>
                  </a:lnTo>
                  <a:lnTo>
                    <a:pt x="661581" y="779665"/>
                  </a:lnTo>
                  <a:lnTo>
                    <a:pt x="647153" y="769886"/>
                  </a:lnTo>
                  <a:lnTo>
                    <a:pt x="602221" y="737971"/>
                  </a:lnTo>
                  <a:lnTo>
                    <a:pt x="558761" y="704113"/>
                  </a:lnTo>
                  <a:lnTo>
                    <a:pt x="521982" y="672249"/>
                  </a:lnTo>
                  <a:lnTo>
                    <a:pt x="486498" y="637755"/>
                  </a:lnTo>
                  <a:lnTo>
                    <a:pt x="452450" y="600748"/>
                  </a:lnTo>
                  <a:lnTo>
                    <a:pt x="419938" y="561365"/>
                  </a:lnTo>
                  <a:lnTo>
                    <a:pt x="384606" y="516178"/>
                  </a:lnTo>
                  <a:lnTo>
                    <a:pt x="380098" y="502983"/>
                  </a:lnTo>
                  <a:lnTo>
                    <a:pt x="380834" y="496366"/>
                  </a:lnTo>
                  <a:lnTo>
                    <a:pt x="383590" y="490474"/>
                  </a:lnTo>
                  <a:lnTo>
                    <a:pt x="387781" y="484517"/>
                  </a:lnTo>
                  <a:lnTo>
                    <a:pt x="394728" y="480695"/>
                  </a:lnTo>
                  <a:lnTo>
                    <a:pt x="407987" y="479894"/>
                  </a:lnTo>
                  <a:lnTo>
                    <a:pt x="413410" y="481634"/>
                  </a:lnTo>
                  <a:lnTo>
                    <a:pt x="417385" y="485076"/>
                  </a:lnTo>
                  <a:lnTo>
                    <a:pt x="456196" y="523900"/>
                  </a:lnTo>
                  <a:lnTo>
                    <a:pt x="459765" y="525259"/>
                  </a:lnTo>
                  <a:lnTo>
                    <a:pt x="466902" y="525259"/>
                  </a:lnTo>
                  <a:lnTo>
                    <a:pt x="470458" y="523900"/>
                  </a:lnTo>
                  <a:lnTo>
                    <a:pt x="478624" y="515734"/>
                  </a:lnTo>
                  <a:lnTo>
                    <a:pt x="478624" y="506920"/>
                  </a:lnTo>
                  <a:lnTo>
                    <a:pt x="451599" y="479894"/>
                  </a:lnTo>
                  <a:lnTo>
                    <a:pt x="439140" y="467423"/>
                  </a:lnTo>
                  <a:lnTo>
                    <a:pt x="438404" y="466648"/>
                  </a:lnTo>
                  <a:lnTo>
                    <a:pt x="437667" y="465912"/>
                  </a:lnTo>
                  <a:lnTo>
                    <a:pt x="436892" y="465188"/>
                  </a:lnTo>
                  <a:lnTo>
                    <a:pt x="403034" y="431330"/>
                  </a:lnTo>
                  <a:lnTo>
                    <a:pt x="398856" y="424167"/>
                  </a:lnTo>
                  <a:lnTo>
                    <a:pt x="397649" y="416242"/>
                  </a:lnTo>
                  <a:lnTo>
                    <a:pt x="399376" y="408419"/>
                  </a:lnTo>
                  <a:lnTo>
                    <a:pt x="404025" y="401548"/>
                  </a:lnTo>
                  <a:lnTo>
                    <a:pt x="411238" y="396760"/>
                  </a:lnTo>
                  <a:lnTo>
                    <a:pt x="419442" y="395173"/>
                  </a:lnTo>
                  <a:lnTo>
                    <a:pt x="427659" y="396760"/>
                  </a:lnTo>
                  <a:lnTo>
                    <a:pt x="434873" y="401548"/>
                  </a:lnTo>
                  <a:lnTo>
                    <a:pt x="506704" y="473392"/>
                  </a:lnTo>
                  <a:lnTo>
                    <a:pt x="510273" y="474751"/>
                  </a:lnTo>
                  <a:lnTo>
                    <a:pt x="517410" y="474751"/>
                  </a:lnTo>
                  <a:lnTo>
                    <a:pt x="520966" y="473392"/>
                  </a:lnTo>
                  <a:lnTo>
                    <a:pt x="529132" y="465226"/>
                  </a:lnTo>
                  <a:lnTo>
                    <a:pt x="529018" y="456298"/>
                  </a:lnTo>
                  <a:lnTo>
                    <a:pt x="467893" y="395173"/>
                  </a:lnTo>
                  <a:lnTo>
                    <a:pt x="425132" y="352412"/>
                  </a:lnTo>
                  <a:lnTo>
                    <a:pt x="420560" y="345516"/>
                  </a:lnTo>
                  <a:lnTo>
                    <a:pt x="419036" y="337667"/>
                  </a:lnTo>
                  <a:lnTo>
                    <a:pt x="420598" y="329793"/>
                  </a:lnTo>
                  <a:lnTo>
                    <a:pt x="425221" y="322859"/>
                  </a:lnTo>
                  <a:lnTo>
                    <a:pt x="432104" y="318287"/>
                  </a:lnTo>
                  <a:lnTo>
                    <a:pt x="439940" y="316763"/>
                  </a:lnTo>
                  <a:lnTo>
                    <a:pt x="447789" y="318287"/>
                  </a:lnTo>
                  <a:lnTo>
                    <a:pt x="454685" y="322859"/>
                  </a:lnTo>
                  <a:lnTo>
                    <a:pt x="558685" y="426847"/>
                  </a:lnTo>
                  <a:lnTo>
                    <a:pt x="567499" y="426847"/>
                  </a:lnTo>
                  <a:lnTo>
                    <a:pt x="578383" y="415975"/>
                  </a:lnTo>
                  <a:lnTo>
                    <a:pt x="578383" y="407149"/>
                  </a:lnTo>
                  <a:lnTo>
                    <a:pt x="487997" y="316763"/>
                  </a:lnTo>
                  <a:lnTo>
                    <a:pt x="463169" y="291934"/>
                  </a:lnTo>
                  <a:lnTo>
                    <a:pt x="435825" y="264591"/>
                  </a:lnTo>
                  <a:lnTo>
                    <a:pt x="433603" y="258826"/>
                  </a:lnTo>
                  <a:lnTo>
                    <a:pt x="434200" y="246989"/>
                  </a:lnTo>
                  <a:lnTo>
                    <a:pt x="456234" y="233654"/>
                  </a:lnTo>
                  <a:lnTo>
                    <a:pt x="463994" y="235839"/>
                  </a:lnTo>
                  <a:lnTo>
                    <a:pt x="470916" y="240766"/>
                  </a:lnTo>
                  <a:lnTo>
                    <a:pt x="618947" y="389216"/>
                  </a:lnTo>
                  <a:lnTo>
                    <a:pt x="623062" y="392899"/>
                  </a:lnTo>
                  <a:lnTo>
                    <a:pt x="658253" y="412508"/>
                  </a:lnTo>
                  <a:lnTo>
                    <a:pt x="700074" y="433057"/>
                  </a:lnTo>
                  <a:lnTo>
                    <a:pt x="769899" y="465924"/>
                  </a:lnTo>
                  <a:lnTo>
                    <a:pt x="819378" y="488530"/>
                  </a:lnTo>
                  <a:lnTo>
                    <a:pt x="829906" y="491718"/>
                  </a:lnTo>
                  <a:lnTo>
                    <a:pt x="840740" y="491718"/>
                  </a:lnTo>
                  <a:lnTo>
                    <a:pt x="873950" y="465912"/>
                  </a:lnTo>
                  <a:lnTo>
                    <a:pt x="874280" y="464197"/>
                  </a:lnTo>
                  <a:lnTo>
                    <a:pt x="877138" y="449656"/>
                  </a:lnTo>
                  <a:close/>
                </a:path>
              </a:pathLst>
            </a:custGeom>
            <a:solidFill>
              <a:srgbClr val="95D5D6"/>
            </a:solidFill>
          </p:spPr>
          <p:txBody>
            <a:bodyPr wrap="square" lIns="0" tIns="0" rIns="0" bIns="0" rtlCol="0"/>
            <a:lstStyle/>
            <a:p>
              <a:endParaRPr dirty="0"/>
            </a:p>
          </p:txBody>
        </p:sp>
      </p:grpSp>
      <p:sp>
        <p:nvSpPr>
          <p:cNvPr id="11" name="object 11"/>
          <p:cNvSpPr/>
          <p:nvPr/>
        </p:nvSpPr>
        <p:spPr>
          <a:xfrm>
            <a:off x="11564696" y="2300744"/>
            <a:ext cx="611505" cy="631825"/>
          </a:xfrm>
          <a:custGeom>
            <a:avLst/>
            <a:gdLst/>
            <a:ahLst/>
            <a:cxnLst/>
            <a:rect l="l" t="t" r="r" b="b"/>
            <a:pathLst>
              <a:path w="611504" h="631825">
                <a:moveTo>
                  <a:pt x="274078" y="171831"/>
                </a:moveTo>
                <a:lnTo>
                  <a:pt x="269367" y="167106"/>
                </a:lnTo>
                <a:lnTo>
                  <a:pt x="263537" y="167106"/>
                </a:lnTo>
                <a:lnTo>
                  <a:pt x="257708" y="167106"/>
                </a:lnTo>
                <a:lnTo>
                  <a:pt x="252996" y="171831"/>
                </a:lnTo>
                <a:lnTo>
                  <a:pt x="252996" y="183476"/>
                </a:lnTo>
                <a:lnTo>
                  <a:pt x="257708" y="188188"/>
                </a:lnTo>
                <a:lnTo>
                  <a:pt x="269367" y="188188"/>
                </a:lnTo>
                <a:lnTo>
                  <a:pt x="274078" y="183476"/>
                </a:lnTo>
                <a:lnTo>
                  <a:pt x="274078" y="171831"/>
                </a:lnTo>
                <a:close/>
              </a:path>
              <a:path w="611504" h="631825">
                <a:moveTo>
                  <a:pt x="316242" y="171818"/>
                </a:moveTo>
                <a:lnTo>
                  <a:pt x="311518" y="167106"/>
                </a:lnTo>
                <a:lnTo>
                  <a:pt x="299885" y="167106"/>
                </a:lnTo>
                <a:lnTo>
                  <a:pt x="295160" y="171818"/>
                </a:lnTo>
                <a:lnTo>
                  <a:pt x="295160" y="183476"/>
                </a:lnTo>
                <a:lnTo>
                  <a:pt x="299885" y="188188"/>
                </a:lnTo>
                <a:lnTo>
                  <a:pt x="311518" y="188188"/>
                </a:lnTo>
                <a:lnTo>
                  <a:pt x="316242" y="183476"/>
                </a:lnTo>
                <a:lnTo>
                  <a:pt x="316242" y="177647"/>
                </a:lnTo>
                <a:lnTo>
                  <a:pt x="316242" y="171818"/>
                </a:lnTo>
                <a:close/>
              </a:path>
              <a:path w="611504" h="631825">
                <a:moveTo>
                  <a:pt x="358406" y="171818"/>
                </a:moveTo>
                <a:lnTo>
                  <a:pt x="353682" y="167106"/>
                </a:lnTo>
                <a:lnTo>
                  <a:pt x="342036" y="167106"/>
                </a:lnTo>
                <a:lnTo>
                  <a:pt x="337324" y="171818"/>
                </a:lnTo>
                <a:lnTo>
                  <a:pt x="337324" y="183476"/>
                </a:lnTo>
                <a:lnTo>
                  <a:pt x="342036" y="188188"/>
                </a:lnTo>
                <a:lnTo>
                  <a:pt x="353682" y="188188"/>
                </a:lnTo>
                <a:lnTo>
                  <a:pt x="358406" y="183476"/>
                </a:lnTo>
                <a:lnTo>
                  <a:pt x="358406" y="177647"/>
                </a:lnTo>
                <a:lnTo>
                  <a:pt x="358406" y="171818"/>
                </a:lnTo>
                <a:close/>
              </a:path>
              <a:path w="611504" h="631825">
                <a:moveTo>
                  <a:pt x="611403" y="207111"/>
                </a:moveTo>
                <a:lnTo>
                  <a:pt x="611390" y="206565"/>
                </a:lnTo>
                <a:lnTo>
                  <a:pt x="605701" y="163931"/>
                </a:lnTo>
                <a:lnTo>
                  <a:pt x="591870" y="123926"/>
                </a:lnTo>
                <a:lnTo>
                  <a:pt x="590308" y="121285"/>
                </a:lnTo>
                <a:lnTo>
                  <a:pt x="590308" y="207111"/>
                </a:lnTo>
                <a:lnTo>
                  <a:pt x="584542" y="250482"/>
                </a:lnTo>
                <a:lnTo>
                  <a:pt x="571144" y="307695"/>
                </a:lnTo>
                <a:lnTo>
                  <a:pt x="553948" y="369087"/>
                </a:lnTo>
                <a:lnTo>
                  <a:pt x="536803" y="425094"/>
                </a:lnTo>
                <a:lnTo>
                  <a:pt x="523570" y="466153"/>
                </a:lnTo>
                <a:lnTo>
                  <a:pt x="517677" y="483743"/>
                </a:lnTo>
                <a:lnTo>
                  <a:pt x="517486" y="484886"/>
                </a:lnTo>
                <a:lnTo>
                  <a:pt x="517486" y="610450"/>
                </a:lnTo>
                <a:lnTo>
                  <a:pt x="316242" y="610450"/>
                </a:lnTo>
                <a:lnTo>
                  <a:pt x="316242" y="546493"/>
                </a:lnTo>
                <a:lnTo>
                  <a:pt x="340982" y="544449"/>
                </a:lnTo>
                <a:lnTo>
                  <a:pt x="365188" y="540258"/>
                </a:lnTo>
                <a:lnTo>
                  <a:pt x="388594" y="533984"/>
                </a:lnTo>
                <a:lnTo>
                  <a:pt x="411010" y="525640"/>
                </a:lnTo>
                <a:lnTo>
                  <a:pt x="414794" y="524014"/>
                </a:lnTo>
                <a:lnTo>
                  <a:pt x="417309" y="520204"/>
                </a:lnTo>
                <a:lnTo>
                  <a:pt x="417106" y="390664"/>
                </a:lnTo>
                <a:lnTo>
                  <a:pt x="455930" y="380606"/>
                </a:lnTo>
                <a:lnTo>
                  <a:pt x="460806" y="379412"/>
                </a:lnTo>
                <a:lnTo>
                  <a:pt x="464997" y="376085"/>
                </a:lnTo>
                <a:lnTo>
                  <a:pt x="469620" y="366953"/>
                </a:lnTo>
                <a:lnTo>
                  <a:pt x="469836" y="361619"/>
                </a:lnTo>
                <a:lnTo>
                  <a:pt x="467855" y="356806"/>
                </a:lnTo>
                <a:lnTo>
                  <a:pt x="427520" y="260972"/>
                </a:lnTo>
                <a:lnTo>
                  <a:pt x="427520" y="219456"/>
                </a:lnTo>
                <a:lnTo>
                  <a:pt x="421894" y="169570"/>
                </a:lnTo>
                <a:lnTo>
                  <a:pt x="405447" y="122212"/>
                </a:lnTo>
                <a:lnTo>
                  <a:pt x="379628" y="80759"/>
                </a:lnTo>
                <a:lnTo>
                  <a:pt x="345808" y="46342"/>
                </a:lnTo>
                <a:lnTo>
                  <a:pt x="326796" y="34315"/>
                </a:lnTo>
                <a:lnTo>
                  <a:pt x="340817" y="29273"/>
                </a:lnTo>
                <a:lnTo>
                  <a:pt x="355320" y="25349"/>
                </a:lnTo>
                <a:lnTo>
                  <a:pt x="370395" y="22580"/>
                </a:lnTo>
                <a:lnTo>
                  <a:pt x="385597" y="21056"/>
                </a:lnTo>
                <a:lnTo>
                  <a:pt x="424510" y="22593"/>
                </a:lnTo>
                <a:lnTo>
                  <a:pt x="461645" y="31635"/>
                </a:lnTo>
                <a:lnTo>
                  <a:pt x="496201" y="47879"/>
                </a:lnTo>
                <a:lnTo>
                  <a:pt x="527291" y="71031"/>
                </a:lnTo>
                <a:lnTo>
                  <a:pt x="553250" y="99834"/>
                </a:lnTo>
                <a:lnTo>
                  <a:pt x="572655" y="132664"/>
                </a:lnTo>
                <a:lnTo>
                  <a:pt x="585152" y="168668"/>
                </a:lnTo>
                <a:lnTo>
                  <a:pt x="590257" y="206565"/>
                </a:lnTo>
                <a:lnTo>
                  <a:pt x="590308" y="207111"/>
                </a:lnTo>
                <a:lnTo>
                  <a:pt x="590308" y="121285"/>
                </a:lnTo>
                <a:lnTo>
                  <a:pt x="570331" y="87452"/>
                </a:lnTo>
                <a:lnTo>
                  <a:pt x="541502" y="55448"/>
                </a:lnTo>
                <a:lnTo>
                  <a:pt x="507009" y="29768"/>
                </a:lnTo>
                <a:lnTo>
                  <a:pt x="468680" y="11747"/>
                </a:lnTo>
                <a:lnTo>
                  <a:pt x="427482" y="1714"/>
                </a:lnTo>
                <a:lnTo>
                  <a:pt x="384365" y="0"/>
                </a:lnTo>
                <a:lnTo>
                  <a:pt x="361213" y="2679"/>
                </a:lnTo>
                <a:lnTo>
                  <a:pt x="338823" y="7848"/>
                </a:lnTo>
                <a:lnTo>
                  <a:pt x="317550" y="15316"/>
                </a:lnTo>
                <a:lnTo>
                  <a:pt x="297319" y="25006"/>
                </a:lnTo>
                <a:lnTo>
                  <a:pt x="296278" y="25387"/>
                </a:lnTo>
                <a:lnTo>
                  <a:pt x="295325" y="25920"/>
                </a:lnTo>
                <a:lnTo>
                  <a:pt x="294474" y="26606"/>
                </a:lnTo>
                <a:lnTo>
                  <a:pt x="257594" y="53111"/>
                </a:lnTo>
                <a:lnTo>
                  <a:pt x="226987" y="86842"/>
                </a:lnTo>
                <a:lnTo>
                  <a:pt x="203771" y="126606"/>
                </a:lnTo>
                <a:lnTo>
                  <a:pt x="189039" y="171221"/>
                </a:lnTo>
                <a:lnTo>
                  <a:pt x="183883" y="219456"/>
                </a:lnTo>
                <a:lnTo>
                  <a:pt x="183883" y="260972"/>
                </a:lnTo>
                <a:lnTo>
                  <a:pt x="143510" y="356882"/>
                </a:lnTo>
                <a:lnTo>
                  <a:pt x="141744" y="361188"/>
                </a:lnTo>
                <a:lnTo>
                  <a:pt x="141693" y="364655"/>
                </a:lnTo>
                <a:lnTo>
                  <a:pt x="141782" y="366953"/>
                </a:lnTo>
                <a:lnTo>
                  <a:pt x="144081" y="371525"/>
                </a:lnTo>
                <a:lnTo>
                  <a:pt x="146405" y="376085"/>
                </a:lnTo>
                <a:lnTo>
                  <a:pt x="150596" y="379412"/>
                </a:lnTo>
                <a:lnTo>
                  <a:pt x="155549" y="380631"/>
                </a:lnTo>
                <a:lnTo>
                  <a:pt x="194297" y="390664"/>
                </a:lnTo>
                <a:lnTo>
                  <a:pt x="194157" y="520204"/>
                </a:lnTo>
                <a:lnTo>
                  <a:pt x="242633" y="539381"/>
                </a:lnTo>
                <a:lnTo>
                  <a:pt x="263296" y="543445"/>
                </a:lnTo>
                <a:lnTo>
                  <a:pt x="268770" y="539610"/>
                </a:lnTo>
                <a:lnTo>
                  <a:pt x="270789" y="528142"/>
                </a:lnTo>
                <a:lnTo>
                  <a:pt x="266966" y="522681"/>
                </a:lnTo>
                <a:lnTo>
                  <a:pt x="261226" y="521665"/>
                </a:lnTo>
                <a:lnTo>
                  <a:pt x="249250" y="519277"/>
                </a:lnTo>
                <a:lnTo>
                  <a:pt x="237566" y="516343"/>
                </a:lnTo>
                <a:lnTo>
                  <a:pt x="226225" y="512902"/>
                </a:lnTo>
                <a:lnTo>
                  <a:pt x="215290" y="508939"/>
                </a:lnTo>
                <a:lnTo>
                  <a:pt x="215392" y="377698"/>
                </a:lnTo>
                <a:lnTo>
                  <a:pt x="212140" y="373494"/>
                </a:lnTo>
                <a:lnTo>
                  <a:pt x="164579" y="361188"/>
                </a:lnTo>
                <a:lnTo>
                  <a:pt x="204685" y="265899"/>
                </a:lnTo>
                <a:lnTo>
                  <a:pt x="204978" y="264502"/>
                </a:lnTo>
                <a:lnTo>
                  <a:pt x="204978" y="219456"/>
                </a:lnTo>
                <a:lnTo>
                  <a:pt x="212001" y="166039"/>
                </a:lnTo>
                <a:lnTo>
                  <a:pt x="231813" y="118008"/>
                </a:lnTo>
                <a:lnTo>
                  <a:pt x="262572" y="77431"/>
                </a:lnTo>
                <a:lnTo>
                  <a:pt x="302412" y="46342"/>
                </a:lnTo>
                <a:lnTo>
                  <a:pt x="312661" y="50711"/>
                </a:lnTo>
                <a:lnTo>
                  <a:pt x="363639" y="94589"/>
                </a:lnTo>
                <a:lnTo>
                  <a:pt x="386854" y="132499"/>
                </a:lnTo>
                <a:lnTo>
                  <a:pt x="401396" y="174713"/>
                </a:lnTo>
                <a:lnTo>
                  <a:pt x="406425" y="219456"/>
                </a:lnTo>
                <a:lnTo>
                  <a:pt x="406425" y="264502"/>
                </a:lnTo>
                <a:lnTo>
                  <a:pt x="406717" y="265899"/>
                </a:lnTo>
                <a:lnTo>
                  <a:pt x="446824" y="361188"/>
                </a:lnTo>
                <a:lnTo>
                  <a:pt x="399249" y="373494"/>
                </a:lnTo>
                <a:lnTo>
                  <a:pt x="395998" y="377698"/>
                </a:lnTo>
                <a:lnTo>
                  <a:pt x="396214" y="508939"/>
                </a:lnTo>
                <a:lnTo>
                  <a:pt x="352513" y="521335"/>
                </a:lnTo>
                <a:lnTo>
                  <a:pt x="305993" y="525640"/>
                </a:lnTo>
                <a:lnTo>
                  <a:pt x="302285" y="525653"/>
                </a:lnTo>
                <a:lnTo>
                  <a:pt x="299034" y="527583"/>
                </a:lnTo>
                <a:lnTo>
                  <a:pt x="297154" y="530491"/>
                </a:lnTo>
                <a:lnTo>
                  <a:pt x="295910" y="532231"/>
                </a:lnTo>
                <a:lnTo>
                  <a:pt x="295160" y="534352"/>
                </a:lnTo>
                <a:lnTo>
                  <a:pt x="295160" y="610450"/>
                </a:lnTo>
                <a:lnTo>
                  <a:pt x="93916" y="610450"/>
                </a:lnTo>
                <a:lnTo>
                  <a:pt x="93916" y="484886"/>
                </a:lnTo>
                <a:lnTo>
                  <a:pt x="93726" y="483743"/>
                </a:lnTo>
                <a:lnTo>
                  <a:pt x="74599" y="425094"/>
                </a:lnTo>
                <a:lnTo>
                  <a:pt x="57454" y="369087"/>
                </a:lnTo>
                <a:lnTo>
                  <a:pt x="40259" y="307682"/>
                </a:lnTo>
                <a:lnTo>
                  <a:pt x="26860" y="250482"/>
                </a:lnTo>
                <a:lnTo>
                  <a:pt x="21094" y="207111"/>
                </a:lnTo>
                <a:lnTo>
                  <a:pt x="21145" y="206565"/>
                </a:lnTo>
                <a:lnTo>
                  <a:pt x="26263" y="168668"/>
                </a:lnTo>
                <a:lnTo>
                  <a:pt x="38747" y="132664"/>
                </a:lnTo>
                <a:lnTo>
                  <a:pt x="58153" y="99834"/>
                </a:lnTo>
                <a:lnTo>
                  <a:pt x="84099" y="71031"/>
                </a:lnTo>
                <a:lnTo>
                  <a:pt x="115201" y="47879"/>
                </a:lnTo>
                <a:lnTo>
                  <a:pt x="149758" y="31623"/>
                </a:lnTo>
                <a:lnTo>
                  <a:pt x="186918" y="22580"/>
                </a:lnTo>
                <a:lnTo>
                  <a:pt x="225806" y="21056"/>
                </a:lnTo>
                <a:lnTo>
                  <a:pt x="234975" y="21818"/>
                </a:lnTo>
                <a:lnTo>
                  <a:pt x="244081" y="23037"/>
                </a:lnTo>
                <a:lnTo>
                  <a:pt x="253098" y="24688"/>
                </a:lnTo>
                <a:lnTo>
                  <a:pt x="261988" y="26771"/>
                </a:lnTo>
                <a:lnTo>
                  <a:pt x="267614" y="28244"/>
                </a:lnTo>
                <a:lnTo>
                  <a:pt x="273380" y="24879"/>
                </a:lnTo>
                <a:lnTo>
                  <a:pt x="274383" y="21056"/>
                </a:lnTo>
                <a:lnTo>
                  <a:pt x="276326" y="13614"/>
                </a:lnTo>
                <a:lnTo>
                  <a:pt x="272961" y="7848"/>
                </a:lnTo>
                <a:lnTo>
                  <a:pt x="227050" y="0"/>
                </a:lnTo>
                <a:lnTo>
                  <a:pt x="183934" y="1714"/>
                </a:lnTo>
                <a:lnTo>
                  <a:pt x="142735" y="11747"/>
                </a:lnTo>
                <a:lnTo>
                  <a:pt x="104406" y="29768"/>
                </a:lnTo>
                <a:lnTo>
                  <a:pt x="69900" y="55448"/>
                </a:lnTo>
                <a:lnTo>
                  <a:pt x="41084" y="87452"/>
                </a:lnTo>
                <a:lnTo>
                  <a:pt x="19532" y="123926"/>
                </a:lnTo>
                <a:lnTo>
                  <a:pt x="5702" y="163931"/>
                </a:lnTo>
                <a:lnTo>
                  <a:pt x="25" y="206565"/>
                </a:lnTo>
                <a:lnTo>
                  <a:pt x="0" y="207111"/>
                </a:lnTo>
                <a:lnTo>
                  <a:pt x="5308" y="249770"/>
                </a:lnTo>
                <a:lnTo>
                  <a:pt x="17792" y="305028"/>
                </a:lnTo>
                <a:lnTo>
                  <a:pt x="34137" y="364655"/>
                </a:lnTo>
                <a:lnTo>
                  <a:pt x="50990" y="420458"/>
                </a:lnTo>
                <a:lnTo>
                  <a:pt x="64998" y="464248"/>
                </a:lnTo>
                <a:lnTo>
                  <a:pt x="72821" y="487794"/>
                </a:lnTo>
                <a:lnTo>
                  <a:pt x="72821" y="610450"/>
                </a:lnTo>
                <a:lnTo>
                  <a:pt x="4724" y="610450"/>
                </a:lnTo>
                <a:lnTo>
                  <a:pt x="0" y="615175"/>
                </a:lnTo>
                <a:lnTo>
                  <a:pt x="0" y="626808"/>
                </a:lnTo>
                <a:lnTo>
                  <a:pt x="4724" y="631532"/>
                </a:lnTo>
                <a:lnTo>
                  <a:pt x="606679" y="631532"/>
                </a:lnTo>
                <a:lnTo>
                  <a:pt x="611403" y="626808"/>
                </a:lnTo>
                <a:lnTo>
                  <a:pt x="611403" y="615175"/>
                </a:lnTo>
                <a:lnTo>
                  <a:pt x="606679" y="610450"/>
                </a:lnTo>
                <a:lnTo>
                  <a:pt x="538568" y="610450"/>
                </a:lnTo>
                <a:lnTo>
                  <a:pt x="538568" y="487794"/>
                </a:lnTo>
                <a:lnTo>
                  <a:pt x="560412" y="420458"/>
                </a:lnTo>
                <a:lnTo>
                  <a:pt x="577265" y="364655"/>
                </a:lnTo>
                <a:lnTo>
                  <a:pt x="593610" y="305028"/>
                </a:lnTo>
                <a:lnTo>
                  <a:pt x="606107" y="249770"/>
                </a:lnTo>
                <a:lnTo>
                  <a:pt x="611403" y="207111"/>
                </a:lnTo>
                <a:close/>
              </a:path>
            </a:pathLst>
          </a:custGeom>
          <a:solidFill>
            <a:srgbClr val="95D5D6"/>
          </a:solidFill>
        </p:spPr>
        <p:txBody>
          <a:bodyPr wrap="square" lIns="0" tIns="0" rIns="0" bIns="0" rtlCol="0"/>
          <a:lstStyle/>
          <a:p>
            <a:endParaRPr dirty="0"/>
          </a:p>
        </p:txBody>
      </p:sp>
      <p:sp>
        <p:nvSpPr>
          <p:cNvPr id="12" name="object 12"/>
          <p:cNvSpPr/>
          <p:nvPr/>
        </p:nvSpPr>
        <p:spPr>
          <a:xfrm>
            <a:off x="12063108" y="937424"/>
            <a:ext cx="129539" cy="577850"/>
          </a:xfrm>
          <a:custGeom>
            <a:avLst/>
            <a:gdLst/>
            <a:ahLst/>
            <a:cxnLst/>
            <a:rect l="l" t="t" r="r" b="b"/>
            <a:pathLst>
              <a:path w="129540" h="577850">
                <a:moveTo>
                  <a:pt x="128993" y="240144"/>
                </a:moveTo>
                <a:lnTo>
                  <a:pt x="128308" y="242963"/>
                </a:lnTo>
                <a:lnTo>
                  <a:pt x="124599" y="288734"/>
                </a:lnTo>
                <a:lnTo>
                  <a:pt x="128257" y="334543"/>
                </a:lnTo>
                <a:lnTo>
                  <a:pt x="128993" y="337540"/>
                </a:lnTo>
                <a:lnTo>
                  <a:pt x="128993" y="240144"/>
                </a:lnTo>
                <a:close/>
              </a:path>
              <a:path w="129540" h="577850">
                <a:moveTo>
                  <a:pt x="128993" y="0"/>
                </a:moveTo>
                <a:lnTo>
                  <a:pt x="119367" y="952"/>
                </a:lnTo>
                <a:lnTo>
                  <a:pt x="110528" y="90576"/>
                </a:lnTo>
                <a:lnTo>
                  <a:pt x="30988" y="132880"/>
                </a:lnTo>
                <a:lnTo>
                  <a:pt x="57137" y="219100"/>
                </a:lnTo>
                <a:lnTo>
                  <a:pt x="0" y="288721"/>
                </a:lnTo>
                <a:lnTo>
                  <a:pt x="57137" y="358343"/>
                </a:lnTo>
                <a:lnTo>
                  <a:pt x="30988" y="444563"/>
                </a:lnTo>
                <a:lnTo>
                  <a:pt x="110528" y="486854"/>
                </a:lnTo>
                <a:lnTo>
                  <a:pt x="119367" y="576491"/>
                </a:lnTo>
                <a:lnTo>
                  <a:pt x="128993" y="577443"/>
                </a:lnTo>
                <a:lnTo>
                  <a:pt x="128993" y="468223"/>
                </a:lnTo>
                <a:lnTo>
                  <a:pt x="61061" y="432079"/>
                </a:lnTo>
                <a:lnTo>
                  <a:pt x="85102" y="352780"/>
                </a:lnTo>
                <a:lnTo>
                  <a:pt x="32537" y="288721"/>
                </a:lnTo>
                <a:lnTo>
                  <a:pt x="85102" y="224663"/>
                </a:lnTo>
                <a:lnTo>
                  <a:pt x="61061" y="145364"/>
                </a:lnTo>
                <a:lnTo>
                  <a:pt x="128993" y="109232"/>
                </a:lnTo>
                <a:lnTo>
                  <a:pt x="128993" y="0"/>
                </a:lnTo>
                <a:close/>
              </a:path>
            </a:pathLst>
          </a:custGeom>
          <a:solidFill>
            <a:srgbClr val="95D5D6"/>
          </a:solidFill>
        </p:spPr>
        <p:txBody>
          <a:bodyPr wrap="square" lIns="0" tIns="0" rIns="0" bIns="0" rtlCol="0"/>
          <a:lstStyle/>
          <a:p>
            <a:endParaRPr dirty="0"/>
          </a:p>
        </p:txBody>
      </p:sp>
      <p:sp>
        <p:nvSpPr>
          <p:cNvPr id="13"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4" name="object 14"/>
          <p:cNvSpPr/>
          <p:nvPr/>
        </p:nvSpPr>
        <p:spPr>
          <a:xfrm>
            <a:off x="10330853" y="3460927"/>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5" name="object 15"/>
          <p:cNvSpPr/>
          <p:nvPr/>
        </p:nvSpPr>
        <p:spPr>
          <a:xfrm>
            <a:off x="10084206" y="3130575"/>
            <a:ext cx="655955" cy="673100"/>
          </a:xfrm>
          <a:custGeom>
            <a:avLst/>
            <a:gdLst/>
            <a:ahLst/>
            <a:cxnLst/>
            <a:rect l="l" t="t" r="r" b="b"/>
            <a:pathLst>
              <a:path w="655954" h="673100">
                <a:moveTo>
                  <a:pt x="346151" y="403694"/>
                </a:moveTo>
                <a:lnTo>
                  <a:pt x="246646" y="403694"/>
                </a:lnTo>
                <a:lnTo>
                  <a:pt x="246646" y="418579"/>
                </a:lnTo>
                <a:lnTo>
                  <a:pt x="346151" y="418579"/>
                </a:lnTo>
                <a:lnTo>
                  <a:pt x="346151" y="403694"/>
                </a:lnTo>
                <a:close/>
              </a:path>
              <a:path w="655954" h="673100">
                <a:moveTo>
                  <a:pt x="400977" y="403694"/>
                </a:moveTo>
                <a:lnTo>
                  <a:pt x="382612" y="403694"/>
                </a:lnTo>
                <a:lnTo>
                  <a:pt x="382612" y="418579"/>
                </a:lnTo>
                <a:lnTo>
                  <a:pt x="400977" y="418579"/>
                </a:lnTo>
                <a:lnTo>
                  <a:pt x="400977" y="403694"/>
                </a:lnTo>
                <a:close/>
              </a:path>
              <a:path w="655954" h="673100">
                <a:moveTo>
                  <a:pt x="655701" y="151155"/>
                </a:moveTo>
                <a:lnTo>
                  <a:pt x="652360" y="147815"/>
                </a:lnTo>
                <a:lnTo>
                  <a:pt x="640803" y="147815"/>
                </a:lnTo>
                <a:lnTo>
                  <a:pt x="640803" y="162699"/>
                </a:lnTo>
                <a:lnTo>
                  <a:pt x="640803" y="191465"/>
                </a:lnTo>
                <a:lnTo>
                  <a:pt x="640803" y="206362"/>
                </a:lnTo>
                <a:lnTo>
                  <a:pt x="640803" y="235127"/>
                </a:lnTo>
                <a:lnTo>
                  <a:pt x="640803" y="250012"/>
                </a:lnTo>
                <a:lnTo>
                  <a:pt x="640803" y="278777"/>
                </a:lnTo>
                <a:lnTo>
                  <a:pt x="542163" y="278777"/>
                </a:lnTo>
                <a:lnTo>
                  <a:pt x="542163" y="250012"/>
                </a:lnTo>
                <a:lnTo>
                  <a:pt x="640803" y="250012"/>
                </a:lnTo>
                <a:lnTo>
                  <a:pt x="640803" y="235127"/>
                </a:lnTo>
                <a:lnTo>
                  <a:pt x="542163" y="235127"/>
                </a:lnTo>
                <a:lnTo>
                  <a:pt x="542163" y="233502"/>
                </a:lnTo>
                <a:lnTo>
                  <a:pt x="542163" y="206362"/>
                </a:lnTo>
                <a:lnTo>
                  <a:pt x="640803" y="206362"/>
                </a:lnTo>
                <a:lnTo>
                  <a:pt x="640803" y="191465"/>
                </a:lnTo>
                <a:lnTo>
                  <a:pt x="542163" y="191465"/>
                </a:lnTo>
                <a:lnTo>
                  <a:pt x="542163" y="162699"/>
                </a:lnTo>
                <a:lnTo>
                  <a:pt x="640803" y="162699"/>
                </a:lnTo>
                <a:lnTo>
                  <a:pt x="640803" y="147815"/>
                </a:lnTo>
                <a:lnTo>
                  <a:pt x="530606" y="147815"/>
                </a:lnTo>
                <a:lnTo>
                  <a:pt x="527278" y="151155"/>
                </a:lnTo>
                <a:lnTo>
                  <a:pt x="527278" y="216395"/>
                </a:lnTo>
                <a:lnTo>
                  <a:pt x="445490" y="262674"/>
                </a:lnTo>
                <a:lnTo>
                  <a:pt x="445490" y="235216"/>
                </a:lnTo>
                <a:lnTo>
                  <a:pt x="445490" y="223659"/>
                </a:lnTo>
                <a:lnTo>
                  <a:pt x="442150" y="220319"/>
                </a:lnTo>
                <a:lnTo>
                  <a:pt x="430606" y="220319"/>
                </a:lnTo>
                <a:lnTo>
                  <a:pt x="430606" y="235216"/>
                </a:lnTo>
                <a:lnTo>
                  <a:pt x="430606" y="293687"/>
                </a:lnTo>
                <a:lnTo>
                  <a:pt x="430606" y="308571"/>
                </a:lnTo>
                <a:lnTo>
                  <a:pt x="430606" y="367030"/>
                </a:lnTo>
                <a:lnTo>
                  <a:pt x="430606" y="381914"/>
                </a:lnTo>
                <a:lnTo>
                  <a:pt x="430606" y="440359"/>
                </a:lnTo>
                <a:lnTo>
                  <a:pt x="222567" y="440359"/>
                </a:lnTo>
                <a:lnTo>
                  <a:pt x="222567" y="425640"/>
                </a:lnTo>
                <a:lnTo>
                  <a:pt x="222567" y="413512"/>
                </a:lnTo>
                <a:lnTo>
                  <a:pt x="222897" y="412305"/>
                </a:lnTo>
                <a:lnTo>
                  <a:pt x="222897" y="411048"/>
                </a:lnTo>
                <a:lnTo>
                  <a:pt x="222567" y="409790"/>
                </a:lnTo>
                <a:lnTo>
                  <a:pt x="222567" y="381914"/>
                </a:lnTo>
                <a:lnTo>
                  <a:pt x="430606" y="381914"/>
                </a:lnTo>
                <a:lnTo>
                  <a:pt x="430606" y="367030"/>
                </a:lnTo>
                <a:lnTo>
                  <a:pt x="222567" y="367030"/>
                </a:lnTo>
                <a:lnTo>
                  <a:pt x="222567" y="308571"/>
                </a:lnTo>
                <a:lnTo>
                  <a:pt x="430606" y="308571"/>
                </a:lnTo>
                <a:lnTo>
                  <a:pt x="430606" y="293687"/>
                </a:lnTo>
                <a:lnTo>
                  <a:pt x="222567" y="293687"/>
                </a:lnTo>
                <a:lnTo>
                  <a:pt x="222567" y="261251"/>
                </a:lnTo>
                <a:lnTo>
                  <a:pt x="222567" y="235216"/>
                </a:lnTo>
                <a:lnTo>
                  <a:pt x="430606" y="235216"/>
                </a:lnTo>
                <a:lnTo>
                  <a:pt x="430606" y="220319"/>
                </a:lnTo>
                <a:lnTo>
                  <a:pt x="335305" y="220319"/>
                </a:lnTo>
                <a:lnTo>
                  <a:pt x="335305" y="145834"/>
                </a:lnTo>
                <a:lnTo>
                  <a:pt x="387464" y="145834"/>
                </a:lnTo>
                <a:lnTo>
                  <a:pt x="390791" y="142506"/>
                </a:lnTo>
                <a:lnTo>
                  <a:pt x="390791" y="3340"/>
                </a:lnTo>
                <a:lnTo>
                  <a:pt x="387464" y="0"/>
                </a:lnTo>
                <a:lnTo>
                  <a:pt x="375920" y="0"/>
                </a:lnTo>
                <a:lnTo>
                  <a:pt x="375920" y="102196"/>
                </a:lnTo>
                <a:lnTo>
                  <a:pt x="375920" y="130949"/>
                </a:lnTo>
                <a:lnTo>
                  <a:pt x="277279" y="130949"/>
                </a:lnTo>
                <a:lnTo>
                  <a:pt x="277279" y="102196"/>
                </a:lnTo>
                <a:lnTo>
                  <a:pt x="375920" y="102196"/>
                </a:lnTo>
                <a:lnTo>
                  <a:pt x="375920" y="0"/>
                </a:lnTo>
                <a:lnTo>
                  <a:pt x="375907" y="14897"/>
                </a:lnTo>
                <a:lnTo>
                  <a:pt x="375907" y="43649"/>
                </a:lnTo>
                <a:lnTo>
                  <a:pt x="375907" y="58547"/>
                </a:lnTo>
                <a:lnTo>
                  <a:pt x="375907" y="87312"/>
                </a:lnTo>
                <a:lnTo>
                  <a:pt x="277253" y="87312"/>
                </a:lnTo>
                <a:lnTo>
                  <a:pt x="277253" y="58547"/>
                </a:lnTo>
                <a:lnTo>
                  <a:pt x="375907" y="58547"/>
                </a:lnTo>
                <a:lnTo>
                  <a:pt x="375907" y="43649"/>
                </a:lnTo>
                <a:lnTo>
                  <a:pt x="277253" y="43649"/>
                </a:lnTo>
                <a:lnTo>
                  <a:pt x="277253" y="14897"/>
                </a:lnTo>
                <a:lnTo>
                  <a:pt x="375907" y="14897"/>
                </a:lnTo>
                <a:lnTo>
                  <a:pt x="375907" y="0"/>
                </a:lnTo>
                <a:lnTo>
                  <a:pt x="265709" y="0"/>
                </a:lnTo>
                <a:lnTo>
                  <a:pt x="262382" y="3340"/>
                </a:lnTo>
                <a:lnTo>
                  <a:pt x="262382" y="142506"/>
                </a:lnTo>
                <a:lnTo>
                  <a:pt x="265709" y="145834"/>
                </a:lnTo>
                <a:lnTo>
                  <a:pt x="320421" y="145834"/>
                </a:lnTo>
                <a:lnTo>
                  <a:pt x="320421" y="220319"/>
                </a:lnTo>
                <a:lnTo>
                  <a:pt x="211023" y="220319"/>
                </a:lnTo>
                <a:lnTo>
                  <a:pt x="207683" y="223659"/>
                </a:lnTo>
                <a:lnTo>
                  <a:pt x="207683" y="261251"/>
                </a:lnTo>
                <a:lnTo>
                  <a:pt x="158635" y="233502"/>
                </a:lnTo>
                <a:lnTo>
                  <a:pt x="128409" y="216395"/>
                </a:lnTo>
                <a:lnTo>
                  <a:pt x="128409" y="206349"/>
                </a:lnTo>
                <a:lnTo>
                  <a:pt x="128409" y="191465"/>
                </a:lnTo>
                <a:lnTo>
                  <a:pt x="128409" y="162699"/>
                </a:lnTo>
                <a:lnTo>
                  <a:pt x="128409" y="151155"/>
                </a:lnTo>
                <a:lnTo>
                  <a:pt x="125082" y="147815"/>
                </a:lnTo>
                <a:lnTo>
                  <a:pt x="113525" y="147815"/>
                </a:lnTo>
                <a:lnTo>
                  <a:pt x="113525" y="250012"/>
                </a:lnTo>
                <a:lnTo>
                  <a:pt x="113525" y="278777"/>
                </a:lnTo>
                <a:lnTo>
                  <a:pt x="14884" y="278777"/>
                </a:lnTo>
                <a:lnTo>
                  <a:pt x="14884" y="250012"/>
                </a:lnTo>
                <a:lnTo>
                  <a:pt x="113525" y="250012"/>
                </a:lnTo>
                <a:lnTo>
                  <a:pt x="113525" y="147815"/>
                </a:lnTo>
                <a:lnTo>
                  <a:pt x="113512" y="162699"/>
                </a:lnTo>
                <a:lnTo>
                  <a:pt x="113512" y="191465"/>
                </a:lnTo>
                <a:lnTo>
                  <a:pt x="113512" y="206349"/>
                </a:lnTo>
                <a:lnTo>
                  <a:pt x="113512" y="235115"/>
                </a:lnTo>
                <a:lnTo>
                  <a:pt x="14871" y="235115"/>
                </a:lnTo>
                <a:lnTo>
                  <a:pt x="14871" y="206349"/>
                </a:lnTo>
                <a:lnTo>
                  <a:pt x="113512" y="206349"/>
                </a:lnTo>
                <a:lnTo>
                  <a:pt x="113512" y="191465"/>
                </a:lnTo>
                <a:lnTo>
                  <a:pt x="14871" y="191465"/>
                </a:lnTo>
                <a:lnTo>
                  <a:pt x="14871" y="162699"/>
                </a:lnTo>
                <a:lnTo>
                  <a:pt x="113512" y="162699"/>
                </a:lnTo>
                <a:lnTo>
                  <a:pt x="113512" y="147815"/>
                </a:lnTo>
                <a:lnTo>
                  <a:pt x="3327" y="147815"/>
                </a:lnTo>
                <a:lnTo>
                  <a:pt x="0" y="151155"/>
                </a:lnTo>
                <a:lnTo>
                  <a:pt x="0" y="290334"/>
                </a:lnTo>
                <a:lnTo>
                  <a:pt x="3327" y="293662"/>
                </a:lnTo>
                <a:lnTo>
                  <a:pt x="125082" y="293662"/>
                </a:lnTo>
                <a:lnTo>
                  <a:pt x="128409" y="290334"/>
                </a:lnTo>
                <a:lnTo>
                  <a:pt x="128409" y="278777"/>
                </a:lnTo>
                <a:lnTo>
                  <a:pt x="128409" y="250012"/>
                </a:lnTo>
                <a:lnTo>
                  <a:pt x="128409" y="235115"/>
                </a:lnTo>
                <a:lnTo>
                  <a:pt x="128409" y="233502"/>
                </a:lnTo>
                <a:lnTo>
                  <a:pt x="207683" y="278358"/>
                </a:lnTo>
                <a:lnTo>
                  <a:pt x="207683" y="407809"/>
                </a:lnTo>
                <a:lnTo>
                  <a:pt x="128409" y="459867"/>
                </a:lnTo>
                <a:lnTo>
                  <a:pt x="128409" y="459282"/>
                </a:lnTo>
                <a:lnTo>
                  <a:pt x="128409" y="444411"/>
                </a:lnTo>
                <a:lnTo>
                  <a:pt x="128409" y="415645"/>
                </a:lnTo>
                <a:lnTo>
                  <a:pt x="128409" y="404088"/>
                </a:lnTo>
                <a:lnTo>
                  <a:pt x="125082" y="400761"/>
                </a:lnTo>
                <a:lnTo>
                  <a:pt x="113525" y="400761"/>
                </a:lnTo>
                <a:lnTo>
                  <a:pt x="113525" y="502932"/>
                </a:lnTo>
                <a:lnTo>
                  <a:pt x="113525" y="531698"/>
                </a:lnTo>
                <a:lnTo>
                  <a:pt x="14884" y="531698"/>
                </a:lnTo>
                <a:lnTo>
                  <a:pt x="14884" y="502932"/>
                </a:lnTo>
                <a:lnTo>
                  <a:pt x="113525" y="502932"/>
                </a:lnTo>
                <a:lnTo>
                  <a:pt x="113525" y="400761"/>
                </a:lnTo>
                <a:lnTo>
                  <a:pt x="113512" y="415645"/>
                </a:lnTo>
                <a:lnTo>
                  <a:pt x="113512" y="444411"/>
                </a:lnTo>
                <a:lnTo>
                  <a:pt x="113512" y="459282"/>
                </a:lnTo>
                <a:lnTo>
                  <a:pt x="113512" y="488048"/>
                </a:lnTo>
                <a:lnTo>
                  <a:pt x="14871" y="488048"/>
                </a:lnTo>
                <a:lnTo>
                  <a:pt x="14871" y="459282"/>
                </a:lnTo>
                <a:lnTo>
                  <a:pt x="113512" y="459282"/>
                </a:lnTo>
                <a:lnTo>
                  <a:pt x="113512" y="444411"/>
                </a:lnTo>
                <a:lnTo>
                  <a:pt x="14871" y="444411"/>
                </a:lnTo>
                <a:lnTo>
                  <a:pt x="14871" y="415645"/>
                </a:lnTo>
                <a:lnTo>
                  <a:pt x="113512" y="415645"/>
                </a:lnTo>
                <a:lnTo>
                  <a:pt x="113512" y="400761"/>
                </a:lnTo>
                <a:lnTo>
                  <a:pt x="3327" y="400761"/>
                </a:lnTo>
                <a:lnTo>
                  <a:pt x="0" y="404088"/>
                </a:lnTo>
                <a:lnTo>
                  <a:pt x="0" y="543255"/>
                </a:lnTo>
                <a:lnTo>
                  <a:pt x="3327" y="546582"/>
                </a:lnTo>
                <a:lnTo>
                  <a:pt x="125082" y="546582"/>
                </a:lnTo>
                <a:lnTo>
                  <a:pt x="128409" y="543255"/>
                </a:lnTo>
                <a:lnTo>
                  <a:pt x="128409" y="531698"/>
                </a:lnTo>
                <a:lnTo>
                  <a:pt x="128409" y="502932"/>
                </a:lnTo>
                <a:lnTo>
                  <a:pt x="128409" y="488048"/>
                </a:lnTo>
                <a:lnTo>
                  <a:pt x="128409" y="477685"/>
                </a:lnTo>
                <a:lnTo>
                  <a:pt x="155536" y="459867"/>
                </a:lnTo>
                <a:lnTo>
                  <a:pt x="207683" y="425640"/>
                </a:lnTo>
                <a:lnTo>
                  <a:pt x="207683" y="451929"/>
                </a:lnTo>
                <a:lnTo>
                  <a:pt x="211023" y="455256"/>
                </a:lnTo>
                <a:lnTo>
                  <a:pt x="320421" y="455256"/>
                </a:lnTo>
                <a:lnTo>
                  <a:pt x="320421" y="527126"/>
                </a:lnTo>
                <a:lnTo>
                  <a:pt x="265709" y="527126"/>
                </a:lnTo>
                <a:lnTo>
                  <a:pt x="262382" y="530466"/>
                </a:lnTo>
                <a:lnTo>
                  <a:pt x="262382" y="669632"/>
                </a:lnTo>
                <a:lnTo>
                  <a:pt x="265709" y="672973"/>
                </a:lnTo>
                <a:lnTo>
                  <a:pt x="387464" y="672973"/>
                </a:lnTo>
                <a:lnTo>
                  <a:pt x="390791" y="669632"/>
                </a:lnTo>
                <a:lnTo>
                  <a:pt x="390791" y="658088"/>
                </a:lnTo>
                <a:lnTo>
                  <a:pt x="390791" y="629323"/>
                </a:lnTo>
                <a:lnTo>
                  <a:pt x="390791" y="530466"/>
                </a:lnTo>
                <a:lnTo>
                  <a:pt x="387464" y="527126"/>
                </a:lnTo>
                <a:lnTo>
                  <a:pt x="375920" y="527126"/>
                </a:lnTo>
                <a:lnTo>
                  <a:pt x="375920" y="585673"/>
                </a:lnTo>
                <a:lnTo>
                  <a:pt x="375920" y="614438"/>
                </a:lnTo>
                <a:lnTo>
                  <a:pt x="375920" y="629323"/>
                </a:lnTo>
                <a:lnTo>
                  <a:pt x="375920" y="658088"/>
                </a:lnTo>
                <a:lnTo>
                  <a:pt x="277279" y="658088"/>
                </a:lnTo>
                <a:lnTo>
                  <a:pt x="277279" y="629323"/>
                </a:lnTo>
                <a:lnTo>
                  <a:pt x="375920" y="629323"/>
                </a:lnTo>
                <a:lnTo>
                  <a:pt x="375920" y="614438"/>
                </a:lnTo>
                <a:lnTo>
                  <a:pt x="277279" y="614438"/>
                </a:lnTo>
                <a:lnTo>
                  <a:pt x="277279" y="585673"/>
                </a:lnTo>
                <a:lnTo>
                  <a:pt x="375920" y="585673"/>
                </a:lnTo>
                <a:lnTo>
                  <a:pt x="375920" y="527126"/>
                </a:lnTo>
                <a:lnTo>
                  <a:pt x="375907" y="542010"/>
                </a:lnTo>
                <a:lnTo>
                  <a:pt x="375907" y="570776"/>
                </a:lnTo>
                <a:lnTo>
                  <a:pt x="277253" y="570776"/>
                </a:lnTo>
                <a:lnTo>
                  <a:pt x="277253" y="542010"/>
                </a:lnTo>
                <a:lnTo>
                  <a:pt x="375907" y="542010"/>
                </a:lnTo>
                <a:lnTo>
                  <a:pt x="375907" y="527126"/>
                </a:lnTo>
                <a:lnTo>
                  <a:pt x="335305" y="527126"/>
                </a:lnTo>
                <a:lnTo>
                  <a:pt x="335305" y="455256"/>
                </a:lnTo>
                <a:lnTo>
                  <a:pt x="442150" y="455256"/>
                </a:lnTo>
                <a:lnTo>
                  <a:pt x="445490" y="451929"/>
                </a:lnTo>
                <a:lnTo>
                  <a:pt x="445490" y="440359"/>
                </a:lnTo>
                <a:lnTo>
                  <a:pt x="445490" y="423964"/>
                </a:lnTo>
                <a:lnTo>
                  <a:pt x="527278" y="477685"/>
                </a:lnTo>
                <a:lnTo>
                  <a:pt x="527278" y="543255"/>
                </a:lnTo>
                <a:lnTo>
                  <a:pt x="530606" y="546582"/>
                </a:lnTo>
                <a:lnTo>
                  <a:pt x="652360" y="546582"/>
                </a:lnTo>
                <a:lnTo>
                  <a:pt x="655701" y="543255"/>
                </a:lnTo>
                <a:lnTo>
                  <a:pt x="655701" y="531698"/>
                </a:lnTo>
                <a:lnTo>
                  <a:pt x="655701" y="502932"/>
                </a:lnTo>
                <a:lnTo>
                  <a:pt x="655701" y="404088"/>
                </a:lnTo>
                <a:lnTo>
                  <a:pt x="652360" y="400761"/>
                </a:lnTo>
                <a:lnTo>
                  <a:pt x="640803" y="400761"/>
                </a:lnTo>
                <a:lnTo>
                  <a:pt x="640803" y="415645"/>
                </a:lnTo>
                <a:lnTo>
                  <a:pt x="640803" y="444411"/>
                </a:lnTo>
                <a:lnTo>
                  <a:pt x="640803" y="459282"/>
                </a:lnTo>
                <a:lnTo>
                  <a:pt x="640803" y="488048"/>
                </a:lnTo>
                <a:lnTo>
                  <a:pt x="640803" y="502932"/>
                </a:lnTo>
                <a:lnTo>
                  <a:pt x="640803" y="531698"/>
                </a:lnTo>
                <a:lnTo>
                  <a:pt x="542163" y="531698"/>
                </a:lnTo>
                <a:lnTo>
                  <a:pt x="542163" y="502932"/>
                </a:lnTo>
                <a:lnTo>
                  <a:pt x="640803" y="502932"/>
                </a:lnTo>
                <a:lnTo>
                  <a:pt x="640803" y="488048"/>
                </a:lnTo>
                <a:lnTo>
                  <a:pt x="542163" y="488048"/>
                </a:lnTo>
                <a:lnTo>
                  <a:pt x="542163" y="459867"/>
                </a:lnTo>
                <a:lnTo>
                  <a:pt x="542163" y="459282"/>
                </a:lnTo>
                <a:lnTo>
                  <a:pt x="640803" y="459282"/>
                </a:lnTo>
                <a:lnTo>
                  <a:pt x="640803" y="444411"/>
                </a:lnTo>
                <a:lnTo>
                  <a:pt x="542163" y="444411"/>
                </a:lnTo>
                <a:lnTo>
                  <a:pt x="542163" y="415645"/>
                </a:lnTo>
                <a:lnTo>
                  <a:pt x="640803" y="415645"/>
                </a:lnTo>
                <a:lnTo>
                  <a:pt x="640803" y="400761"/>
                </a:lnTo>
                <a:lnTo>
                  <a:pt x="530606" y="400761"/>
                </a:lnTo>
                <a:lnTo>
                  <a:pt x="527278" y="404088"/>
                </a:lnTo>
                <a:lnTo>
                  <a:pt x="527278" y="459867"/>
                </a:lnTo>
                <a:lnTo>
                  <a:pt x="472617" y="423964"/>
                </a:lnTo>
                <a:lnTo>
                  <a:pt x="445490" y="406158"/>
                </a:lnTo>
                <a:lnTo>
                  <a:pt x="445490" y="381914"/>
                </a:lnTo>
                <a:lnTo>
                  <a:pt x="445490" y="367030"/>
                </a:lnTo>
                <a:lnTo>
                  <a:pt x="445490" y="308571"/>
                </a:lnTo>
                <a:lnTo>
                  <a:pt x="445490" y="293687"/>
                </a:lnTo>
                <a:lnTo>
                  <a:pt x="445490" y="279781"/>
                </a:lnTo>
                <a:lnTo>
                  <a:pt x="475716" y="262674"/>
                </a:lnTo>
                <a:lnTo>
                  <a:pt x="527278" y="233502"/>
                </a:lnTo>
                <a:lnTo>
                  <a:pt x="527278" y="290334"/>
                </a:lnTo>
                <a:lnTo>
                  <a:pt x="530606" y="293662"/>
                </a:lnTo>
                <a:lnTo>
                  <a:pt x="652360" y="293662"/>
                </a:lnTo>
                <a:lnTo>
                  <a:pt x="655701" y="290334"/>
                </a:lnTo>
                <a:lnTo>
                  <a:pt x="655701" y="278777"/>
                </a:lnTo>
                <a:lnTo>
                  <a:pt x="655701" y="250012"/>
                </a:lnTo>
                <a:lnTo>
                  <a:pt x="655701" y="235127"/>
                </a:lnTo>
                <a:lnTo>
                  <a:pt x="655701" y="206362"/>
                </a:lnTo>
                <a:lnTo>
                  <a:pt x="655701" y="191465"/>
                </a:lnTo>
                <a:lnTo>
                  <a:pt x="655701" y="162699"/>
                </a:lnTo>
                <a:lnTo>
                  <a:pt x="655701" y="151155"/>
                </a:lnTo>
                <a:close/>
              </a:path>
            </a:pathLst>
          </a:custGeom>
          <a:solidFill>
            <a:srgbClr val="95D5D6"/>
          </a:solidFill>
        </p:spPr>
        <p:txBody>
          <a:bodyPr wrap="square" lIns="0" tIns="0" rIns="0" bIns="0" rtlCol="0"/>
          <a:lstStyle/>
          <a:p>
            <a:endParaRPr dirty="0"/>
          </a:p>
        </p:txBody>
      </p:sp>
      <p:grpSp>
        <p:nvGrpSpPr>
          <p:cNvPr id="16" name="object 16"/>
          <p:cNvGrpSpPr/>
          <p:nvPr/>
        </p:nvGrpSpPr>
        <p:grpSpPr>
          <a:xfrm>
            <a:off x="9259835" y="3660715"/>
            <a:ext cx="2693035" cy="2464435"/>
            <a:chOff x="9259835" y="3660715"/>
            <a:chExt cx="2693035" cy="2464435"/>
          </a:xfrm>
        </p:grpSpPr>
        <p:sp>
          <p:nvSpPr>
            <p:cNvPr id="17" name="object 17"/>
            <p:cNvSpPr/>
            <p:nvPr/>
          </p:nvSpPr>
          <p:spPr>
            <a:xfrm>
              <a:off x="10838422" y="3660724"/>
              <a:ext cx="931544" cy="931544"/>
            </a:xfrm>
            <a:custGeom>
              <a:avLst/>
              <a:gdLst/>
              <a:ahLst/>
              <a:cxnLst/>
              <a:rect l="l" t="t" r="r" b="b"/>
              <a:pathLst>
                <a:path w="931545" h="931545">
                  <a:moveTo>
                    <a:pt x="392811" y="378256"/>
                  </a:moveTo>
                  <a:lnTo>
                    <a:pt x="363715" y="378256"/>
                  </a:lnTo>
                  <a:lnTo>
                    <a:pt x="363715" y="407352"/>
                  </a:lnTo>
                  <a:lnTo>
                    <a:pt x="392811" y="407352"/>
                  </a:lnTo>
                  <a:lnTo>
                    <a:pt x="392811" y="378256"/>
                  </a:lnTo>
                  <a:close/>
                </a:path>
                <a:path w="931545" h="931545">
                  <a:moveTo>
                    <a:pt x="392811" y="320065"/>
                  </a:moveTo>
                  <a:lnTo>
                    <a:pt x="363715" y="320065"/>
                  </a:lnTo>
                  <a:lnTo>
                    <a:pt x="363715" y="349161"/>
                  </a:lnTo>
                  <a:lnTo>
                    <a:pt x="392811" y="349161"/>
                  </a:lnTo>
                  <a:lnTo>
                    <a:pt x="392811" y="320065"/>
                  </a:lnTo>
                  <a:close/>
                </a:path>
                <a:path w="931545" h="931545">
                  <a:moveTo>
                    <a:pt x="392811" y="0"/>
                  </a:moveTo>
                  <a:lnTo>
                    <a:pt x="345808" y="3441"/>
                  </a:lnTo>
                  <a:lnTo>
                    <a:pt x="300926" y="13436"/>
                  </a:lnTo>
                  <a:lnTo>
                    <a:pt x="258635" y="29502"/>
                  </a:lnTo>
                  <a:lnTo>
                    <a:pt x="219430" y="51130"/>
                  </a:lnTo>
                  <a:lnTo>
                    <a:pt x="183807" y="77851"/>
                  </a:lnTo>
                  <a:lnTo>
                    <a:pt x="152260" y="109156"/>
                  </a:lnTo>
                  <a:lnTo>
                    <a:pt x="125260" y="144564"/>
                  </a:lnTo>
                  <a:lnTo>
                    <a:pt x="103327" y="183578"/>
                  </a:lnTo>
                  <a:lnTo>
                    <a:pt x="86944" y="225704"/>
                  </a:lnTo>
                  <a:lnTo>
                    <a:pt x="76581" y="270459"/>
                  </a:lnTo>
                  <a:lnTo>
                    <a:pt x="72758" y="317347"/>
                  </a:lnTo>
                  <a:lnTo>
                    <a:pt x="0" y="506501"/>
                  </a:lnTo>
                  <a:lnTo>
                    <a:pt x="0" y="552843"/>
                  </a:lnTo>
                  <a:lnTo>
                    <a:pt x="72745" y="552843"/>
                  </a:lnTo>
                  <a:lnTo>
                    <a:pt x="72745" y="669239"/>
                  </a:lnTo>
                  <a:lnTo>
                    <a:pt x="80759" y="708837"/>
                  </a:lnTo>
                  <a:lnTo>
                    <a:pt x="102603" y="741210"/>
                  </a:lnTo>
                  <a:lnTo>
                    <a:pt x="134975" y="763054"/>
                  </a:lnTo>
                  <a:lnTo>
                    <a:pt x="174586" y="771067"/>
                  </a:lnTo>
                  <a:lnTo>
                    <a:pt x="247319" y="771067"/>
                  </a:lnTo>
                  <a:lnTo>
                    <a:pt x="247319" y="931100"/>
                  </a:lnTo>
                  <a:lnTo>
                    <a:pt x="276428" y="931100"/>
                  </a:lnTo>
                  <a:lnTo>
                    <a:pt x="276428" y="771067"/>
                  </a:lnTo>
                  <a:lnTo>
                    <a:pt x="305523" y="771067"/>
                  </a:lnTo>
                  <a:lnTo>
                    <a:pt x="305523" y="741972"/>
                  </a:lnTo>
                  <a:lnTo>
                    <a:pt x="261874" y="741972"/>
                  </a:lnTo>
                  <a:lnTo>
                    <a:pt x="174586" y="741972"/>
                  </a:lnTo>
                  <a:lnTo>
                    <a:pt x="146291" y="736244"/>
                  </a:lnTo>
                  <a:lnTo>
                    <a:pt x="123164" y="720648"/>
                  </a:lnTo>
                  <a:lnTo>
                    <a:pt x="107556" y="697522"/>
                  </a:lnTo>
                  <a:lnTo>
                    <a:pt x="101841" y="669239"/>
                  </a:lnTo>
                  <a:lnTo>
                    <a:pt x="101841" y="523748"/>
                  </a:lnTo>
                  <a:lnTo>
                    <a:pt x="29095" y="523748"/>
                  </a:lnTo>
                  <a:lnTo>
                    <a:pt x="29095" y="511898"/>
                  </a:lnTo>
                  <a:lnTo>
                    <a:pt x="101841" y="322770"/>
                  </a:lnTo>
                  <a:lnTo>
                    <a:pt x="101841" y="320065"/>
                  </a:lnTo>
                  <a:lnTo>
                    <a:pt x="105651" y="272923"/>
                  </a:lnTo>
                  <a:lnTo>
                    <a:pt x="116700" y="228193"/>
                  </a:lnTo>
                  <a:lnTo>
                    <a:pt x="134366" y="186461"/>
                  </a:lnTo>
                  <a:lnTo>
                    <a:pt x="158051" y="148336"/>
                  </a:lnTo>
                  <a:lnTo>
                    <a:pt x="187159" y="114414"/>
                  </a:lnTo>
                  <a:lnTo>
                    <a:pt x="221081" y="85305"/>
                  </a:lnTo>
                  <a:lnTo>
                    <a:pt x="259207" y="61620"/>
                  </a:lnTo>
                  <a:lnTo>
                    <a:pt x="300939" y="43954"/>
                  </a:lnTo>
                  <a:lnTo>
                    <a:pt x="345668" y="32905"/>
                  </a:lnTo>
                  <a:lnTo>
                    <a:pt x="392811" y="29095"/>
                  </a:lnTo>
                  <a:lnTo>
                    <a:pt x="392811" y="0"/>
                  </a:lnTo>
                  <a:close/>
                </a:path>
                <a:path w="931545" h="931545">
                  <a:moveTo>
                    <a:pt x="712876" y="290982"/>
                  </a:moveTo>
                  <a:lnTo>
                    <a:pt x="706628" y="244614"/>
                  </a:lnTo>
                  <a:lnTo>
                    <a:pt x="689000" y="202933"/>
                  </a:lnTo>
                  <a:lnTo>
                    <a:pt x="661682" y="167589"/>
                  </a:lnTo>
                  <a:lnTo>
                    <a:pt x="626338" y="140258"/>
                  </a:lnTo>
                  <a:lnTo>
                    <a:pt x="584657" y="122643"/>
                  </a:lnTo>
                  <a:lnTo>
                    <a:pt x="538302" y="116395"/>
                  </a:lnTo>
                  <a:lnTo>
                    <a:pt x="491934" y="122631"/>
                  </a:lnTo>
                  <a:lnTo>
                    <a:pt x="450240" y="140258"/>
                  </a:lnTo>
                  <a:lnTo>
                    <a:pt x="414896" y="167576"/>
                  </a:lnTo>
                  <a:lnTo>
                    <a:pt x="387578" y="202920"/>
                  </a:lnTo>
                  <a:lnTo>
                    <a:pt x="369951" y="244602"/>
                  </a:lnTo>
                  <a:lnTo>
                    <a:pt x="363715" y="290969"/>
                  </a:lnTo>
                  <a:lnTo>
                    <a:pt x="392811" y="290969"/>
                  </a:lnTo>
                  <a:lnTo>
                    <a:pt x="400240" y="245033"/>
                  </a:lnTo>
                  <a:lnTo>
                    <a:pt x="420916" y="205105"/>
                  </a:lnTo>
                  <a:lnTo>
                    <a:pt x="452437" y="173596"/>
                  </a:lnTo>
                  <a:lnTo>
                    <a:pt x="492366" y="152920"/>
                  </a:lnTo>
                  <a:lnTo>
                    <a:pt x="538302" y="145491"/>
                  </a:lnTo>
                  <a:lnTo>
                    <a:pt x="584225" y="152920"/>
                  </a:lnTo>
                  <a:lnTo>
                    <a:pt x="624154" y="173596"/>
                  </a:lnTo>
                  <a:lnTo>
                    <a:pt x="655662" y="205105"/>
                  </a:lnTo>
                  <a:lnTo>
                    <a:pt x="676351" y="245033"/>
                  </a:lnTo>
                  <a:lnTo>
                    <a:pt x="683780" y="290982"/>
                  </a:lnTo>
                  <a:lnTo>
                    <a:pt x="683780" y="349173"/>
                  </a:lnTo>
                  <a:lnTo>
                    <a:pt x="678548" y="409117"/>
                  </a:lnTo>
                  <a:lnTo>
                    <a:pt x="664819" y="463600"/>
                  </a:lnTo>
                  <a:lnTo>
                    <a:pt x="645553" y="514159"/>
                  </a:lnTo>
                  <a:lnTo>
                    <a:pt x="602691" y="608622"/>
                  </a:lnTo>
                  <a:lnTo>
                    <a:pt x="584682" y="655281"/>
                  </a:lnTo>
                  <a:lnTo>
                    <a:pt x="572109" y="704011"/>
                  </a:lnTo>
                  <a:lnTo>
                    <a:pt x="567385" y="756526"/>
                  </a:lnTo>
                  <a:lnTo>
                    <a:pt x="567385" y="931100"/>
                  </a:lnTo>
                  <a:lnTo>
                    <a:pt x="596493" y="931100"/>
                  </a:lnTo>
                  <a:lnTo>
                    <a:pt x="596493" y="756526"/>
                  </a:lnTo>
                  <a:lnTo>
                    <a:pt x="600989" y="708228"/>
                  </a:lnTo>
                  <a:lnTo>
                    <a:pt x="612952" y="662711"/>
                  </a:lnTo>
                  <a:lnTo>
                    <a:pt x="630085" y="618629"/>
                  </a:lnTo>
                  <a:lnTo>
                    <a:pt x="668464" y="534466"/>
                  </a:lnTo>
                  <a:lnTo>
                    <a:pt x="685520" y="492785"/>
                  </a:lnTo>
                  <a:lnTo>
                    <a:pt x="699655" y="448640"/>
                  </a:lnTo>
                  <a:lnTo>
                    <a:pt x="709307" y="401091"/>
                  </a:lnTo>
                  <a:lnTo>
                    <a:pt x="712876" y="349173"/>
                  </a:lnTo>
                  <a:lnTo>
                    <a:pt x="712876" y="290982"/>
                  </a:lnTo>
                  <a:close/>
                </a:path>
                <a:path w="931545" h="931545">
                  <a:moveTo>
                    <a:pt x="931100" y="506501"/>
                  </a:moveTo>
                  <a:lnTo>
                    <a:pt x="858342" y="317347"/>
                  </a:lnTo>
                  <a:lnTo>
                    <a:pt x="854519" y="270459"/>
                  </a:lnTo>
                  <a:lnTo>
                    <a:pt x="844156" y="225704"/>
                  </a:lnTo>
                  <a:lnTo>
                    <a:pt x="827760" y="183578"/>
                  </a:lnTo>
                  <a:lnTo>
                    <a:pt x="805827" y="144564"/>
                  </a:lnTo>
                  <a:lnTo>
                    <a:pt x="778840" y="109169"/>
                  </a:lnTo>
                  <a:lnTo>
                    <a:pt x="747293" y="77863"/>
                  </a:lnTo>
                  <a:lnTo>
                    <a:pt x="711669" y="51142"/>
                  </a:lnTo>
                  <a:lnTo>
                    <a:pt x="672465" y="29514"/>
                  </a:lnTo>
                  <a:lnTo>
                    <a:pt x="630174" y="13449"/>
                  </a:lnTo>
                  <a:lnTo>
                    <a:pt x="585279" y="3454"/>
                  </a:lnTo>
                  <a:lnTo>
                    <a:pt x="538276" y="12"/>
                  </a:lnTo>
                  <a:lnTo>
                    <a:pt x="491045" y="3492"/>
                  </a:lnTo>
                  <a:lnTo>
                    <a:pt x="445947" y="13589"/>
                  </a:lnTo>
                  <a:lnTo>
                    <a:pt x="403479" y="29806"/>
                  </a:lnTo>
                  <a:lnTo>
                    <a:pt x="364134" y="51650"/>
                  </a:lnTo>
                  <a:lnTo>
                    <a:pt x="328422" y="78613"/>
                  </a:lnTo>
                  <a:lnTo>
                    <a:pt x="296824" y="110210"/>
                  </a:lnTo>
                  <a:lnTo>
                    <a:pt x="269862" y="145923"/>
                  </a:lnTo>
                  <a:lnTo>
                    <a:pt x="248018" y="185267"/>
                  </a:lnTo>
                  <a:lnTo>
                    <a:pt x="231800" y="227736"/>
                  </a:lnTo>
                  <a:lnTo>
                    <a:pt x="221703" y="272846"/>
                  </a:lnTo>
                  <a:lnTo>
                    <a:pt x="218224" y="320078"/>
                  </a:lnTo>
                  <a:lnTo>
                    <a:pt x="222935" y="368185"/>
                  </a:lnTo>
                  <a:lnTo>
                    <a:pt x="236512" y="413372"/>
                  </a:lnTo>
                  <a:lnTo>
                    <a:pt x="258127" y="454634"/>
                  </a:lnTo>
                  <a:lnTo>
                    <a:pt x="286918" y="490969"/>
                  </a:lnTo>
                  <a:lnTo>
                    <a:pt x="322084" y="521385"/>
                  </a:lnTo>
                  <a:lnTo>
                    <a:pt x="362762" y="544868"/>
                  </a:lnTo>
                  <a:lnTo>
                    <a:pt x="408114" y="560438"/>
                  </a:lnTo>
                  <a:lnTo>
                    <a:pt x="414540" y="580364"/>
                  </a:lnTo>
                  <a:lnTo>
                    <a:pt x="427189" y="596417"/>
                  </a:lnTo>
                  <a:lnTo>
                    <a:pt x="444665" y="607136"/>
                  </a:lnTo>
                  <a:lnTo>
                    <a:pt x="465543" y="611035"/>
                  </a:lnTo>
                  <a:lnTo>
                    <a:pt x="488175" y="606463"/>
                  </a:lnTo>
                  <a:lnTo>
                    <a:pt x="506679" y="593979"/>
                  </a:lnTo>
                  <a:lnTo>
                    <a:pt x="514794" y="581939"/>
                  </a:lnTo>
                  <a:lnTo>
                    <a:pt x="519163" y="575475"/>
                  </a:lnTo>
                  <a:lnTo>
                    <a:pt x="523735" y="552843"/>
                  </a:lnTo>
                  <a:lnTo>
                    <a:pt x="519163" y="530225"/>
                  </a:lnTo>
                  <a:lnTo>
                    <a:pt x="514794" y="523748"/>
                  </a:lnTo>
                  <a:lnTo>
                    <a:pt x="506679" y="511721"/>
                  </a:lnTo>
                  <a:lnTo>
                    <a:pt x="494639" y="503605"/>
                  </a:lnTo>
                  <a:lnTo>
                    <a:pt x="494639" y="552843"/>
                  </a:lnTo>
                  <a:lnTo>
                    <a:pt x="492353" y="564159"/>
                  </a:lnTo>
                  <a:lnTo>
                    <a:pt x="486105" y="573417"/>
                  </a:lnTo>
                  <a:lnTo>
                    <a:pt x="476859" y="579653"/>
                  </a:lnTo>
                  <a:lnTo>
                    <a:pt x="465543" y="581939"/>
                  </a:lnTo>
                  <a:lnTo>
                    <a:pt x="454240" y="579653"/>
                  </a:lnTo>
                  <a:lnTo>
                    <a:pt x="444982" y="573417"/>
                  </a:lnTo>
                  <a:lnTo>
                    <a:pt x="438746" y="564159"/>
                  </a:lnTo>
                  <a:lnTo>
                    <a:pt x="436448" y="552843"/>
                  </a:lnTo>
                  <a:lnTo>
                    <a:pt x="438746" y="541528"/>
                  </a:lnTo>
                  <a:lnTo>
                    <a:pt x="444982" y="532282"/>
                  </a:lnTo>
                  <a:lnTo>
                    <a:pt x="446303" y="531393"/>
                  </a:lnTo>
                  <a:lnTo>
                    <a:pt x="454240" y="526046"/>
                  </a:lnTo>
                  <a:lnTo>
                    <a:pt x="465543" y="523748"/>
                  </a:lnTo>
                  <a:lnTo>
                    <a:pt x="476859" y="526046"/>
                  </a:lnTo>
                  <a:lnTo>
                    <a:pt x="486105" y="532282"/>
                  </a:lnTo>
                  <a:lnTo>
                    <a:pt x="492353" y="541528"/>
                  </a:lnTo>
                  <a:lnTo>
                    <a:pt x="494639" y="552843"/>
                  </a:lnTo>
                  <a:lnTo>
                    <a:pt x="494639" y="503605"/>
                  </a:lnTo>
                  <a:lnTo>
                    <a:pt x="488175" y="499237"/>
                  </a:lnTo>
                  <a:lnTo>
                    <a:pt x="465543" y="494652"/>
                  </a:lnTo>
                  <a:lnTo>
                    <a:pt x="447979" y="497370"/>
                  </a:lnTo>
                  <a:lnTo>
                    <a:pt x="432574" y="504977"/>
                  </a:lnTo>
                  <a:lnTo>
                    <a:pt x="420166" y="516597"/>
                  </a:lnTo>
                  <a:lnTo>
                    <a:pt x="411556" y="531393"/>
                  </a:lnTo>
                  <a:lnTo>
                    <a:pt x="366090" y="514235"/>
                  </a:lnTo>
                  <a:lnTo>
                    <a:pt x="326351" y="488048"/>
                  </a:lnTo>
                  <a:lnTo>
                    <a:pt x="293471" y="454190"/>
                  </a:lnTo>
                  <a:lnTo>
                    <a:pt x="268592" y="414007"/>
                  </a:lnTo>
                  <a:lnTo>
                    <a:pt x="252831" y="368846"/>
                  </a:lnTo>
                  <a:lnTo>
                    <a:pt x="247319" y="320078"/>
                  </a:lnTo>
                  <a:lnTo>
                    <a:pt x="251142" y="272948"/>
                  </a:lnTo>
                  <a:lnTo>
                    <a:pt x="262178" y="228206"/>
                  </a:lnTo>
                  <a:lnTo>
                    <a:pt x="279844" y="186474"/>
                  </a:lnTo>
                  <a:lnTo>
                    <a:pt x="303530" y="148336"/>
                  </a:lnTo>
                  <a:lnTo>
                    <a:pt x="332638" y="114414"/>
                  </a:lnTo>
                  <a:lnTo>
                    <a:pt x="366560" y="85318"/>
                  </a:lnTo>
                  <a:lnTo>
                    <a:pt x="404685" y="61620"/>
                  </a:lnTo>
                  <a:lnTo>
                    <a:pt x="446417" y="43954"/>
                  </a:lnTo>
                  <a:lnTo>
                    <a:pt x="491147" y="32918"/>
                  </a:lnTo>
                  <a:lnTo>
                    <a:pt x="538276" y="29095"/>
                  </a:lnTo>
                  <a:lnTo>
                    <a:pt x="585419" y="32918"/>
                  </a:lnTo>
                  <a:lnTo>
                    <a:pt x="630161" y="43954"/>
                  </a:lnTo>
                  <a:lnTo>
                    <a:pt x="671893" y="61620"/>
                  </a:lnTo>
                  <a:lnTo>
                    <a:pt x="710031" y="85318"/>
                  </a:lnTo>
                  <a:lnTo>
                    <a:pt x="743940" y="114414"/>
                  </a:lnTo>
                  <a:lnTo>
                    <a:pt x="773049" y="148336"/>
                  </a:lnTo>
                  <a:lnTo>
                    <a:pt x="796734" y="186474"/>
                  </a:lnTo>
                  <a:lnTo>
                    <a:pt x="814400" y="228206"/>
                  </a:lnTo>
                  <a:lnTo>
                    <a:pt x="825449" y="272948"/>
                  </a:lnTo>
                  <a:lnTo>
                    <a:pt x="829259" y="320078"/>
                  </a:lnTo>
                  <a:lnTo>
                    <a:pt x="829259" y="322770"/>
                  </a:lnTo>
                  <a:lnTo>
                    <a:pt x="901928" y="511721"/>
                  </a:lnTo>
                  <a:lnTo>
                    <a:pt x="901992" y="523735"/>
                  </a:lnTo>
                  <a:lnTo>
                    <a:pt x="829259" y="523735"/>
                  </a:lnTo>
                  <a:lnTo>
                    <a:pt x="829259" y="669239"/>
                  </a:lnTo>
                  <a:lnTo>
                    <a:pt x="823531" y="697522"/>
                  </a:lnTo>
                  <a:lnTo>
                    <a:pt x="807935" y="720636"/>
                  </a:lnTo>
                  <a:lnTo>
                    <a:pt x="784809" y="736231"/>
                  </a:lnTo>
                  <a:lnTo>
                    <a:pt x="756513" y="741959"/>
                  </a:lnTo>
                  <a:lnTo>
                    <a:pt x="625576" y="741959"/>
                  </a:lnTo>
                  <a:lnTo>
                    <a:pt x="625576" y="771067"/>
                  </a:lnTo>
                  <a:lnTo>
                    <a:pt x="654672" y="771067"/>
                  </a:lnTo>
                  <a:lnTo>
                    <a:pt x="654672" y="931100"/>
                  </a:lnTo>
                  <a:lnTo>
                    <a:pt x="683768" y="931100"/>
                  </a:lnTo>
                  <a:lnTo>
                    <a:pt x="683768" y="771067"/>
                  </a:lnTo>
                  <a:lnTo>
                    <a:pt x="756513" y="771067"/>
                  </a:lnTo>
                  <a:lnTo>
                    <a:pt x="796112" y="763054"/>
                  </a:lnTo>
                  <a:lnTo>
                    <a:pt x="828484" y="741210"/>
                  </a:lnTo>
                  <a:lnTo>
                    <a:pt x="850328" y="708837"/>
                  </a:lnTo>
                  <a:lnTo>
                    <a:pt x="858342" y="669239"/>
                  </a:lnTo>
                  <a:lnTo>
                    <a:pt x="858342" y="552843"/>
                  </a:lnTo>
                  <a:lnTo>
                    <a:pt x="931100" y="552843"/>
                  </a:lnTo>
                  <a:lnTo>
                    <a:pt x="931100" y="506501"/>
                  </a:lnTo>
                  <a:close/>
                </a:path>
              </a:pathLst>
            </a:custGeom>
            <a:solidFill>
              <a:srgbClr val="95D5D6"/>
            </a:solidFill>
          </p:spPr>
          <p:txBody>
            <a:bodyPr wrap="square" lIns="0" tIns="0" rIns="0" bIns="0" rtlCol="0"/>
            <a:lstStyle/>
            <a:p>
              <a:endParaRPr dirty="0"/>
            </a:p>
          </p:txBody>
        </p:sp>
        <p:pic>
          <p:nvPicPr>
            <p:cNvPr id="18" name="object 18"/>
            <p:cNvPicPr/>
            <p:nvPr/>
          </p:nvPicPr>
          <p:blipFill>
            <a:blip r:embed="rId5" cstate="print"/>
            <a:stretch>
              <a:fillRect/>
            </a:stretch>
          </p:blipFill>
          <p:spPr>
            <a:xfrm>
              <a:off x="11260335" y="3835313"/>
              <a:ext cx="232765" cy="232765"/>
            </a:xfrm>
            <a:prstGeom prst="rect">
              <a:avLst/>
            </a:prstGeom>
          </p:spPr>
        </p:pic>
        <p:pic>
          <p:nvPicPr>
            <p:cNvPr id="19" name="object 19"/>
            <p:cNvPicPr/>
            <p:nvPr/>
          </p:nvPicPr>
          <p:blipFill>
            <a:blip r:embed="rId6" cstate="print"/>
            <a:stretch>
              <a:fillRect/>
            </a:stretch>
          </p:blipFill>
          <p:spPr>
            <a:xfrm>
              <a:off x="9259835" y="3875534"/>
              <a:ext cx="2692468" cy="2249445"/>
            </a:xfrm>
            <a:prstGeom prst="rect">
              <a:avLst/>
            </a:prstGeom>
          </p:spPr>
        </p:pic>
      </p:grpSp>
      <p:sp>
        <p:nvSpPr>
          <p:cNvPr id="20" name="object 20"/>
          <p:cNvSpPr/>
          <p:nvPr/>
        </p:nvSpPr>
        <p:spPr>
          <a:xfrm>
            <a:off x="12087111" y="4066387"/>
            <a:ext cx="105410" cy="370840"/>
          </a:xfrm>
          <a:custGeom>
            <a:avLst/>
            <a:gdLst/>
            <a:ahLst/>
            <a:cxnLst/>
            <a:rect l="l" t="t" r="r" b="b"/>
            <a:pathLst>
              <a:path w="105409" h="370839">
                <a:moveTo>
                  <a:pt x="104990" y="46304"/>
                </a:moveTo>
                <a:lnTo>
                  <a:pt x="100164" y="47282"/>
                </a:lnTo>
                <a:lnTo>
                  <a:pt x="71501" y="66624"/>
                </a:lnTo>
                <a:lnTo>
                  <a:pt x="52158" y="95288"/>
                </a:lnTo>
                <a:lnTo>
                  <a:pt x="45059" y="130352"/>
                </a:lnTo>
                <a:lnTo>
                  <a:pt x="52158" y="165404"/>
                </a:lnTo>
                <a:lnTo>
                  <a:pt x="71501" y="194056"/>
                </a:lnTo>
                <a:lnTo>
                  <a:pt x="100164" y="213398"/>
                </a:lnTo>
                <a:lnTo>
                  <a:pt x="104990" y="214376"/>
                </a:lnTo>
                <a:lnTo>
                  <a:pt x="104990" y="189992"/>
                </a:lnTo>
                <a:lnTo>
                  <a:pt x="87426" y="178130"/>
                </a:lnTo>
                <a:lnTo>
                  <a:pt x="72923" y="156641"/>
                </a:lnTo>
                <a:lnTo>
                  <a:pt x="67602" y="130352"/>
                </a:lnTo>
                <a:lnTo>
                  <a:pt x="72923" y="104051"/>
                </a:lnTo>
                <a:lnTo>
                  <a:pt x="87426" y="82550"/>
                </a:lnTo>
                <a:lnTo>
                  <a:pt x="104990" y="70688"/>
                </a:lnTo>
                <a:lnTo>
                  <a:pt x="104990" y="46304"/>
                </a:lnTo>
                <a:close/>
              </a:path>
              <a:path w="105409" h="370839">
                <a:moveTo>
                  <a:pt x="104990" y="0"/>
                </a:moveTo>
                <a:lnTo>
                  <a:pt x="55410" y="21234"/>
                </a:lnTo>
                <a:lnTo>
                  <a:pt x="26123" y="50533"/>
                </a:lnTo>
                <a:lnTo>
                  <a:pt x="6908" y="87655"/>
                </a:lnTo>
                <a:lnTo>
                  <a:pt x="0" y="130352"/>
                </a:lnTo>
                <a:lnTo>
                  <a:pt x="2933" y="160782"/>
                </a:lnTo>
                <a:lnTo>
                  <a:pt x="10642" y="183578"/>
                </a:lnTo>
                <a:lnTo>
                  <a:pt x="21450" y="201206"/>
                </a:lnTo>
                <a:lnTo>
                  <a:pt x="46367" y="231635"/>
                </a:lnTo>
                <a:lnTo>
                  <a:pt x="57200" y="250228"/>
                </a:lnTo>
                <a:lnTo>
                  <a:pt x="64757" y="275399"/>
                </a:lnTo>
                <a:lnTo>
                  <a:pt x="67602" y="310654"/>
                </a:lnTo>
                <a:lnTo>
                  <a:pt x="72923" y="336943"/>
                </a:lnTo>
                <a:lnTo>
                  <a:pt x="87426" y="358432"/>
                </a:lnTo>
                <a:lnTo>
                  <a:pt x="104990" y="370281"/>
                </a:lnTo>
                <a:lnTo>
                  <a:pt x="104990" y="343611"/>
                </a:lnTo>
                <a:lnTo>
                  <a:pt x="103365" y="342506"/>
                </a:lnTo>
                <a:lnTo>
                  <a:pt x="93687" y="328180"/>
                </a:lnTo>
                <a:lnTo>
                  <a:pt x="90144" y="310654"/>
                </a:lnTo>
                <a:lnTo>
                  <a:pt x="86588" y="269722"/>
                </a:lnTo>
                <a:lnTo>
                  <a:pt x="77381" y="240157"/>
                </a:lnTo>
                <a:lnTo>
                  <a:pt x="64706" y="218528"/>
                </a:lnTo>
                <a:lnTo>
                  <a:pt x="50774" y="201409"/>
                </a:lnTo>
                <a:lnTo>
                  <a:pt x="39966" y="188302"/>
                </a:lnTo>
                <a:lnTo>
                  <a:pt x="30975" y="173685"/>
                </a:lnTo>
                <a:lnTo>
                  <a:pt x="24815" y="155168"/>
                </a:lnTo>
                <a:lnTo>
                  <a:pt x="22529" y="130352"/>
                </a:lnTo>
                <a:lnTo>
                  <a:pt x="31394" y="86525"/>
                </a:lnTo>
                <a:lnTo>
                  <a:pt x="55575" y="50698"/>
                </a:lnTo>
                <a:lnTo>
                  <a:pt x="91389" y="26517"/>
                </a:lnTo>
                <a:lnTo>
                  <a:pt x="104990" y="23761"/>
                </a:lnTo>
                <a:lnTo>
                  <a:pt x="104990" y="0"/>
                </a:lnTo>
                <a:close/>
              </a:path>
            </a:pathLst>
          </a:custGeom>
          <a:solidFill>
            <a:srgbClr val="95D5D6"/>
          </a:solidFill>
        </p:spPr>
        <p:txBody>
          <a:bodyPr wrap="square" lIns="0" tIns="0" rIns="0" bIns="0" rtlCol="0"/>
          <a:lstStyle/>
          <a:p>
            <a:endParaRPr dirty="0"/>
          </a:p>
        </p:txBody>
      </p:sp>
      <p:sp>
        <p:nvSpPr>
          <p:cNvPr id="21" name="object 21"/>
          <p:cNvSpPr/>
          <p:nvPr/>
        </p:nvSpPr>
        <p:spPr>
          <a:xfrm>
            <a:off x="11895544" y="4061497"/>
            <a:ext cx="135255" cy="90170"/>
          </a:xfrm>
          <a:custGeom>
            <a:avLst/>
            <a:gdLst/>
            <a:ahLst/>
            <a:cxnLst/>
            <a:rect l="l" t="t" r="r" b="b"/>
            <a:pathLst>
              <a:path w="135254" h="90170">
                <a:moveTo>
                  <a:pt x="22529" y="0"/>
                </a:moveTo>
                <a:lnTo>
                  <a:pt x="0" y="0"/>
                </a:lnTo>
                <a:lnTo>
                  <a:pt x="0" y="22529"/>
                </a:lnTo>
                <a:lnTo>
                  <a:pt x="22529" y="22529"/>
                </a:lnTo>
                <a:lnTo>
                  <a:pt x="22529" y="0"/>
                </a:lnTo>
                <a:close/>
              </a:path>
              <a:path w="135254" h="90170">
                <a:moveTo>
                  <a:pt x="78867" y="33794"/>
                </a:moveTo>
                <a:lnTo>
                  <a:pt x="56337" y="33794"/>
                </a:lnTo>
                <a:lnTo>
                  <a:pt x="56337" y="56324"/>
                </a:lnTo>
                <a:lnTo>
                  <a:pt x="78867" y="56324"/>
                </a:lnTo>
                <a:lnTo>
                  <a:pt x="78867" y="33794"/>
                </a:lnTo>
                <a:close/>
              </a:path>
              <a:path w="135254" h="90170">
                <a:moveTo>
                  <a:pt x="135216" y="67614"/>
                </a:moveTo>
                <a:lnTo>
                  <a:pt x="112687" y="67614"/>
                </a:lnTo>
                <a:lnTo>
                  <a:pt x="112687" y="90144"/>
                </a:lnTo>
                <a:lnTo>
                  <a:pt x="135216" y="90144"/>
                </a:lnTo>
                <a:lnTo>
                  <a:pt x="135216" y="67614"/>
                </a:lnTo>
                <a:close/>
              </a:path>
            </a:pathLst>
          </a:custGeom>
          <a:solidFill>
            <a:srgbClr val="95D5D6"/>
          </a:solidFill>
        </p:spPr>
        <p:txBody>
          <a:bodyPr wrap="square" lIns="0" tIns="0" rIns="0" bIns="0" rtlCol="0"/>
          <a:lstStyle/>
          <a:p>
            <a:endParaRPr dirty="0"/>
          </a:p>
        </p:txBody>
      </p:sp>
      <p:sp>
        <p:nvSpPr>
          <p:cNvPr id="22" name="object 22"/>
          <p:cNvSpPr/>
          <p:nvPr/>
        </p:nvSpPr>
        <p:spPr>
          <a:xfrm>
            <a:off x="12030761" y="3926280"/>
            <a:ext cx="90170" cy="135255"/>
          </a:xfrm>
          <a:custGeom>
            <a:avLst/>
            <a:gdLst/>
            <a:ahLst/>
            <a:cxnLst/>
            <a:rect l="l" t="t" r="r" b="b"/>
            <a:pathLst>
              <a:path w="90170" h="135254">
                <a:moveTo>
                  <a:pt x="22529" y="0"/>
                </a:moveTo>
                <a:lnTo>
                  <a:pt x="0" y="0"/>
                </a:lnTo>
                <a:lnTo>
                  <a:pt x="0" y="22529"/>
                </a:lnTo>
                <a:lnTo>
                  <a:pt x="22529" y="22529"/>
                </a:lnTo>
                <a:lnTo>
                  <a:pt x="22529" y="0"/>
                </a:lnTo>
                <a:close/>
              </a:path>
              <a:path w="90170" h="135254">
                <a:moveTo>
                  <a:pt x="56337" y="56324"/>
                </a:moveTo>
                <a:lnTo>
                  <a:pt x="33807" y="56324"/>
                </a:lnTo>
                <a:lnTo>
                  <a:pt x="33807" y="78854"/>
                </a:lnTo>
                <a:lnTo>
                  <a:pt x="56337" y="78854"/>
                </a:lnTo>
                <a:lnTo>
                  <a:pt x="56337" y="56324"/>
                </a:lnTo>
                <a:close/>
              </a:path>
              <a:path w="90170" h="135254">
                <a:moveTo>
                  <a:pt x="90157" y="112674"/>
                </a:moveTo>
                <a:lnTo>
                  <a:pt x="67627" y="112674"/>
                </a:lnTo>
                <a:lnTo>
                  <a:pt x="67627" y="135204"/>
                </a:lnTo>
                <a:lnTo>
                  <a:pt x="90157" y="135204"/>
                </a:lnTo>
                <a:lnTo>
                  <a:pt x="90157" y="112674"/>
                </a:lnTo>
                <a:close/>
              </a:path>
            </a:pathLst>
          </a:custGeom>
          <a:solidFill>
            <a:srgbClr val="95D5D6"/>
          </a:solidFill>
        </p:spPr>
        <p:txBody>
          <a:bodyPr wrap="square" lIns="0" tIns="0" rIns="0" bIns="0" rtlCol="0"/>
          <a:lstStyle/>
          <a:p>
            <a:endParaRPr dirty="0"/>
          </a:p>
        </p:txBody>
      </p:sp>
      <p:sp>
        <p:nvSpPr>
          <p:cNvPr id="23" name="object 23"/>
          <p:cNvSpPr/>
          <p:nvPr/>
        </p:nvSpPr>
        <p:spPr>
          <a:xfrm>
            <a:off x="11861724" y="4241800"/>
            <a:ext cx="135255" cy="22860"/>
          </a:xfrm>
          <a:custGeom>
            <a:avLst/>
            <a:gdLst/>
            <a:ahLst/>
            <a:cxnLst/>
            <a:rect l="l" t="t" r="r" b="b"/>
            <a:pathLst>
              <a:path w="135254" h="22860">
                <a:moveTo>
                  <a:pt x="22529" y="0"/>
                </a:moveTo>
                <a:lnTo>
                  <a:pt x="0" y="0"/>
                </a:lnTo>
                <a:lnTo>
                  <a:pt x="0" y="22529"/>
                </a:lnTo>
                <a:lnTo>
                  <a:pt x="22529" y="22529"/>
                </a:lnTo>
                <a:lnTo>
                  <a:pt x="22529" y="0"/>
                </a:lnTo>
                <a:close/>
              </a:path>
              <a:path w="135254" h="22860">
                <a:moveTo>
                  <a:pt x="78879" y="0"/>
                </a:moveTo>
                <a:lnTo>
                  <a:pt x="56349" y="0"/>
                </a:lnTo>
                <a:lnTo>
                  <a:pt x="56349" y="22529"/>
                </a:lnTo>
                <a:lnTo>
                  <a:pt x="78879" y="22529"/>
                </a:lnTo>
                <a:lnTo>
                  <a:pt x="78879" y="0"/>
                </a:lnTo>
                <a:close/>
              </a:path>
              <a:path w="135254" h="22860">
                <a:moveTo>
                  <a:pt x="135216" y="0"/>
                </a:moveTo>
                <a:lnTo>
                  <a:pt x="112687" y="0"/>
                </a:lnTo>
                <a:lnTo>
                  <a:pt x="112687" y="22529"/>
                </a:lnTo>
                <a:lnTo>
                  <a:pt x="135216" y="22529"/>
                </a:lnTo>
                <a:lnTo>
                  <a:pt x="135216" y="0"/>
                </a:lnTo>
                <a:close/>
              </a:path>
            </a:pathLst>
          </a:custGeom>
          <a:solidFill>
            <a:srgbClr val="95D5D6"/>
          </a:solidFill>
        </p:spPr>
        <p:txBody>
          <a:bodyPr wrap="square" lIns="0" tIns="0" rIns="0" bIns="0" rtlCol="0"/>
          <a:lstStyle/>
          <a:p>
            <a:endParaRPr dirty="0"/>
          </a:p>
        </p:txBody>
      </p:sp>
      <p:pic>
        <p:nvPicPr>
          <p:cNvPr id="24" name="object 24"/>
          <p:cNvPicPr/>
          <p:nvPr/>
        </p:nvPicPr>
        <p:blipFill>
          <a:blip r:embed="rId7" cstate="print"/>
          <a:stretch>
            <a:fillRect/>
          </a:stretch>
        </p:blipFill>
        <p:spPr>
          <a:xfrm>
            <a:off x="8931055" y="1166499"/>
            <a:ext cx="1615857" cy="2599010"/>
          </a:xfrm>
          <a:prstGeom prst="rect">
            <a:avLst/>
          </a:prstGeom>
        </p:spPr>
      </p:pic>
      <p:sp>
        <p:nvSpPr>
          <p:cNvPr id="25" name="object 25"/>
          <p:cNvSpPr/>
          <p:nvPr/>
        </p:nvSpPr>
        <p:spPr>
          <a:xfrm>
            <a:off x="11895532" y="4354486"/>
            <a:ext cx="135255" cy="90170"/>
          </a:xfrm>
          <a:custGeom>
            <a:avLst/>
            <a:gdLst/>
            <a:ahLst/>
            <a:cxnLst/>
            <a:rect l="l" t="t" r="r" b="b"/>
            <a:pathLst>
              <a:path w="135254" h="90170">
                <a:moveTo>
                  <a:pt x="22529" y="67627"/>
                </a:moveTo>
                <a:lnTo>
                  <a:pt x="0" y="67627"/>
                </a:lnTo>
                <a:lnTo>
                  <a:pt x="0" y="90157"/>
                </a:lnTo>
                <a:lnTo>
                  <a:pt x="22529" y="90157"/>
                </a:lnTo>
                <a:lnTo>
                  <a:pt x="22529" y="67627"/>
                </a:lnTo>
                <a:close/>
              </a:path>
              <a:path w="135254" h="90170">
                <a:moveTo>
                  <a:pt x="78879" y="33820"/>
                </a:moveTo>
                <a:lnTo>
                  <a:pt x="56349" y="33820"/>
                </a:lnTo>
                <a:lnTo>
                  <a:pt x="56349" y="56349"/>
                </a:lnTo>
                <a:lnTo>
                  <a:pt x="78879" y="56349"/>
                </a:lnTo>
                <a:lnTo>
                  <a:pt x="78879" y="33820"/>
                </a:lnTo>
                <a:close/>
              </a:path>
              <a:path w="135254" h="90170">
                <a:moveTo>
                  <a:pt x="135229" y="0"/>
                </a:moveTo>
                <a:lnTo>
                  <a:pt x="112699" y="0"/>
                </a:lnTo>
                <a:lnTo>
                  <a:pt x="112699" y="22529"/>
                </a:lnTo>
                <a:lnTo>
                  <a:pt x="135229" y="22529"/>
                </a:lnTo>
                <a:lnTo>
                  <a:pt x="135229" y="0"/>
                </a:lnTo>
                <a:close/>
              </a:path>
            </a:pathLst>
          </a:custGeom>
          <a:solidFill>
            <a:srgbClr val="95D5D6"/>
          </a:solidFill>
        </p:spPr>
        <p:txBody>
          <a:bodyPr wrap="square" lIns="0" tIns="0" rIns="0" bIns="0" rtlCol="0"/>
          <a:lstStyle/>
          <a:p>
            <a:endParaRPr dirty="0"/>
          </a:p>
        </p:txBody>
      </p:sp>
      <p:sp>
        <p:nvSpPr>
          <p:cNvPr id="26" name="object 26"/>
          <p:cNvSpPr/>
          <p:nvPr/>
        </p:nvSpPr>
        <p:spPr>
          <a:xfrm>
            <a:off x="12030761" y="4444644"/>
            <a:ext cx="90170" cy="135255"/>
          </a:xfrm>
          <a:custGeom>
            <a:avLst/>
            <a:gdLst/>
            <a:ahLst/>
            <a:cxnLst/>
            <a:rect l="l" t="t" r="r" b="b"/>
            <a:pathLst>
              <a:path w="90170" h="135254">
                <a:moveTo>
                  <a:pt x="22529" y="112699"/>
                </a:moveTo>
                <a:lnTo>
                  <a:pt x="0" y="112699"/>
                </a:lnTo>
                <a:lnTo>
                  <a:pt x="0" y="135229"/>
                </a:lnTo>
                <a:lnTo>
                  <a:pt x="22529" y="135229"/>
                </a:lnTo>
                <a:lnTo>
                  <a:pt x="22529" y="112699"/>
                </a:lnTo>
                <a:close/>
              </a:path>
              <a:path w="90170" h="135254">
                <a:moveTo>
                  <a:pt x="56337" y="56349"/>
                </a:moveTo>
                <a:lnTo>
                  <a:pt x="33807" y="56349"/>
                </a:lnTo>
                <a:lnTo>
                  <a:pt x="33807" y="78879"/>
                </a:lnTo>
                <a:lnTo>
                  <a:pt x="56337" y="78879"/>
                </a:lnTo>
                <a:lnTo>
                  <a:pt x="56337" y="56349"/>
                </a:lnTo>
                <a:close/>
              </a:path>
              <a:path w="90170" h="135254">
                <a:moveTo>
                  <a:pt x="90144" y="0"/>
                </a:moveTo>
                <a:lnTo>
                  <a:pt x="67614" y="0"/>
                </a:lnTo>
                <a:lnTo>
                  <a:pt x="67614" y="22529"/>
                </a:lnTo>
                <a:lnTo>
                  <a:pt x="90144" y="22529"/>
                </a:lnTo>
                <a:lnTo>
                  <a:pt x="90144" y="0"/>
                </a:lnTo>
                <a:close/>
              </a:path>
            </a:pathLst>
          </a:custGeom>
          <a:solidFill>
            <a:srgbClr val="95D5D6"/>
          </a:solidFill>
        </p:spPr>
        <p:txBody>
          <a:bodyPr wrap="square" lIns="0" tIns="0" rIns="0" bIns="0" rtlCol="0"/>
          <a:lstStyle/>
          <a:p>
            <a:endParaRPr dirty="0"/>
          </a:p>
        </p:txBody>
      </p:sp>
      <p:sp>
        <p:nvSpPr>
          <p:cNvPr id="27" name="object 27"/>
          <p:cNvSpPr/>
          <p:nvPr/>
        </p:nvSpPr>
        <p:spPr>
          <a:xfrm>
            <a:off x="11680203" y="3068535"/>
            <a:ext cx="514350" cy="666115"/>
          </a:xfrm>
          <a:custGeom>
            <a:avLst/>
            <a:gdLst/>
            <a:ahLst/>
            <a:cxnLst/>
            <a:rect l="l" t="t" r="r" b="b"/>
            <a:pathLst>
              <a:path w="514350" h="666114">
                <a:moveTo>
                  <a:pt x="344893" y="224218"/>
                </a:moveTo>
                <a:lnTo>
                  <a:pt x="303733" y="224218"/>
                </a:lnTo>
                <a:lnTo>
                  <a:pt x="303733" y="265417"/>
                </a:lnTo>
                <a:lnTo>
                  <a:pt x="344893" y="265417"/>
                </a:lnTo>
                <a:lnTo>
                  <a:pt x="344893" y="224218"/>
                </a:lnTo>
                <a:close/>
              </a:path>
              <a:path w="514350" h="666114">
                <a:moveTo>
                  <a:pt x="357416" y="385495"/>
                </a:moveTo>
                <a:lnTo>
                  <a:pt x="316255" y="385495"/>
                </a:lnTo>
                <a:lnTo>
                  <a:pt x="316255" y="426694"/>
                </a:lnTo>
                <a:lnTo>
                  <a:pt x="357416" y="426694"/>
                </a:lnTo>
                <a:lnTo>
                  <a:pt x="357416" y="385495"/>
                </a:lnTo>
                <a:close/>
              </a:path>
              <a:path w="514350" h="666114">
                <a:moveTo>
                  <a:pt x="406831" y="96583"/>
                </a:moveTo>
                <a:lnTo>
                  <a:pt x="406158" y="96583"/>
                </a:lnTo>
                <a:lnTo>
                  <a:pt x="406831" y="96583"/>
                </a:lnTo>
                <a:close/>
              </a:path>
              <a:path w="514350" h="666114">
                <a:moveTo>
                  <a:pt x="501459" y="385495"/>
                </a:moveTo>
                <a:lnTo>
                  <a:pt x="460286" y="385495"/>
                </a:lnTo>
                <a:lnTo>
                  <a:pt x="460286" y="426707"/>
                </a:lnTo>
                <a:lnTo>
                  <a:pt x="501459" y="426707"/>
                </a:lnTo>
                <a:lnTo>
                  <a:pt x="501459" y="385495"/>
                </a:lnTo>
                <a:close/>
              </a:path>
              <a:path w="514350" h="666114">
                <a:moveTo>
                  <a:pt x="511898" y="129870"/>
                </a:moveTo>
                <a:lnTo>
                  <a:pt x="466636" y="115443"/>
                </a:lnTo>
                <a:lnTo>
                  <a:pt x="408051" y="96774"/>
                </a:lnTo>
                <a:lnTo>
                  <a:pt x="407809" y="96710"/>
                </a:lnTo>
                <a:lnTo>
                  <a:pt x="407606" y="96774"/>
                </a:lnTo>
                <a:lnTo>
                  <a:pt x="406882" y="96596"/>
                </a:lnTo>
                <a:lnTo>
                  <a:pt x="405790" y="96596"/>
                </a:lnTo>
                <a:lnTo>
                  <a:pt x="405536" y="96596"/>
                </a:lnTo>
                <a:lnTo>
                  <a:pt x="404279" y="96596"/>
                </a:lnTo>
                <a:lnTo>
                  <a:pt x="403580" y="96774"/>
                </a:lnTo>
                <a:lnTo>
                  <a:pt x="403313" y="96710"/>
                </a:lnTo>
                <a:lnTo>
                  <a:pt x="397522" y="98564"/>
                </a:lnTo>
                <a:lnTo>
                  <a:pt x="397522" y="115443"/>
                </a:lnTo>
                <a:lnTo>
                  <a:pt x="397522" y="325259"/>
                </a:lnTo>
                <a:lnTo>
                  <a:pt x="397522" y="341337"/>
                </a:lnTo>
                <a:lnTo>
                  <a:pt x="397522" y="545299"/>
                </a:lnTo>
                <a:lnTo>
                  <a:pt x="392264" y="542709"/>
                </a:lnTo>
                <a:lnTo>
                  <a:pt x="341198" y="506234"/>
                </a:lnTo>
                <a:lnTo>
                  <a:pt x="309384" y="469849"/>
                </a:lnTo>
                <a:lnTo>
                  <a:pt x="284772" y="429031"/>
                </a:lnTo>
                <a:lnTo>
                  <a:pt x="266458" y="385572"/>
                </a:lnTo>
                <a:lnTo>
                  <a:pt x="253568" y="341337"/>
                </a:lnTo>
                <a:lnTo>
                  <a:pt x="397522" y="341337"/>
                </a:lnTo>
                <a:lnTo>
                  <a:pt x="397522" y="325259"/>
                </a:lnTo>
                <a:lnTo>
                  <a:pt x="249999" y="325259"/>
                </a:lnTo>
                <a:lnTo>
                  <a:pt x="241744" y="271767"/>
                </a:lnTo>
                <a:lnTo>
                  <a:pt x="238417" y="224840"/>
                </a:lnTo>
                <a:lnTo>
                  <a:pt x="238175" y="188290"/>
                </a:lnTo>
                <a:lnTo>
                  <a:pt x="239166" y="165887"/>
                </a:lnTo>
                <a:lnTo>
                  <a:pt x="397522" y="115443"/>
                </a:lnTo>
                <a:lnTo>
                  <a:pt x="397522" y="98564"/>
                </a:lnTo>
                <a:lnTo>
                  <a:pt x="226085" y="153174"/>
                </a:lnTo>
                <a:lnTo>
                  <a:pt x="222084" y="212153"/>
                </a:lnTo>
                <a:lnTo>
                  <a:pt x="225221" y="267081"/>
                </a:lnTo>
                <a:lnTo>
                  <a:pt x="235229" y="332333"/>
                </a:lnTo>
                <a:lnTo>
                  <a:pt x="235000" y="334111"/>
                </a:lnTo>
                <a:lnTo>
                  <a:pt x="247738" y="381609"/>
                </a:lnTo>
                <a:lnTo>
                  <a:pt x="264172" y="423849"/>
                </a:lnTo>
                <a:lnTo>
                  <a:pt x="284403" y="461594"/>
                </a:lnTo>
                <a:lnTo>
                  <a:pt x="308317" y="494690"/>
                </a:lnTo>
                <a:lnTo>
                  <a:pt x="309143" y="495617"/>
                </a:lnTo>
                <a:lnTo>
                  <a:pt x="312928" y="500075"/>
                </a:lnTo>
                <a:lnTo>
                  <a:pt x="316357" y="503961"/>
                </a:lnTo>
                <a:lnTo>
                  <a:pt x="321894" y="509778"/>
                </a:lnTo>
                <a:lnTo>
                  <a:pt x="324065" y="511822"/>
                </a:lnTo>
                <a:lnTo>
                  <a:pt x="328282" y="515975"/>
                </a:lnTo>
                <a:lnTo>
                  <a:pt x="330377" y="518071"/>
                </a:lnTo>
                <a:lnTo>
                  <a:pt x="334987" y="522287"/>
                </a:lnTo>
                <a:lnTo>
                  <a:pt x="344246" y="530123"/>
                </a:lnTo>
                <a:lnTo>
                  <a:pt x="346430" y="531825"/>
                </a:lnTo>
                <a:lnTo>
                  <a:pt x="348945" y="533831"/>
                </a:lnTo>
                <a:lnTo>
                  <a:pt x="380898" y="554621"/>
                </a:lnTo>
                <a:lnTo>
                  <a:pt x="382993" y="555866"/>
                </a:lnTo>
                <a:lnTo>
                  <a:pt x="390791" y="559930"/>
                </a:lnTo>
                <a:lnTo>
                  <a:pt x="396532" y="562711"/>
                </a:lnTo>
                <a:lnTo>
                  <a:pt x="402501" y="565289"/>
                </a:lnTo>
                <a:lnTo>
                  <a:pt x="402628" y="565264"/>
                </a:lnTo>
                <a:lnTo>
                  <a:pt x="403656" y="565645"/>
                </a:lnTo>
                <a:lnTo>
                  <a:pt x="404596" y="565886"/>
                </a:lnTo>
                <a:lnTo>
                  <a:pt x="406527" y="565886"/>
                </a:lnTo>
                <a:lnTo>
                  <a:pt x="407479" y="565645"/>
                </a:lnTo>
                <a:lnTo>
                  <a:pt x="408508" y="565264"/>
                </a:lnTo>
                <a:lnTo>
                  <a:pt x="408673" y="565264"/>
                </a:lnTo>
                <a:lnTo>
                  <a:pt x="414693" y="562673"/>
                </a:lnTo>
                <a:lnTo>
                  <a:pt x="420357" y="559917"/>
                </a:lnTo>
                <a:lnTo>
                  <a:pt x="428142" y="555866"/>
                </a:lnTo>
                <a:lnTo>
                  <a:pt x="430212" y="554621"/>
                </a:lnTo>
                <a:lnTo>
                  <a:pt x="438823" y="549770"/>
                </a:lnTo>
                <a:lnTo>
                  <a:pt x="476135" y="522287"/>
                </a:lnTo>
                <a:lnTo>
                  <a:pt x="482942" y="515861"/>
                </a:lnTo>
                <a:lnTo>
                  <a:pt x="487159" y="511708"/>
                </a:lnTo>
                <a:lnTo>
                  <a:pt x="489229" y="509752"/>
                </a:lnTo>
                <a:lnTo>
                  <a:pt x="494576" y="504139"/>
                </a:lnTo>
                <a:lnTo>
                  <a:pt x="497801" y="500468"/>
                </a:lnTo>
                <a:lnTo>
                  <a:pt x="501586" y="496023"/>
                </a:lnTo>
                <a:lnTo>
                  <a:pt x="502246" y="495338"/>
                </a:lnTo>
                <a:lnTo>
                  <a:pt x="502856" y="494614"/>
                </a:lnTo>
                <a:lnTo>
                  <a:pt x="511898" y="482066"/>
                </a:lnTo>
                <a:lnTo>
                  <a:pt x="511898" y="452945"/>
                </a:lnTo>
                <a:lnTo>
                  <a:pt x="501700" y="469861"/>
                </a:lnTo>
                <a:lnTo>
                  <a:pt x="469887" y="506247"/>
                </a:lnTo>
                <a:lnTo>
                  <a:pt x="429958" y="536384"/>
                </a:lnTo>
                <a:lnTo>
                  <a:pt x="429602" y="536587"/>
                </a:lnTo>
                <a:lnTo>
                  <a:pt x="428840" y="537083"/>
                </a:lnTo>
                <a:lnTo>
                  <a:pt x="423926" y="539965"/>
                </a:lnTo>
                <a:lnTo>
                  <a:pt x="418858" y="542721"/>
                </a:lnTo>
                <a:lnTo>
                  <a:pt x="413613" y="545299"/>
                </a:lnTo>
                <a:lnTo>
                  <a:pt x="413613" y="341337"/>
                </a:lnTo>
                <a:lnTo>
                  <a:pt x="511898" y="341337"/>
                </a:lnTo>
                <a:lnTo>
                  <a:pt x="511898" y="325259"/>
                </a:lnTo>
                <a:lnTo>
                  <a:pt x="413613" y="325259"/>
                </a:lnTo>
                <a:lnTo>
                  <a:pt x="413613" y="115443"/>
                </a:lnTo>
                <a:lnTo>
                  <a:pt x="511898" y="146761"/>
                </a:lnTo>
                <a:lnTo>
                  <a:pt x="511898" y="129870"/>
                </a:lnTo>
                <a:close/>
              </a:path>
              <a:path w="514350" h="666114">
                <a:moveTo>
                  <a:pt x="511898" y="37020"/>
                </a:moveTo>
                <a:lnTo>
                  <a:pt x="454101" y="16713"/>
                </a:lnTo>
                <a:lnTo>
                  <a:pt x="406488" y="0"/>
                </a:lnTo>
                <a:lnTo>
                  <a:pt x="404609" y="0"/>
                </a:lnTo>
                <a:lnTo>
                  <a:pt x="159029" y="85725"/>
                </a:lnTo>
                <a:lnTo>
                  <a:pt x="159029" y="315366"/>
                </a:lnTo>
                <a:lnTo>
                  <a:pt x="100469" y="308737"/>
                </a:lnTo>
                <a:lnTo>
                  <a:pt x="55359" y="296113"/>
                </a:lnTo>
                <a:lnTo>
                  <a:pt x="48653" y="292354"/>
                </a:lnTo>
                <a:lnTo>
                  <a:pt x="26339" y="279869"/>
                </a:lnTo>
                <a:lnTo>
                  <a:pt x="16078" y="262331"/>
                </a:lnTo>
                <a:lnTo>
                  <a:pt x="25069" y="246176"/>
                </a:lnTo>
                <a:lnTo>
                  <a:pt x="50838" y="230581"/>
                </a:lnTo>
                <a:lnTo>
                  <a:pt x="91668" y="217792"/>
                </a:lnTo>
                <a:lnTo>
                  <a:pt x="145783" y="210070"/>
                </a:lnTo>
                <a:lnTo>
                  <a:pt x="147713" y="234480"/>
                </a:lnTo>
                <a:lnTo>
                  <a:pt x="150482" y="260324"/>
                </a:lnTo>
                <a:lnTo>
                  <a:pt x="154216" y="287362"/>
                </a:lnTo>
                <a:lnTo>
                  <a:pt x="159029" y="315366"/>
                </a:lnTo>
                <a:lnTo>
                  <a:pt x="159029" y="85725"/>
                </a:lnTo>
                <a:lnTo>
                  <a:pt x="147053" y="89903"/>
                </a:lnTo>
                <a:lnTo>
                  <a:pt x="144907" y="92875"/>
                </a:lnTo>
                <a:lnTo>
                  <a:pt x="144614" y="107213"/>
                </a:lnTo>
                <a:lnTo>
                  <a:pt x="144399" y="115392"/>
                </a:lnTo>
                <a:lnTo>
                  <a:pt x="144119" y="125209"/>
                </a:lnTo>
                <a:lnTo>
                  <a:pt x="143827" y="138722"/>
                </a:lnTo>
                <a:lnTo>
                  <a:pt x="143789" y="155079"/>
                </a:lnTo>
                <a:lnTo>
                  <a:pt x="144106" y="173570"/>
                </a:lnTo>
                <a:lnTo>
                  <a:pt x="144868" y="193941"/>
                </a:lnTo>
                <a:lnTo>
                  <a:pt x="92290" y="201244"/>
                </a:lnTo>
                <a:lnTo>
                  <a:pt x="45821" y="215150"/>
                </a:lnTo>
                <a:lnTo>
                  <a:pt x="12661" y="235546"/>
                </a:lnTo>
                <a:lnTo>
                  <a:pt x="0" y="262331"/>
                </a:lnTo>
                <a:lnTo>
                  <a:pt x="0" y="592543"/>
                </a:lnTo>
                <a:lnTo>
                  <a:pt x="11696" y="617677"/>
                </a:lnTo>
                <a:lnTo>
                  <a:pt x="46177" y="640041"/>
                </a:lnTo>
                <a:lnTo>
                  <a:pt x="102590" y="656069"/>
                </a:lnTo>
                <a:lnTo>
                  <a:pt x="180060" y="662190"/>
                </a:lnTo>
                <a:lnTo>
                  <a:pt x="227990" y="659841"/>
                </a:lnTo>
                <a:lnTo>
                  <a:pt x="271310" y="653072"/>
                </a:lnTo>
                <a:lnTo>
                  <a:pt x="295211" y="646099"/>
                </a:lnTo>
                <a:lnTo>
                  <a:pt x="308114" y="642340"/>
                </a:lnTo>
                <a:lnTo>
                  <a:pt x="336461" y="628116"/>
                </a:lnTo>
                <a:lnTo>
                  <a:pt x="352018" y="638530"/>
                </a:lnTo>
                <a:lnTo>
                  <a:pt x="367842" y="647979"/>
                </a:lnTo>
                <a:lnTo>
                  <a:pt x="384721" y="656894"/>
                </a:lnTo>
                <a:lnTo>
                  <a:pt x="402412" y="665048"/>
                </a:lnTo>
                <a:lnTo>
                  <a:pt x="403428" y="665467"/>
                </a:lnTo>
                <a:lnTo>
                  <a:pt x="404507" y="665695"/>
                </a:lnTo>
                <a:lnTo>
                  <a:pt x="406666" y="665695"/>
                </a:lnTo>
                <a:lnTo>
                  <a:pt x="407746" y="665467"/>
                </a:lnTo>
                <a:lnTo>
                  <a:pt x="408762" y="665048"/>
                </a:lnTo>
                <a:lnTo>
                  <a:pt x="439572" y="648881"/>
                </a:lnTo>
                <a:lnTo>
                  <a:pt x="459308" y="638530"/>
                </a:lnTo>
                <a:lnTo>
                  <a:pt x="502869" y="606094"/>
                </a:lnTo>
                <a:lnTo>
                  <a:pt x="511898" y="596988"/>
                </a:lnTo>
                <a:lnTo>
                  <a:pt x="511898" y="574230"/>
                </a:lnTo>
                <a:lnTo>
                  <a:pt x="500862" y="586206"/>
                </a:lnTo>
                <a:lnTo>
                  <a:pt x="457047" y="620801"/>
                </a:lnTo>
                <a:lnTo>
                  <a:pt x="405587" y="648881"/>
                </a:lnTo>
                <a:lnTo>
                  <a:pt x="367538" y="628116"/>
                </a:lnTo>
                <a:lnTo>
                  <a:pt x="354380" y="620941"/>
                </a:lnTo>
                <a:lnTo>
                  <a:pt x="322694" y="595960"/>
                </a:lnTo>
                <a:lnTo>
                  <a:pt x="322694" y="617753"/>
                </a:lnTo>
                <a:lnTo>
                  <a:pt x="296202" y="629526"/>
                </a:lnTo>
                <a:lnTo>
                  <a:pt x="262369" y="638454"/>
                </a:lnTo>
                <a:lnTo>
                  <a:pt x="223050" y="644118"/>
                </a:lnTo>
                <a:lnTo>
                  <a:pt x="180060" y="646099"/>
                </a:lnTo>
                <a:lnTo>
                  <a:pt x="113677" y="641299"/>
                </a:lnTo>
                <a:lnTo>
                  <a:pt x="61836" y="628827"/>
                </a:lnTo>
                <a:lnTo>
                  <a:pt x="28117" y="611606"/>
                </a:lnTo>
                <a:lnTo>
                  <a:pt x="16078" y="592543"/>
                </a:lnTo>
                <a:lnTo>
                  <a:pt x="16078" y="539165"/>
                </a:lnTo>
                <a:lnTo>
                  <a:pt x="40843" y="554990"/>
                </a:lnTo>
                <a:lnTo>
                  <a:pt x="76606" y="567855"/>
                </a:lnTo>
                <a:lnTo>
                  <a:pt x="123113" y="576491"/>
                </a:lnTo>
                <a:lnTo>
                  <a:pt x="180060" y="579653"/>
                </a:lnTo>
                <a:lnTo>
                  <a:pt x="204508" y="579031"/>
                </a:lnTo>
                <a:lnTo>
                  <a:pt x="228257" y="577189"/>
                </a:lnTo>
                <a:lnTo>
                  <a:pt x="251040" y="574179"/>
                </a:lnTo>
                <a:lnTo>
                  <a:pt x="272592" y="570039"/>
                </a:lnTo>
                <a:lnTo>
                  <a:pt x="284124" y="582701"/>
                </a:lnTo>
                <a:lnTo>
                  <a:pt x="296303" y="594893"/>
                </a:lnTo>
                <a:lnTo>
                  <a:pt x="309156" y="606590"/>
                </a:lnTo>
                <a:lnTo>
                  <a:pt x="322694" y="617753"/>
                </a:lnTo>
                <a:lnTo>
                  <a:pt x="322694" y="595960"/>
                </a:lnTo>
                <a:lnTo>
                  <a:pt x="310730" y="586511"/>
                </a:lnTo>
                <a:lnTo>
                  <a:pt x="295529" y="570039"/>
                </a:lnTo>
                <a:lnTo>
                  <a:pt x="289560" y="563575"/>
                </a:lnTo>
                <a:lnTo>
                  <a:pt x="274066" y="546811"/>
                </a:lnTo>
                <a:lnTo>
                  <a:pt x="261010" y="527939"/>
                </a:lnTo>
                <a:lnTo>
                  <a:pt x="261010" y="556006"/>
                </a:lnTo>
                <a:lnTo>
                  <a:pt x="241960" y="559257"/>
                </a:lnTo>
                <a:lnTo>
                  <a:pt x="222008" y="561619"/>
                </a:lnTo>
                <a:lnTo>
                  <a:pt x="201320" y="563079"/>
                </a:lnTo>
                <a:lnTo>
                  <a:pt x="180060" y="563575"/>
                </a:lnTo>
                <a:lnTo>
                  <a:pt x="113677" y="558774"/>
                </a:lnTo>
                <a:lnTo>
                  <a:pt x="61836" y="546290"/>
                </a:lnTo>
                <a:lnTo>
                  <a:pt x="47891" y="539165"/>
                </a:lnTo>
                <a:lnTo>
                  <a:pt x="28117" y="529069"/>
                </a:lnTo>
                <a:lnTo>
                  <a:pt x="16078" y="509993"/>
                </a:lnTo>
                <a:lnTo>
                  <a:pt x="16078" y="456603"/>
                </a:lnTo>
                <a:lnTo>
                  <a:pt x="40843" y="472427"/>
                </a:lnTo>
                <a:lnTo>
                  <a:pt x="76606" y="485292"/>
                </a:lnTo>
                <a:lnTo>
                  <a:pt x="123113" y="493941"/>
                </a:lnTo>
                <a:lnTo>
                  <a:pt x="180060" y="497103"/>
                </a:lnTo>
                <a:lnTo>
                  <a:pt x="190411" y="496989"/>
                </a:lnTo>
                <a:lnTo>
                  <a:pt x="200672" y="496633"/>
                </a:lnTo>
                <a:lnTo>
                  <a:pt x="210845" y="496062"/>
                </a:lnTo>
                <a:lnTo>
                  <a:pt x="220891" y="495300"/>
                </a:lnTo>
                <a:lnTo>
                  <a:pt x="229908" y="511009"/>
                </a:lnTo>
                <a:lnTo>
                  <a:pt x="239598" y="526376"/>
                </a:lnTo>
                <a:lnTo>
                  <a:pt x="249961" y="541401"/>
                </a:lnTo>
                <a:lnTo>
                  <a:pt x="261010" y="556006"/>
                </a:lnTo>
                <a:lnTo>
                  <a:pt x="261010" y="527939"/>
                </a:lnTo>
                <a:lnTo>
                  <a:pt x="243789" y="503034"/>
                </a:lnTo>
                <a:lnTo>
                  <a:pt x="239725" y="495300"/>
                </a:lnTo>
                <a:lnTo>
                  <a:pt x="232232" y="481025"/>
                </a:lnTo>
                <a:lnTo>
                  <a:pt x="219290" y="456412"/>
                </a:lnTo>
                <a:lnTo>
                  <a:pt x="212801" y="440182"/>
                </a:lnTo>
                <a:lnTo>
                  <a:pt x="212801" y="479755"/>
                </a:lnTo>
                <a:lnTo>
                  <a:pt x="204711" y="480275"/>
                </a:lnTo>
                <a:lnTo>
                  <a:pt x="196557" y="480682"/>
                </a:lnTo>
                <a:lnTo>
                  <a:pt x="188341" y="480936"/>
                </a:lnTo>
                <a:lnTo>
                  <a:pt x="180060" y="481025"/>
                </a:lnTo>
                <a:lnTo>
                  <a:pt x="113677" y="476224"/>
                </a:lnTo>
                <a:lnTo>
                  <a:pt x="61836" y="463727"/>
                </a:lnTo>
                <a:lnTo>
                  <a:pt x="47904" y="456603"/>
                </a:lnTo>
                <a:lnTo>
                  <a:pt x="28117" y="446493"/>
                </a:lnTo>
                <a:lnTo>
                  <a:pt x="16078" y="427418"/>
                </a:lnTo>
                <a:lnTo>
                  <a:pt x="16078" y="374053"/>
                </a:lnTo>
                <a:lnTo>
                  <a:pt x="40843" y="389877"/>
                </a:lnTo>
                <a:lnTo>
                  <a:pt x="76606" y="402742"/>
                </a:lnTo>
                <a:lnTo>
                  <a:pt x="123113" y="411378"/>
                </a:lnTo>
                <a:lnTo>
                  <a:pt x="180060" y="414540"/>
                </a:lnTo>
                <a:lnTo>
                  <a:pt x="181813" y="414540"/>
                </a:lnTo>
                <a:lnTo>
                  <a:pt x="185267" y="414489"/>
                </a:lnTo>
                <a:lnTo>
                  <a:pt x="191312" y="430999"/>
                </a:lnTo>
                <a:lnTo>
                  <a:pt x="197916" y="447395"/>
                </a:lnTo>
                <a:lnTo>
                  <a:pt x="205105" y="463727"/>
                </a:lnTo>
                <a:lnTo>
                  <a:pt x="212801" y="479755"/>
                </a:lnTo>
                <a:lnTo>
                  <a:pt x="212801" y="440182"/>
                </a:lnTo>
                <a:lnTo>
                  <a:pt x="202539" y="414489"/>
                </a:lnTo>
                <a:lnTo>
                  <a:pt x="199986" y="408127"/>
                </a:lnTo>
                <a:lnTo>
                  <a:pt x="197065" y="398449"/>
                </a:lnTo>
                <a:lnTo>
                  <a:pt x="185280" y="359397"/>
                </a:lnTo>
                <a:lnTo>
                  <a:pt x="179959" y="335572"/>
                </a:lnTo>
                <a:lnTo>
                  <a:pt x="179959" y="398449"/>
                </a:lnTo>
                <a:lnTo>
                  <a:pt x="113614" y="393649"/>
                </a:lnTo>
                <a:lnTo>
                  <a:pt x="61810" y="381165"/>
                </a:lnTo>
                <a:lnTo>
                  <a:pt x="47891" y="374053"/>
                </a:lnTo>
                <a:lnTo>
                  <a:pt x="28105" y="363943"/>
                </a:lnTo>
                <a:lnTo>
                  <a:pt x="16078" y="344881"/>
                </a:lnTo>
                <a:lnTo>
                  <a:pt x="16078" y="292354"/>
                </a:lnTo>
                <a:lnTo>
                  <a:pt x="42164" y="308114"/>
                </a:lnTo>
                <a:lnTo>
                  <a:pt x="77165" y="320014"/>
                </a:lnTo>
                <a:lnTo>
                  <a:pt x="118173" y="327901"/>
                </a:lnTo>
                <a:lnTo>
                  <a:pt x="162280" y="331660"/>
                </a:lnTo>
                <a:lnTo>
                  <a:pt x="166001" y="348208"/>
                </a:lnTo>
                <a:lnTo>
                  <a:pt x="170192" y="364883"/>
                </a:lnTo>
                <a:lnTo>
                  <a:pt x="174840" y="381647"/>
                </a:lnTo>
                <a:lnTo>
                  <a:pt x="179959" y="398449"/>
                </a:lnTo>
                <a:lnTo>
                  <a:pt x="179959" y="335572"/>
                </a:lnTo>
                <a:lnTo>
                  <a:pt x="175450" y="315366"/>
                </a:lnTo>
                <a:lnTo>
                  <a:pt x="174574" y="311416"/>
                </a:lnTo>
                <a:lnTo>
                  <a:pt x="167271" y="265417"/>
                </a:lnTo>
                <a:lnTo>
                  <a:pt x="162775" y="222592"/>
                </a:lnTo>
                <a:lnTo>
                  <a:pt x="162039" y="210070"/>
                </a:lnTo>
                <a:lnTo>
                  <a:pt x="160502" y="184137"/>
                </a:lnTo>
                <a:lnTo>
                  <a:pt x="159842" y="151282"/>
                </a:lnTo>
                <a:lnTo>
                  <a:pt x="160223" y="124714"/>
                </a:lnTo>
                <a:lnTo>
                  <a:pt x="160515" y="115392"/>
                </a:lnTo>
                <a:lnTo>
                  <a:pt x="160718" y="107213"/>
                </a:lnTo>
                <a:lnTo>
                  <a:pt x="160820" y="102133"/>
                </a:lnTo>
                <a:lnTo>
                  <a:pt x="405536" y="16713"/>
                </a:lnTo>
                <a:lnTo>
                  <a:pt x="511898" y="54051"/>
                </a:lnTo>
                <a:lnTo>
                  <a:pt x="511898" y="37020"/>
                </a:lnTo>
                <a:close/>
              </a:path>
              <a:path w="514350" h="666114">
                <a:moveTo>
                  <a:pt x="514007" y="224218"/>
                </a:moveTo>
                <a:lnTo>
                  <a:pt x="472833" y="224218"/>
                </a:lnTo>
                <a:lnTo>
                  <a:pt x="472833" y="265417"/>
                </a:lnTo>
                <a:lnTo>
                  <a:pt x="514007" y="265417"/>
                </a:lnTo>
                <a:lnTo>
                  <a:pt x="514007" y="224218"/>
                </a:lnTo>
                <a:close/>
              </a:path>
            </a:pathLst>
          </a:custGeom>
          <a:solidFill>
            <a:srgbClr val="95D5D6"/>
          </a:solidFill>
        </p:spPr>
        <p:txBody>
          <a:bodyPr wrap="square" lIns="0" tIns="0" rIns="0" bIns="0" rtlCol="0"/>
          <a:lstStyle/>
          <a:p>
            <a:endParaRPr dirty="0"/>
          </a:p>
        </p:txBody>
      </p:sp>
      <p:grpSp>
        <p:nvGrpSpPr>
          <p:cNvPr id="28" name="object 28"/>
          <p:cNvGrpSpPr/>
          <p:nvPr/>
        </p:nvGrpSpPr>
        <p:grpSpPr>
          <a:xfrm>
            <a:off x="11694259" y="5374665"/>
            <a:ext cx="494665" cy="836930"/>
            <a:chOff x="11694259" y="5374665"/>
            <a:chExt cx="494665" cy="836930"/>
          </a:xfrm>
        </p:grpSpPr>
        <p:sp>
          <p:nvSpPr>
            <p:cNvPr id="29" name="object 29"/>
            <p:cNvSpPr/>
            <p:nvPr/>
          </p:nvSpPr>
          <p:spPr>
            <a:xfrm>
              <a:off x="11694249" y="5374665"/>
              <a:ext cx="494665" cy="836930"/>
            </a:xfrm>
            <a:custGeom>
              <a:avLst/>
              <a:gdLst/>
              <a:ahLst/>
              <a:cxnLst/>
              <a:rect l="l" t="t" r="r" b="b"/>
              <a:pathLst>
                <a:path w="494665" h="836929">
                  <a:moveTo>
                    <a:pt x="414934" y="369468"/>
                  </a:moveTo>
                  <a:lnTo>
                    <a:pt x="407365" y="361899"/>
                  </a:lnTo>
                  <a:lnTo>
                    <a:pt x="380238" y="361899"/>
                  </a:lnTo>
                  <a:lnTo>
                    <a:pt x="380238" y="395630"/>
                  </a:lnTo>
                  <a:lnTo>
                    <a:pt x="369227" y="436626"/>
                  </a:lnTo>
                  <a:lnTo>
                    <a:pt x="347484" y="471678"/>
                  </a:lnTo>
                  <a:lnTo>
                    <a:pt x="316915" y="498983"/>
                  </a:lnTo>
                  <a:lnTo>
                    <a:pt x="279438" y="516699"/>
                  </a:lnTo>
                  <a:lnTo>
                    <a:pt x="236956" y="523011"/>
                  </a:lnTo>
                  <a:lnTo>
                    <a:pt x="191414" y="515645"/>
                  </a:lnTo>
                  <a:lnTo>
                    <a:pt x="151828" y="495147"/>
                  </a:lnTo>
                  <a:lnTo>
                    <a:pt x="120586" y="463892"/>
                  </a:lnTo>
                  <a:lnTo>
                    <a:pt x="100088" y="424307"/>
                  </a:lnTo>
                  <a:lnTo>
                    <a:pt x="92722" y="378764"/>
                  </a:lnTo>
                  <a:lnTo>
                    <a:pt x="99034" y="336283"/>
                  </a:lnTo>
                  <a:lnTo>
                    <a:pt x="116751" y="298805"/>
                  </a:lnTo>
                  <a:lnTo>
                    <a:pt x="144056" y="268249"/>
                  </a:lnTo>
                  <a:lnTo>
                    <a:pt x="179120" y="246507"/>
                  </a:lnTo>
                  <a:lnTo>
                    <a:pt x="220103" y="235496"/>
                  </a:lnTo>
                  <a:lnTo>
                    <a:pt x="220103" y="388061"/>
                  </a:lnTo>
                  <a:lnTo>
                    <a:pt x="227672" y="395630"/>
                  </a:lnTo>
                  <a:lnTo>
                    <a:pt x="380238" y="395630"/>
                  </a:lnTo>
                  <a:lnTo>
                    <a:pt x="380238" y="361899"/>
                  </a:lnTo>
                  <a:lnTo>
                    <a:pt x="253834" y="361899"/>
                  </a:lnTo>
                  <a:lnTo>
                    <a:pt x="253834" y="235496"/>
                  </a:lnTo>
                  <a:lnTo>
                    <a:pt x="253834" y="208356"/>
                  </a:lnTo>
                  <a:lnTo>
                    <a:pt x="246265" y="200799"/>
                  </a:lnTo>
                  <a:lnTo>
                    <a:pt x="236956" y="200799"/>
                  </a:lnTo>
                  <a:lnTo>
                    <a:pt x="169100" y="214312"/>
                  </a:lnTo>
                  <a:lnTo>
                    <a:pt x="111340" y="253136"/>
                  </a:lnTo>
                  <a:lnTo>
                    <a:pt x="72504" y="310896"/>
                  </a:lnTo>
                  <a:lnTo>
                    <a:pt x="58991" y="378764"/>
                  </a:lnTo>
                  <a:lnTo>
                    <a:pt x="62420" y="413588"/>
                  </a:lnTo>
                  <a:lnTo>
                    <a:pt x="88925" y="477164"/>
                  </a:lnTo>
                  <a:lnTo>
                    <a:pt x="138569" y="526808"/>
                  </a:lnTo>
                  <a:lnTo>
                    <a:pt x="202145" y="553300"/>
                  </a:lnTo>
                  <a:lnTo>
                    <a:pt x="236956" y="556729"/>
                  </a:lnTo>
                  <a:lnTo>
                    <a:pt x="271780" y="553300"/>
                  </a:lnTo>
                  <a:lnTo>
                    <a:pt x="335356" y="526808"/>
                  </a:lnTo>
                  <a:lnTo>
                    <a:pt x="385000" y="477164"/>
                  </a:lnTo>
                  <a:lnTo>
                    <a:pt x="411505" y="413588"/>
                  </a:lnTo>
                  <a:lnTo>
                    <a:pt x="414934" y="378764"/>
                  </a:lnTo>
                  <a:lnTo>
                    <a:pt x="414934" y="369468"/>
                  </a:lnTo>
                  <a:close/>
                </a:path>
                <a:path w="494665" h="836929">
                  <a:moveTo>
                    <a:pt x="494347" y="85471"/>
                  </a:moveTo>
                  <a:lnTo>
                    <a:pt x="487629" y="52235"/>
                  </a:lnTo>
                  <a:lnTo>
                    <a:pt x="475145" y="33731"/>
                  </a:lnTo>
                  <a:lnTo>
                    <a:pt x="469290" y="25069"/>
                  </a:lnTo>
                  <a:lnTo>
                    <a:pt x="460616" y="19215"/>
                  </a:lnTo>
                  <a:lnTo>
                    <a:pt x="460616" y="85471"/>
                  </a:lnTo>
                  <a:lnTo>
                    <a:pt x="460616" y="91757"/>
                  </a:lnTo>
                  <a:lnTo>
                    <a:pt x="460514" y="125488"/>
                  </a:lnTo>
                  <a:lnTo>
                    <a:pt x="456006" y="710869"/>
                  </a:lnTo>
                  <a:lnTo>
                    <a:pt x="33718" y="710869"/>
                  </a:lnTo>
                  <a:lnTo>
                    <a:pt x="33731" y="125488"/>
                  </a:lnTo>
                  <a:lnTo>
                    <a:pt x="460514" y="125488"/>
                  </a:lnTo>
                  <a:lnTo>
                    <a:pt x="460514" y="91757"/>
                  </a:lnTo>
                  <a:lnTo>
                    <a:pt x="33718" y="91757"/>
                  </a:lnTo>
                  <a:lnTo>
                    <a:pt x="33718" y="85471"/>
                  </a:lnTo>
                  <a:lnTo>
                    <a:pt x="37795" y="65354"/>
                  </a:lnTo>
                  <a:lnTo>
                    <a:pt x="48907" y="48907"/>
                  </a:lnTo>
                  <a:lnTo>
                    <a:pt x="65379" y="37807"/>
                  </a:lnTo>
                  <a:lnTo>
                    <a:pt x="85509" y="33731"/>
                  </a:lnTo>
                  <a:lnTo>
                    <a:pt x="408889" y="33731"/>
                  </a:lnTo>
                  <a:lnTo>
                    <a:pt x="429006" y="37807"/>
                  </a:lnTo>
                  <a:lnTo>
                    <a:pt x="445452" y="48907"/>
                  </a:lnTo>
                  <a:lnTo>
                    <a:pt x="456552" y="65354"/>
                  </a:lnTo>
                  <a:lnTo>
                    <a:pt x="460616" y="85471"/>
                  </a:lnTo>
                  <a:lnTo>
                    <a:pt x="460616" y="19215"/>
                  </a:lnTo>
                  <a:lnTo>
                    <a:pt x="442125" y="6731"/>
                  </a:lnTo>
                  <a:lnTo>
                    <a:pt x="408889" y="0"/>
                  </a:lnTo>
                  <a:lnTo>
                    <a:pt x="85509" y="0"/>
                  </a:lnTo>
                  <a:lnTo>
                    <a:pt x="52260" y="6731"/>
                  </a:lnTo>
                  <a:lnTo>
                    <a:pt x="25069" y="25069"/>
                  </a:lnTo>
                  <a:lnTo>
                    <a:pt x="6731" y="52235"/>
                  </a:lnTo>
                  <a:lnTo>
                    <a:pt x="0" y="85471"/>
                  </a:lnTo>
                  <a:lnTo>
                    <a:pt x="0" y="750862"/>
                  </a:lnTo>
                  <a:lnTo>
                    <a:pt x="6731" y="784136"/>
                  </a:lnTo>
                  <a:lnTo>
                    <a:pt x="25069" y="811314"/>
                  </a:lnTo>
                  <a:lnTo>
                    <a:pt x="52260" y="829665"/>
                  </a:lnTo>
                  <a:lnTo>
                    <a:pt x="85509" y="836383"/>
                  </a:lnTo>
                  <a:lnTo>
                    <a:pt x="408889" y="836383"/>
                  </a:lnTo>
                  <a:lnTo>
                    <a:pt x="452450" y="824433"/>
                  </a:lnTo>
                  <a:lnTo>
                    <a:pt x="435216" y="795439"/>
                  </a:lnTo>
                  <a:lnTo>
                    <a:pt x="428980" y="798588"/>
                  </a:lnTo>
                  <a:lnTo>
                    <a:pt x="422554" y="800823"/>
                  </a:lnTo>
                  <a:lnTo>
                    <a:pt x="415810" y="802208"/>
                  </a:lnTo>
                  <a:lnTo>
                    <a:pt x="408889" y="802665"/>
                  </a:lnTo>
                  <a:lnTo>
                    <a:pt x="85509" y="802665"/>
                  </a:lnTo>
                  <a:lnTo>
                    <a:pt x="65379" y="798588"/>
                  </a:lnTo>
                  <a:lnTo>
                    <a:pt x="48907" y="787476"/>
                  </a:lnTo>
                  <a:lnTo>
                    <a:pt x="37795" y="771017"/>
                  </a:lnTo>
                  <a:lnTo>
                    <a:pt x="33718" y="750862"/>
                  </a:lnTo>
                  <a:lnTo>
                    <a:pt x="33718" y="744601"/>
                  </a:lnTo>
                  <a:lnTo>
                    <a:pt x="481977" y="744601"/>
                  </a:lnTo>
                  <a:lnTo>
                    <a:pt x="489546" y="737082"/>
                  </a:lnTo>
                  <a:lnTo>
                    <a:pt x="489750" y="710869"/>
                  </a:lnTo>
                  <a:lnTo>
                    <a:pt x="491947" y="422363"/>
                  </a:lnTo>
                  <a:lnTo>
                    <a:pt x="493509" y="419798"/>
                  </a:lnTo>
                  <a:lnTo>
                    <a:pt x="494347" y="416852"/>
                  </a:lnTo>
                  <a:lnTo>
                    <a:pt x="494347" y="125488"/>
                  </a:lnTo>
                  <a:lnTo>
                    <a:pt x="494347" y="91757"/>
                  </a:lnTo>
                  <a:lnTo>
                    <a:pt x="494347" y="85471"/>
                  </a:lnTo>
                  <a:close/>
                </a:path>
              </a:pathLst>
            </a:custGeom>
            <a:solidFill>
              <a:srgbClr val="95D5D6"/>
            </a:solidFill>
          </p:spPr>
          <p:txBody>
            <a:bodyPr wrap="square" lIns="0" tIns="0" rIns="0" bIns="0" rtlCol="0"/>
            <a:lstStyle/>
            <a:p>
              <a:endParaRPr dirty="0"/>
            </a:p>
          </p:txBody>
        </p:sp>
        <p:pic>
          <p:nvPicPr>
            <p:cNvPr id="30" name="object 30"/>
            <p:cNvPicPr/>
            <p:nvPr/>
          </p:nvPicPr>
          <p:blipFill>
            <a:blip r:embed="rId8" cstate="print"/>
            <a:stretch>
              <a:fillRect/>
            </a:stretch>
          </p:blipFill>
          <p:spPr>
            <a:xfrm>
              <a:off x="11980157" y="5560311"/>
              <a:ext cx="146608" cy="146608"/>
            </a:xfrm>
            <a:prstGeom prst="rect">
              <a:avLst/>
            </a:prstGeom>
          </p:spPr>
        </p:pic>
      </p:grpSp>
      <p:pic>
        <p:nvPicPr>
          <p:cNvPr id="31" name="object 31"/>
          <p:cNvPicPr/>
          <p:nvPr/>
        </p:nvPicPr>
        <p:blipFill>
          <a:blip r:embed="rId9" cstate="print"/>
          <a:stretch>
            <a:fillRect/>
          </a:stretch>
        </p:blipFill>
        <p:spPr>
          <a:xfrm>
            <a:off x="10743972" y="839078"/>
            <a:ext cx="1198886" cy="1052829"/>
          </a:xfrm>
          <a:prstGeom prst="rect">
            <a:avLst/>
          </a:prstGeom>
        </p:spPr>
      </p:pic>
      <p:pic>
        <p:nvPicPr>
          <p:cNvPr id="34" name="Picture 33"/>
          <p:cNvPicPr>
            <a:picLocks noChangeAspect="1"/>
          </p:cNvPicPr>
          <p:nvPr/>
        </p:nvPicPr>
        <p:blipFill>
          <a:blip r:embed="rId10"/>
          <a:stretch>
            <a:fillRect/>
          </a:stretch>
        </p:blipFill>
        <p:spPr>
          <a:xfrm>
            <a:off x="456631" y="357207"/>
            <a:ext cx="4428478" cy="6238800"/>
          </a:xfrm>
          <a:prstGeom prst="rect">
            <a:avLst/>
          </a:prstGeom>
        </p:spPr>
      </p:pic>
      <p:graphicFrame>
        <p:nvGraphicFramePr>
          <p:cNvPr id="33" name="Object 32"/>
          <p:cNvGraphicFramePr>
            <a:graphicFrameLocks noChangeAspect="1"/>
          </p:cNvGraphicFramePr>
          <p:nvPr/>
        </p:nvGraphicFramePr>
        <p:xfrm>
          <a:off x="5637706" y="357207"/>
          <a:ext cx="4416332" cy="6238800"/>
        </p:xfrm>
        <a:graphic>
          <a:graphicData uri="http://schemas.openxmlformats.org/presentationml/2006/ole">
            <mc:AlternateContent xmlns:mc="http://schemas.openxmlformats.org/markup-compatibility/2006">
              <mc:Choice xmlns:v="urn:schemas-microsoft-com:vml" Requires="v">
                <p:oleObj name="Acrobat Document" r:id="rId11" imgW="5676825" imgH="8019903" progId="AcroExch.Document.DC">
                  <p:embed/>
                </p:oleObj>
              </mc:Choice>
              <mc:Fallback>
                <p:oleObj name="Acrobat Document" r:id="rId11" imgW="5676825" imgH="8019903" progId="AcroExch.Document.DC">
                  <p:embed/>
                  <p:pic>
                    <p:nvPicPr>
                      <p:cNvPr id="33" name="Object 32"/>
                      <p:cNvPicPr/>
                      <p:nvPr/>
                    </p:nvPicPr>
                    <p:blipFill>
                      <a:blip r:embed="rId12"/>
                      <a:stretch>
                        <a:fillRect/>
                      </a:stretch>
                    </p:blipFill>
                    <p:spPr>
                      <a:xfrm>
                        <a:off x="5637706" y="357207"/>
                        <a:ext cx="4416332" cy="6238800"/>
                      </a:xfrm>
                      <a:prstGeom prst="rect">
                        <a:avLst/>
                      </a:prstGeom>
                    </p:spPr>
                  </p:pic>
                </p:oleObj>
              </mc:Fallback>
            </mc:AlternateContent>
          </a:graphicData>
        </a:graphic>
      </p:graphicFrame>
      <p:sp>
        <p:nvSpPr>
          <p:cNvPr id="36" name="Right Arrow 35"/>
          <p:cNvSpPr/>
          <p:nvPr/>
        </p:nvSpPr>
        <p:spPr>
          <a:xfrm rot="13291508">
            <a:off x="3205617" y="5516524"/>
            <a:ext cx="1286232" cy="896829"/>
          </a:xfrm>
          <a:prstGeom prst="rightArrow">
            <a:avLst/>
          </a:prstGeom>
          <a:solidFill>
            <a:srgbClr val="FACF4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dirty="0"/>
          </a:p>
        </p:txBody>
      </p:sp>
    </p:spTree>
    <p:custDataLst>
      <p:tags r:id="rId1"/>
    </p:custDataLst>
    <p:extLst>
      <p:ext uri="{BB962C8B-B14F-4D97-AF65-F5344CB8AC3E}">
        <p14:creationId xmlns:p14="http://schemas.microsoft.com/office/powerpoint/2010/main" val="30327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endParaRPr dirty="0"/>
          </a:p>
        </p:txBody>
      </p:sp>
      <p:sp>
        <p:nvSpPr>
          <p:cNvPr id="3" name="object 3"/>
          <p:cNvSpPr/>
          <p:nvPr/>
        </p:nvSpPr>
        <p:spPr>
          <a:xfrm>
            <a:off x="9036751" y="4020476"/>
            <a:ext cx="337185" cy="325120"/>
          </a:xfrm>
          <a:custGeom>
            <a:avLst/>
            <a:gdLst/>
            <a:ahLst/>
            <a:cxnLst/>
            <a:rect l="l" t="t" r="r" b="b"/>
            <a:pathLst>
              <a:path w="337184" h="325120">
                <a:moveTo>
                  <a:pt x="89282" y="7"/>
                </a:moveTo>
                <a:lnTo>
                  <a:pt x="42210" y="9504"/>
                </a:lnTo>
                <a:lnTo>
                  <a:pt x="6262" y="50514"/>
                </a:lnTo>
                <a:lnTo>
                  <a:pt x="0" y="84420"/>
                </a:lnTo>
                <a:lnTo>
                  <a:pt x="2741" y="117032"/>
                </a:lnTo>
                <a:lnTo>
                  <a:pt x="26526" y="175711"/>
                </a:lnTo>
                <a:lnTo>
                  <a:pt x="57900" y="217514"/>
                </a:lnTo>
                <a:lnTo>
                  <a:pt x="93137" y="256883"/>
                </a:lnTo>
                <a:lnTo>
                  <a:pt x="128974" y="292290"/>
                </a:lnTo>
                <a:lnTo>
                  <a:pt x="162149" y="322205"/>
                </a:lnTo>
                <a:lnTo>
                  <a:pt x="166238" y="324568"/>
                </a:lnTo>
                <a:lnTo>
                  <a:pt x="170785" y="324568"/>
                </a:lnTo>
                <a:lnTo>
                  <a:pt x="173058" y="323780"/>
                </a:lnTo>
                <a:lnTo>
                  <a:pt x="174887" y="322193"/>
                </a:lnTo>
                <a:lnTo>
                  <a:pt x="197292" y="301949"/>
                </a:lnTo>
                <a:lnTo>
                  <a:pt x="168499" y="301949"/>
                </a:lnTo>
                <a:lnTo>
                  <a:pt x="136976" y="273101"/>
                </a:lnTo>
                <a:lnTo>
                  <a:pt x="103824" y="239930"/>
                </a:lnTo>
                <a:lnTo>
                  <a:pt x="71448" y="203403"/>
                </a:lnTo>
                <a:lnTo>
                  <a:pt x="42693" y="164929"/>
                </a:lnTo>
                <a:lnTo>
                  <a:pt x="21825" y="113229"/>
                </a:lnTo>
                <a:lnTo>
                  <a:pt x="19337" y="84420"/>
                </a:lnTo>
                <a:lnTo>
                  <a:pt x="24456" y="57347"/>
                </a:lnTo>
                <a:lnTo>
                  <a:pt x="51532" y="26563"/>
                </a:lnTo>
                <a:lnTo>
                  <a:pt x="75802" y="19171"/>
                </a:lnTo>
                <a:lnTo>
                  <a:pt x="132070" y="19171"/>
                </a:lnTo>
                <a:lnTo>
                  <a:pt x="116912" y="8292"/>
                </a:lnTo>
                <a:lnTo>
                  <a:pt x="89282" y="7"/>
                </a:lnTo>
                <a:close/>
              </a:path>
              <a:path w="337184" h="325120">
                <a:moveTo>
                  <a:pt x="309907" y="19928"/>
                </a:moveTo>
                <a:lnTo>
                  <a:pt x="246781" y="19928"/>
                </a:lnTo>
                <a:lnTo>
                  <a:pt x="271432" y="21241"/>
                </a:lnTo>
                <a:lnTo>
                  <a:pt x="285414" y="26565"/>
                </a:lnTo>
                <a:lnTo>
                  <a:pt x="296947" y="34384"/>
                </a:lnTo>
                <a:lnTo>
                  <a:pt x="305994" y="44667"/>
                </a:lnTo>
                <a:lnTo>
                  <a:pt x="312517" y="57385"/>
                </a:lnTo>
                <a:lnTo>
                  <a:pt x="317626" y="84420"/>
                </a:lnTo>
                <a:lnTo>
                  <a:pt x="315120" y="113248"/>
                </a:lnTo>
                <a:lnTo>
                  <a:pt x="294216" y="164929"/>
                </a:lnTo>
                <a:lnTo>
                  <a:pt x="265604" y="203256"/>
                </a:lnTo>
                <a:lnTo>
                  <a:pt x="233272" y="239759"/>
                </a:lnTo>
                <a:lnTo>
                  <a:pt x="199862" y="273212"/>
                </a:lnTo>
                <a:lnTo>
                  <a:pt x="168499" y="301949"/>
                </a:lnTo>
                <a:lnTo>
                  <a:pt x="197292" y="301949"/>
                </a:lnTo>
                <a:lnTo>
                  <a:pt x="243980" y="256696"/>
                </a:lnTo>
                <a:lnTo>
                  <a:pt x="279170" y="217355"/>
                </a:lnTo>
                <a:lnTo>
                  <a:pt x="310396" y="175711"/>
                </a:lnTo>
                <a:lnTo>
                  <a:pt x="334226" y="116994"/>
                </a:lnTo>
                <a:lnTo>
                  <a:pt x="336970" y="84420"/>
                </a:lnTo>
                <a:lnTo>
                  <a:pt x="336943" y="82595"/>
                </a:lnTo>
                <a:lnTo>
                  <a:pt x="330684" y="50476"/>
                </a:lnTo>
                <a:lnTo>
                  <a:pt x="322012" y="33674"/>
                </a:lnTo>
                <a:lnTo>
                  <a:pt x="309977" y="19976"/>
                </a:lnTo>
                <a:close/>
              </a:path>
              <a:path w="337184" h="325120">
                <a:moveTo>
                  <a:pt x="132070" y="19171"/>
                </a:moveTo>
                <a:lnTo>
                  <a:pt x="80907" y="19171"/>
                </a:lnTo>
                <a:lnTo>
                  <a:pt x="101465" y="22973"/>
                </a:lnTo>
                <a:lnTo>
                  <a:pt x="121604" y="34384"/>
                </a:lnTo>
                <a:lnTo>
                  <a:pt x="141191" y="53295"/>
                </a:lnTo>
                <a:lnTo>
                  <a:pt x="160257" y="79750"/>
                </a:lnTo>
                <a:lnTo>
                  <a:pt x="162022" y="82607"/>
                </a:lnTo>
                <a:lnTo>
                  <a:pt x="165159" y="84334"/>
                </a:lnTo>
                <a:lnTo>
                  <a:pt x="171877" y="84334"/>
                </a:lnTo>
                <a:lnTo>
                  <a:pt x="174989" y="82595"/>
                </a:lnTo>
                <a:lnTo>
                  <a:pt x="176767" y="79737"/>
                </a:lnTo>
                <a:lnTo>
                  <a:pt x="193653" y="56941"/>
                </a:lnTo>
                <a:lnTo>
                  <a:pt x="168499" y="56941"/>
                </a:lnTo>
                <a:lnTo>
                  <a:pt x="143366" y="27287"/>
                </a:lnTo>
                <a:lnTo>
                  <a:pt x="132070" y="19171"/>
                </a:lnTo>
                <a:close/>
              </a:path>
              <a:path w="337184" h="325120">
                <a:moveTo>
                  <a:pt x="247652" y="0"/>
                </a:moveTo>
                <a:lnTo>
                  <a:pt x="219994" y="8301"/>
                </a:lnTo>
                <a:lnTo>
                  <a:pt x="193590" y="27295"/>
                </a:lnTo>
                <a:lnTo>
                  <a:pt x="168499" y="56941"/>
                </a:lnTo>
                <a:lnTo>
                  <a:pt x="193653" y="56941"/>
                </a:lnTo>
                <a:lnTo>
                  <a:pt x="199368" y="49225"/>
                </a:lnTo>
                <a:lnTo>
                  <a:pt x="222733" y="29272"/>
                </a:lnTo>
                <a:lnTo>
                  <a:pt x="246781" y="19928"/>
                </a:lnTo>
                <a:lnTo>
                  <a:pt x="309907" y="19928"/>
                </a:lnTo>
                <a:lnTo>
                  <a:pt x="294692" y="9494"/>
                </a:lnTo>
                <a:lnTo>
                  <a:pt x="276449" y="2458"/>
                </a:lnTo>
                <a:lnTo>
                  <a:pt x="247652" y="0"/>
                </a:lnTo>
                <a:close/>
              </a:path>
            </a:pathLst>
          </a:custGeom>
          <a:solidFill>
            <a:srgbClr val="95D5D6"/>
          </a:solidFill>
        </p:spPr>
        <p:txBody>
          <a:bodyPr wrap="square" lIns="0" tIns="0" rIns="0" bIns="0" rtlCol="0"/>
          <a:lstStyle/>
          <a:p>
            <a:endParaRPr dirty="0"/>
          </a:p>
        </p:txBody>
      </p:sp>
      <p:sp>
        <p:nvSpPr>
          <p:cNvPr id="4" name="object 4"/>
          <p:cNvSpPr/>
          <p:nvPr/>
        </p:nvSpPr>
        <p:spPr>
          <a:xfrm>
            <a:off x="9808105" y="5260626"/>
            <a:ext cx="337185" cy="325120"/>
          </a:xfrm>
          <a:custGeom>
            <a:avLst/>
            <a:gdLst/>
            <a:ahLst/>
            <a:cxnLst/>
            <a:rect l="l" t="t" r="r" b="b"/>
            <a:pathLst>
              <a:path w="337184" h="325120">
                <a:moveTo>
                  <a:pt x="89282" y="1"/>
                </a:moveTo>
                <a:lnTo>
                  <a:pt x="42210" y="9499"/>
                </a:lnTo>
                <a:lnTo>
                  <a:pt x="6262" y="50509"/>
                </a:lnTo>
                <a:lnTo>
                  <a:pt x="0" y="84415"/>
                </a:lnTo>
                <a:lnTo>
                  <a:pt x="2741" y="117027"/>
                </a:lnTo>
                <a:lnTo>
                  <a:pt x="26526" y="175706"/>
                </a:lnTo>
                <a:lnTo>
                  <a:pt x="57900" y="217508"/>
                </a:lnTo>
                <a:lnTo>
                  <a:pt x="93137" y="256878"/>
                </a:lnTo>
                <a:lnTo>
                  <a:pt x="128974" y="292284"/>
                </a:lnTo>
                <a:lnTo>
                  <a:pt x="162149" y="322200"/>
                </a:lnTo>
                <a:lnTo>
                  <a:pt x="166238" y="324562"/>
                </a:lnTo>
                <a:lnTo>
                  <a:pt x="170785" y="324562"/>
                </a:lnTo>
                <a:lnTo>
                  <a:pt x="173058" y="323775"/>
                </a:lnTo>
                <a:lnTo>
                  <a:pt x="174887" y="322187"/>
                </a:lnTo>
                <a:lnTo>
                  <a:pt x="197291" y="301944"/>
                </a:lnTo>
                <a:lnTo>
                  <a:pt x="168512" y="301944"/>
                </a:lnTo>
                <a:lnTo>
                  <a:pt x="136983" y="273098"/>
                </a:lnTo>
                <a:lnTo>
                  <a:pt x="103827" y="239925"/>
                </a:lnTo>
                <a:lnTo>
                  <a:pt x="71453" y="203397"/>
                </a:lnTo>
                <a:lnTo>
                  <a:pt x="42705" y="164923"/>
                </a:lnTo>
                <a:lnTo>
                  <a:pt x="21827" y="113228"/>
                </a:lnTo>
                <a:lnTo>
                  <a:pt x="19337" y="84415"/>
                </a:lnTo>
                <a:lnTo>
                  <a:pt x="24456" y="57342"/>
                </a:lnTo>
                <a:lnTo>
                  <a:pt x="51532" y="26552"/>
                </a:lnTo>
                <a:lnTo>
                  <a:pt x="75802" y="19165"/>
                </a:lnTo>
                <a:lnTo>
                  <a:pt x="132074" y="19165"/>
                </a:lnTo>
                <a:lnTo>
                  <a:pt x="116929" y="8291"/>
                </a:lnTo>
                <a:lnTo>
                  <a:pt x="89282" y="1"/>
                </a:lnTo>
                <a:close/>
              </a:path>
              <a:path w="337184" h="325120">
                <a:moveTo>
                  <a:pt x="309904" y="19917"/>
                </a:moveTo>
                <a:lnTo>
                  <a:pt x="246781" y="19917"/>
                </a:lnTo>
                <a:lnTo>
                  <a:pt x="271432" y="21235"/>
                </a:lnTo>
                <a:lnTo>
                  <a:pt x="285419" y="26560"/>
                </a:lnTo>
                <a:lnTo>
                  <a:pt x="296952" y="34378"/>
                </a:lnTo>
                <a:lnTo>
                  <a:pt x="305996" y="44662"/>
                </a:lnTo>
                <a:lnTo>
                  <a:pt x="312517" y="57380"/>
                </a:lnTo>
                <a:lnTo>
                  <a:pt x="317632" y="84415"/>
                </a:lnTo>
                <a:lnTo>
                  <a:pt x="315125" y="113242"/>
                </a:lnTo>
                <a:lnTo>
                  <a:pt x="294216" y="164923"/>
                </a:lnTo>
                <a:lnTo>
                  <a:pt x="265604" y="203256"/>
                </a:lnTo>
                <a:lnTo>
                  <a:pt x="233274" y="239758"/>
                </a:lnTo>
                <a:lnTo>
                  <a:pt x="199870" y="273206"/>
                </a:lnTo>
                <a:lnTo>
                  <a:pt x="168512" y="301944"/>
                </a:lnTo>
                <a:lnTo>
                  <a:pt x="197291" y="301944"/>
                </a:lnTo>
                <a:lnTo>
                  <a:pt x="243975" y="256690"/>
                </a:lnTo>
                <a:lnTo>
                  <a:pt x="279164" y="217349"/>
                </a:lnTo>
                <a:lnTo>
                  <a:pt x="310396" y="175706"/>
                </a:lnTo>
                <a:lnTo>
                  <a:pt x="334226" y="116989"/>
                </a:lnTo>
                <a:lnTo>
                  <a:pt x="336970" y="84415"/>
                </a:lnTo>
                <a:lnTo>
                  <a:pt x="336943" y="82589"/>
                </a:lnTo>
                <a:lnTo>
                  <a:pt x="330684" y="50471"/>
                </a:lnTo>
                <a:lnTo>
                  <a:pt x="322013" y="33669"/>
                </a:lnTo>
                <a:lnTo>
                  <a:pt x="309982" y="19970"/>
                </a:lnTo>
                <a:close/>
              </a:path>
              <a:path w="337184" h="325120">
                <a:moveTo>
                  <a:pt x="132074" y="19165"/>
                </a:moveTo>
                <a:lnTo>
                  <a:pt x="80907" y="19165"/>
                </a:lnTo>
                <a:lnTo>
                  <a:pt x="101465" y="22968"/>
                </a:lnTo>
                <a:lnTo>
                  <a:pt x="121604" y="34378"/>
                </a:lnTo>
                <a:lnTo>
                  <a:pt x="141191" y="53289"/>
                </a:lnTo>
                <a:lnTo>
                  <a:pt x="160257" y="79744"/>
                </a:lnTo>
                <a:lnTo>
                  <a:pt x="162035" y="82602"/>
                </a:lnTo>
                <a:lnTo>
                  <a:pt x="165159" y="84342"/>
                </a:lnTo>
                <a:lnTo>
                  <a:pt x="171890" y="84342"/>
                </a:lnTo>
                <a:lnTo>
                  <a:pt x="175001" y="82589"/>
                </a:lnTo>
                <a:lnTo>
                  <a:pt x="176779" y="79732"/>
                </a:lnTo>
                <a:lnTo>
                  <a:pt x="193659" y="56935"/>
                </a:lnTo>
                <a:lnTo>
                  <a:pt x="168512" y="56935"/>
                </a:lnTo>
                <a:lnTo>
                  <a:pt x="143374" y="27284"/>
                </a:lnTo>
                <a:lnTo>
                  <a:pt x="132074" y="19165"/>
                </a:lnTo>
                <a:close/>
              </a:path>
              <a:path w="337184" h="325120">
                <a:moveTo>
                  <a:pt x="247647" y="0"/>
                </a:moveTo>
                <a:lnTo>
                  <a:pt x="219997" y="8296"/>
                </a:lnTo>
                <a:lnTo>
                  <a:pt x="193595" y="27289"/>
                </a:lnTo>
                <a:lnTo>
                  <a:pt x="168512" y="56935"/>
                </a:lnTo>
                <a:lnTo>
                  <a:pt x="193659" y="56935"/>
                </a:lnTo>
                <a:lnTo>
                  <a:pt x="199373" y="49218"/>
                </a:lnTo>
                <a:lnTo>
                  <a:pt x="222734" y="29262"/>
                </a:lnTo>
                <a:lnTo>
                  <a:pt x="246781" y="19917"/>
                </a:lnTo>
                <a:lnTo>
                  <a:pt x="309904" y="19917"/>
                </a:lnTo>
                <a:lnTo>
                  <a:pt x="294697" y="9489"/>
                </a:lnTo>
                <a:lnTo>
                  <a:pt x="276449" y="2452"/>
                </a:lnTo>
                <a:lnTo>
                  <a:pt x="247647" y="0"/>
                </a:lnTo>
                <a:close/>
              </a:path>
            </a:pathLst>
          </a:custGeom>
          <a:solidFill>
            <a:srgbClr val="95D5D6"/>
          </a:solidFill>
        </p:spPr>
        <p:txBody>
          <a:bodyPr wrap="square" lIns="0" tIns="0" rIns="0" bIns="0" rtlCol="0"/>
          <a:lstStyle/>
          <a:p>
            <a:endParaRPr dirty="0"/>
          </a:p>
        </p:txBody>
      </p:sp>
      <p:sp>
        <p:nvSpPr>
          <p:cNvPr id="5" name="object 5"/>
          <p:cNvSpPr/>
          <p:nvPr/>
        </p:nvSpPr>
        <p:spPr>
          <a:xfrm>
            <a:off x="10643801" y="3209084"/>
            <a:ext cx="826769" cy="354330"/>
          </a:xfrm>
          <a:custGeom>
            <a:avLst/>
            <a:gdLst/>
            <a:ahLst/>
            <a:cxnLst/>
            <a:rect l="l" t="t" r="r" b="b"/>
            <a:pathLst>
              <a:path w="826770" h="354329">
                <a:moveTo>
                  <a:pt x="445693" y="0"/>
                </a:moveTo>
                <a:lnTo>
                  <a:pt x="441642" y="2755"/>
                </a:lnTo>
                <a:lnTo>
                  <a:pt x="382371" y="186613"/>
                </a:lnTo>
                <a:lnTo>
                  <a:pt x="4343" y="186613"/>
                </a:lnTo>
                <a:lnTo>
                  <a:pt x="0" y="190982"/>
                </a:lnTo>
                <a:lnTo>
                  <a:pt x="0" y="201701"/>
                </a:lnTo>
                <a:lnTo>
                  <a:pt x="4343" y="206057"/>
                </a:lnTo>
                <a:lnTo>
                  <a:pt x="393687" y="206057"/>
                </a:lnTo>
                <a:lnTo>
                  <a:pt x="397408" y="203339"/>
                </a:lnTo>
                <a:lnTo>
                  <a:pt x="447078" y="49276"/>
                </a:lnTo>
                <a:lnTo>
                  <a:pt x="504037" y="350494"/>
                </a:lnTo>
                <a:lnTo>
                  <a:pt x="507695" y="353745"/>
                </a:lnTo>
                <a:lnTo>
                  <a:pt x="512775" y="354063"/>
                </a:lnTo>
                <a:lnTo>
                  <a:pt x="516940" y="354063"/>
                </a:lnTo>
                <a:lnTo>
                  <a:pt x="520661" y="351396"/>
                </a:lnTo>
                <a:lnTo>
                  <a:pt x="589826" y="142976"/>
                </a:lnTo>
                <a:lnTo>
                  <a:pt x="619467" y="203936"/>
                </a:lnTo>
                <a:lnTo>
                  <a:pt x="622858" y="206057"/>
                </a:lnTo>
                <a:lnTo>
                  <a:pt x="822248" y="206057"/>
                </a:lnTo>
                <a:lnTo>
                  <a:pt x="826604" y="201701"/>
                </a:lnTo>
                <a:lnTo>
                  <a:pt x="826604" y="190982"/>
                </a:lnTo>
                <a:lnTo>
                  <a:pt x="822248" y="186613"/>
                </a:lnTo>
                <a:lnTo>
                  <a:pt x="632663" y="186613"/>
                </a:lnTo>
                <a:lnTo>
                  <a:pt x="595147" y="109435"/>
                </a:lnTo>
                <a:lnTo>
                  <a:pt x="591438" y="107264"/>
                </a:lnTo>
                <a:lnTo>
                  <a:pt x="583552" y="107797"/>
                </a:lnTo>
                <a:lnTo>
                  <a:pt x="580148" y="110426"/>
                </a:lnTo>
                <a:lnTo>
                  <a:pt x="515353" y="305701"/>
                </a:lnTo>
                <a:lnTo>
                  <a:pt x="458254" y="3797"/>
                </a:lnTo>
                <a:lnTo>
                  <a:pt x="454571" y="558"/>
                </a:lnTo>
                <a:lnTo>
                  <a:pt x="445693" y="0"/>
                </a:lnTo>
                <a:close/>
              </a:path>
            </a:pathLst>
          </a:custGeom>
          <a:solidFill>
            <a:srgbClr val="95D5D6"/>
          </a:solidFill>
        </p:spPr>
        <p:txBody>
          <a:bodyPr wrap="square" lIns="0" tIns="0" rIns="0" bIns="0" rtlCol="0"/>
          <a:lstStyle/>
          <a:p>
            <a:endParaRPr dirty="0"/>
          </a:p>
        </p:txBody>
      </p:sp>
      <p:sp>
        <p:nvSpPr>
          <p:cNvPr id="6" name="object 6"/>
          <p:cNvSpPr/>
          <p:nvPr/>
        </p:nvSpPr>
        <p:spPr>
          <a:xfrm>
            <a:off x="11319305" y="1920678"/>
            <a:ext cx="413384" cy="257810"/>
          </a:xfrm>
          <a:custGeom>
            <a:avLst/>
            <a:gdLst/>
            <a:ahLst/>
            <a:cxnLst/>
            <a:rect l="l" t="t" r="r" b="b"/>
            <a:pathLst>
              <a:path w="413384" h="257810">
                <a:moveTo>
                  <a:pt x="158419" y="0"/>
                </a:moveTo>
                <a:lnTo>
                  <a:pt x="154406" y="2895"/>
                </a:lnTo>
                <a:lnTo>
                  <a:pt x="110451" y="154381"/>
                </a:lnTo>
                <a:lnTo>
                  <a:pt x="4343" y="154381"/>
                </a:lnTo>
                <a:lnTo>
                  <a:pt x="0" y="158737"/>
                </a:lnTo>
                <a:lnTo>
                  <a:pt x="0" y="169468"/>
                </a:lnTo>
                <a:lnTo>
                  <a:pt x="4343" y="173812"/>
                </a:lnTo>
                <a:lnTo>
                  <a:pt x="122085" y="173812"/>
                </a:lnTo>
                <a:lnTo>
                  <a:pt x="125882" y="170954"/>
                </a:lnTo>
                <a:lnTo>
                  <a:pt x="160705" y="50926"/>
                </a:lnTo>
                <a:lnTo>
                  <a:pt x="200888" y="253809"/>
                </a:lnTo>
                <a:lnTo>
                  <a:pt x="204457" y="257009"/>
                </a:lnTo>
                <a:lnTo>
                  <a:pt x="209588" y="257390"/>
                </a:lnTo>
                <a:lnTo>
                  <a:pt x="213601" y="257390"/>
                </a:lnTo>
                <a:lnTo>
                  <a:pt x="217246" y="254914"/>
                </a:lnTo>
                <a:lnTo>
                  <a:pt x="266382" y="124434"/>
                </a:lnTo>
                <a:lnTo>
                  <a:pt x="286981" y="171526"/>
                </a:lnTo>
                <a:lnTo>
                  <a:pt x="290474" y="173812"/>
                </a:lnTo>
                <a:lnTo>
                  <a:pt x="409016" y="173812"/>
                </a:lnTo>
                <a:lnTo>
                  <a:pt x="413359" y="169468"/>
                </a:lnTo>
                <a:lnTo>
                  <a:pt x="413359" y="158737"/>
                </a:lnTo>
                <a:lnTo>
                  <a:pt x="409016" y="154381"/>
                </a:lnTo>
                <a:lnTo>
                  <a:pt x="300697" y="154381"/>
                </a:lnTo>
                <a:lnTo>
                  <a:pt x="273024" y="91135"/>
                </a:lnTo>
                <a:lnTo>
                  <a:pt x="269405" y="88849"/>
                </a:lnTo>
                <a:lnTo>
                  <a:pt x="261493" y="89039"/>
                </a:lnTo>
                <a:lnTo>
                  <a:pt x="258000" y="91516"/>
                </a:lnTo>
                <a:lnTo>
                  <a:pt x="212496" y="212356"/>
                </a:lnTo>
                <a:lnTo>
                  <a:pt x="171157" y="3606"/>
                </a:lnTo>
                <a:lnTo>
                  <a:pt x="167386" y="393"/>
                </a:lnTo>
                <a:lnTo>
                  <a:pt x="158419" y="0"/>
                </a:lnTo>
                <a:close/>
              </a:path>
            </a:pathLst>
          </a:custGeom>
          <a:solidFill>
            <a:srgbClr val="95D5D6"/>
          </a:solidFill>
        </p:spPr>
        <p:txBody>
          <a:bodyPr wrap="square" lIns="0" tIns="0" rIns="0" bIns="0" rtlCol="0"/>
          <a:lstStyle/>
          <a:p>
            <a:endParaRPr dirty="0"/>
          </a:p>
        </p:txBody>
      </p:sp>
      <p:sp>
        <p:nvSpPr>
          <p:cNvPr id="7" name="object 7"/>
          <p:cNvSpPr/>
          <p:nvPr/>
        </p:nvSpPr>
        <p:spPr>
          <a:xfrm>
            <a:off x="10682880" y="2447941"/>
            <a:ext cx="264795" cy="252095"/>
          </a:xfrm>
          <a:custGeom>
            <a:avLst/>
            <a:gdLst/>
            <a:ahLst/>
            <a:cxnLst/>
            <a:rect l="l" t="t" r="r" b="b"/>
            <a:pathLst>
              <a:path w="264795" h="252094">
                <a:moveTo>
                  <a:pt x="252666" y="0"/>
                </a:moveTo>
                <a:lnTo>
                  <a:pt x="243865" y="546"/>
                </a:lnTo>
                <a:lnTo>
                  <a:pt x="118948" y="141897"/>
                </a:lnTo>
                <a:lnTo>
                  <a:pt x="79654" y="92849"/>
                </a:lnTo>
                <a:lnTo>
                  <a:pt x="70891" y="91884"/>
                </a:lnTo>
                <a:lnTo>
                  <a:pt x="58877" y="101498"/>
                </a:lnTo>
                <a:lnTo>
                  <a:pt x="57911" y="110274"/>
                </a:lnTo>
                <a:lnTo>
                  <a:pt x="110121" y="175437"/>
                </a:lnTo>
                <a:lnTo>
                  <a:pt x="113969" y="177355"/>
                </a:lnTo>
                <a:lnTo>
                  <a:pt x="122402" y="177457"/>
                </a:lnTo>
                <a:lnTo>
                  <a:pt x="126212" y="175742"/>
                </a:lnTo>
                <a:lnTo>
                  <a:pt x="208978" y="82105"/>
                </a:lnTo>
                <a:lnTo>
                  <a:pt x="208978" y="224231"/>
                </a:lnTo>
                <a:lnTo>
                  <a:pt x="27863" y="224231"/>
                </a:lnTo>
                <a:lnTo>
                  <a:pt x="27863" y="43116"/>
                </a:lnTo>
                <a:lnTo>
                  <a:pt x="179654" y="43116"/>
                </a:lnTo>
                <a:lnTo>
                  <a:pt x="187350" y="43116"/>
                </a:lnTo>
                <a:lnTo>
                  <a:pt x="193586" y="36880"/>
                </a:lnTo>
                <a:lnTo>
                  <a:pt x="193586" y="21488"/>
                </a:lnTo>
                <a:lnTo>
                  <a:pt x="187350" y="15252"/>
                </a:lnTo>
                <a:lnTo>
                  <a:pt x="6235" y="15252"/>
                </a:lnTo>
                <a:lnTo>
                  <a:pt x="0" y="21488"/>
                </a:lnTo>
                <a:lnTo>
                  <a:pt x="0" y="245846"/>
                </a:lnTo>
                <a:lnTo>
                  <a:pt x="6235" y="252094"/>
                </a:lnTo>
                <a:lnTo>
                  <a:pt x="230593" y="252094"/>
                </a:lnTo>
                <a:lnTo>
                  <a:pt x="236842" y="245846"/>
                </a:lnTo>
                <a:lnTo>
                  <a:pt x="236842" y="58432"/>
                </a:lnTo>
                <a:lnTo>
                  <a:pt x="235902" y="55676"/>
                </a:lnTo>
                <a:lnTo>
                  <a:pt x="234314" y="53416"/>
                </a:lnTo>
                <a:lnTo>
                  <a:pt x="264744" y="18999"/>
                </a:lnTo>
                <a:lnTo>
                  <a:pt x="264198" y="10198"/>
                </a:lnTo>
                <a:lnTo>
                  <a:pt x="252666" y="0"/>
                </a:lnTo>
                <a:close/>
              </a:path>
            </a:pathLst>
          </a:custGeom>
          <a:solidFill>
            <a:srgbClr val="95D5D6"/>
          </a:solidFill>
        </p:spPr>
        <p:txBody>
          <a:bodyPr wrap="square" lIns="0" tIns="0" rIns="0" bIns="0" rtlCol="0"/>
          <a:lstStyle/>
          <a:p>
            <a:endParaRPr dirty="0"/>
          </a:p>
        </p:txBody>
      </p:sp>
      <p:grpSp>
        <p:nvGrpSpPr>
          <p:cNvPr id="8" name="object 8"/>
          <p:cNvGrpSpPr/>
          <p:nvPr/>
        </p:nvGrpSpPr>
        <p:grpSpPr>
          <a:xfrm>
            <a:off x="10612311" y="2142765"/>
            <a:ext cx="891540" cy="892175"/>
            <a:chOff x="10612311" y="2142765"/>
            <a:chExt cx="891540" cy="892175"/>
          </a:xfrm>
        </p:grpSpPr>
        <p:pic>
          <p:nvPicPr>
            <p:cNvPr id="9" name="object 9"/>
            <p:cNvPicPr/>
            <p:nvPr/>
          </p:nvPicPr>
          <p:blipFill>
            <a:blip r:embed="rId4" cstate="print"/>
            <a:stretch>
              <a:fillRect/>
            </a:stretch>
          </p:blipFill>
          <p:spPr>
            <a:xfrm>
              <a:off x="11377866" y="2630303"/>
              <a:ext cx="125387" cy="211099"/>
            </a:xfrm>
            <a:prstGeom prst="rect">
              <a:avLst/>
            </a:prstGeom>
          </p:spPr>
        </p:pic>
        <p:sp>
          <p:nvSpPr>
            <p:cNvPr id="10" name="object 10"/>
            <p:cNvSpPr/>
            <p:nvPr/>
          </p:nvSpPr>
          <p:spPr>
            <a:xfrm>
              <a:off x="10612311" y="2142769"/>
              <a:ext cx="877569" cy="892175"/>
            </a:xfrm>
            <a:custGeom>
              <a:avLst/>
              <a:gdLst/>
              <a:ahLst/>
              <a:cxnLst/>
              <a:rect l="l" t="t" r="r" b="b"/>
              <a:pathLst>
                <a:path w="877570" h="892175">
                  <a:moveTo>
                    <a:pt x="571195" y="111455"/>
                  </a:moveTo>
                  <a:lnTo>
                    <a:pt x="444474" y="111455"/>
                  </a:lnTo>
                  <a:lnTo>
                    <a:pt x="444474" y="77558"/>
                  </a:lnTo>
                  <a:lnTo>
                    <a:pt x="416610" y="51447"/>
                  </a:lnTo>
                  <a:lnTo>
                    <a:pt x="416610" y="89623"/>
                  </a:lnTo>
                  <a:lnTo>
                    <a:pt x="416610" y="111455"/>
                  </a:lnTo>
                  <a:lnTo>
                    <a:pt x="221564" y="111455"/>
                  </a:lnTo>
                  <a:lnTo>
                    <a:pt x="221564" y="89623"/>
                  </a:lnTo>
                  <a:lnTo>
                    <a:pt x="287439" y="27863"/>
                  </a:lnTo>
                  <a:lnTo>
                    <a:pt x="350723" y="27863"/>
                  </a:lnTo>
                  <a:lnTo>
                    <a:pt x="416610" y="89623"/>
                  </a:lnTo>
                  <a:lnTo>
                    <a:pt x="416610" y="51447"/>
                  </a:lnTo>
                  <a:lnTo>
                    <a:pt x="391464" y="27863"/>
                  </a:lnTo>
                  <a:lnTo>
                    <a:pt x="361746" y="0"/>
                  </a:lnTo>
                  <a:lnTo>
                    <a:pt x="276428" y="0"/>
                  </a:lnTo>
                  <a:lnTo>
                    <a:pt x="193700" y="77558"/>
                  </a:lnTo>
                  <a:lnTo>
                    <a:pt x="193700" y="111455"/>
                  </a:lnTo>
                  <a:lnTo>
                    <a:pt x="69646" y="111455"/>
                  </a:lnTo>
                  <a:lnTo>
                    <a:pt x="69646" y="294386"/>
                  </a:lnTo>
                  <a:lnTo>
                    <a:pt x="97510" y="294386"/>
                  </a:lnTo>
                  <a:lnTo>
                    <a:pt x="97510" y="139306"/>
                  </a:lnTo>
                  <a:lnTo>
                    <a:pt x="543331" y="139306"/>
                  </a:lnTo>
                  <a:lnTo>
                    <a:pt x="543331" y="250761"/>
                  </a:lnTo>
                  <a:lnTo>
                    <a:pt x="571195" y="250761"/>
                  </a:lnTo>
                  <a:lnTo>
                    <a:pt x="571195" y="139306"/>
                  </a:lnTo>
                  <a:lnTo>
                    <a:pt x="571195" y="111455"/>
                  </a:lnTo>
                  <a:close/>
                </a:path>
                <a:path w="877570" h="892175">
                  <a:moveTo>
                    <a:pt x="640854" y="42418"/>
                  </a:moveTo>
                  <a:lnTo>
                    <a:pt x="459066" y="42418"/>
                  </a:lnTo>
                  <a:lnTo>
                    <a:pt x="459066" y="69088"/>
                  </a:lnTo>
                  <a:lnTo>
                    <a:pt x="612990" y="69088"/>
                  </a:lnTo>
                  <a:lnTo>
                    <a:pt x="612990" y="278638"/>
                  </a:lnTo>
                  <a:lnTo>
                    <a:pt x="640854" y="278638"/>
                  </a:lnTo>
                  <a:lnTo>
                    <a:pt x="640854" y="69088"/>
                  </a:lnTo>
                  <a:lnTo>
                    <a:pt x="640854" y="42418"/>
                  </a:lnTo>
                  <a:close/>
                </a:path>
                <a:path w="877570" h="892175">
                  <a:moveTo>
                    <a:pt x="877138" y="449656"/>
                  </a:moveTo>
                  <a:lnTo>
                    <a:pt x="873963" y="433959"/>
                  </a:lnTo>
                  <a:lnTo>
                    <a:pt x="865162" y="420598"/>
                  </a:lnTo>
                  <a:lnTo>
                    <a:pt x="851496" y="411365"/>
                  </a:lnTo>
                  <a:lnTo>
                    <a:pt x="851154" y="411226"/>
                  </a:lnTo>
                  <a:lnTo>
                    <a:pt x="851154" y="448144"/>
                  </a:lnTo>
                  <a:lnTo>
                    <a:pt x="846785" y="458685"/>
                  </a:lnTo>
                  <a:lnTo>
                    <a:pt x="844092" y="461365"/>
                  </a:lnTo>
                  <a:lnTo>
                    <a:pt x="837272" y="464172"/>
                  </a:lnTo>
                  <a:lnTo>
                    <a:pt x="833564" y="464197"/>
                  </a:lnTo>
                  <a:lnTo>
                    <a:pt x="830173" y="462838"/>
                  </a:lnTo>
                  <a:lnTo>
                    <a:pt x="735317" y="419011"/>
                  </a:lnTo>
                  <a:lnTo>
                    <a:pt x="690981" y="397649"/>
                  </a:lnTo>
                  <a:lnTo>
                    <a:pt x="639610" y="370484"/>
                  </a:lnTo>
                  <a:lnTo>
                    <a:pt x="606945" y="337705"/>
                  </a:lnTo>
                  <a:lnTo>
                    <a:pt x="748131" y="397700"/>
                  </a:lnTo>
                  <a:lnTo>
                    <a:pt x="847775" y="439991"/>
                  </a:lnTo>
                  <a:lnTo>
                    <a:pt x="851154" y="448144"/>
                  </a:lnTo>
                  <a:lnTo>
                    <a:pt x="851154" y="411226"/>
                  </a:lnTo>
                  <a:lnTo>
                    <a:pt x="678154" y="337705"/>
                  </a:lnTo>
                  <a:lnTo>
                    <a:pt x="555155" y="285432"/>
                  </a:lnTo>
                  <a:lnTo>
                    <a:pt x="554596" y="285229"/>
                  </a:lnTo>
                  <a:lnTo>
                    <a:pt x="503161" y="233654"/>
                  </a:lnTo>
                  <a:lnTo>
                    <a:pt x="495820" y="226301"/>
                  </a:lnTo>
                  <a:lnTo>
                    <a:pt x="490664" y="221119"/>
                  </a:lnTo>
                  <a:lnTo>
                    <a:pt x="475246" y="210400"/>
                  </a:lnTo>
                  <a:lnTo>
                    <a:pt x="457682" y="205905"/>
                  </a:lnTo>
                  <a:lnTo>
                    <a:pt x="439953" y="207784"/>
                  </a:lnTo>
                  <a:lnTo>
                    <a:pt x="424040" y="216179"/>
                  </a:lnTo>
                  <a:lnTo>
                    <a:pt x="423583" y="216560"/>
                  </a:lnTo>
                  <a:lnTo>
                    <a:pt x="423583" y="291757"/>
                  </a:lnTo>
                  <a:lnTo>
                    <a:pt x="423113" y="291934"/>
                  </a:lnTo>
                  <a:lnTo>
                    <a:pt x="363880" y="264477"/>
                  </a:lnTo>
                  <a:lnTo>
                    <a:pt x="346265" y="242709"/>
                  </a:lnTo>
                  <a:lnTo>
                    <a:pt x="374396" y="238645"/>
                  </a:lnTo>
                  <a:lnTo>
                    <a:pt x="406044" y="252958"/>
                  </a:lnTo>
                  <a:lnTo>
                    <a:pt x="406819" y="262763"/>
                  </a:lnTo>
                  <a:lnTo>
                    <a:pt x="409524" y="272148"/>
                  </a:lnTo>
                  <a:lnTo>
                    <a:pt x="414045" y="280797"/>
                  </a:lnTo>
                  <a:lnTo>
                    <a:pt x="420281" y="288442"/>
                  </a:lnTo>
                  <a:lnTo>
                    <a:pt x="423583" y="291757"/>
                  </a:lnTo>
                  <a:lnTo>
                    <a:pt x="423583" y="216560"/>
                  </a:lnTo>
                  <a:lnTo>
                    <a:pt x="420433" y="219125"/>
                  </a:lnTo>
                  <a:lnTo>
                    <a:pt x="417309" y="222542"/>
                  </a:lnTo>
                  <a:lnTo>
                    <a:pt x="414705" y="226301"/>
                  </a:lnTo>
                  <a:lnTo>
                    <a:pt x="379755" y="210489"/>
                  </a:lnTo>
                  <a:lnTo>
                    <a:pt x="377075" y="210108"/>
                  </a:lnTo>
                  <a:lnTo>
                    <a:pt x="313067" y="219341"/>
                  </a:lnTo>
                  <a:lnTo>
                    <a:pt x="308876" y="222669"/>
                  </a:lnTo>
                  <a:lnTo>
                    <a:pt x="305219" y="232003"/>
                  </a:lnTo>
                  <a:lnTo>
                    <a:pt x="306044" y="237286"/>
                  </a:lnTo>
                  <a:lnTo>
                    <a:pt x="345592" y="286169"/>
                  </a:lnTo>
                  <a:lnTo>
                    <a:pt x="347294" y="287489"/>
                  </a:lnTo>
                  <a:lnTo>
                    <a:pt x="398868" y="311404"/>
                  </a:lnTo>
                  <a:lnTo>
                    <a:pt x="392645" y="325843"/>
                  </a:lnTo>
                  <a:lnTo>
                    <a:pt x="391325" y="341274"/>
                  </a:lnTo>
                  <a:lnTo>
                    <a:pt x="394919" y="356400"/>
                  </a:lnTo>
                  <a:lnTo>
                    <a:pt x="403415" y="369963"/>
                  </a:lnTo>
                  <a:lnTo>
                    <a:pt x="396443" y="372338"/>
                  </a:lnTo>
                  <a:lnTo>
                    <a:pt x="389890" y="376288"/>
                  </a:lnTo>
                  <a:lnTo>
                    <a:pt x="384327" y="381850"/>
                  </a:lnTo>
                  <a:lnTo>
                    <a:pt x="373672" y="397649"/>
                  </a:lnTo>
                  <a:lnTo>
                    <a:pt x="369785" y="415671"/>
                  </a:lnTo>
                  <a:lnTo>
                    <a:pt x="372719" y="433870"/>
                  </a:lnTo>
                  <a:lnTo>
                    <a:pt x="382549" y="450215"/>
                  </a:lnTo>
                  <a:lnTo>
                    <a:pt x="383044" y="450748"/>
                  </a:lnTo>
                  <a:lnTo>
                    <a:pt x="387248" y="454952"/>
                  </a:lnTo>
                  <a:lnTo>
                    <a:pt x="379552" y="458139"/>
                  </a:lnTo>
                  <a:lnTo>
                    <a:pt x="354164" y="488188"/>
                  </a:lnTo>
                  <a:lnTo>
                    <a:pt x="352183" y="503212"/>
                  </a:lnTo>
                  <a:lnTo>
                    <a:pt x="354838" y="518401"/>
                  </a:lnTo>
                  <a:lnTo>
                    <a:pt x="397992" y="578535"/>
                  </a:lnTo>
                  <a:lnTo>
                    <a:pt x="425589" y="612267"/>
                  </a:lnTo>
                  <a:lnTo>
                    <a:pt x="454304" y="644347"/>
                  </a:lnTo>
                  <a:lnTo>
                    <a:pt x="484073" y="674700"/>
                  </a:lnTo>
                  <a:lnTo>
                    <a:pt x="514807" y="703262"/>
                  </a:lnTo>
                  <a:lnTo>
                    <a:pt x="514807" y="794105"/>
                  </a:lnTo>
                  <a:lnTo>
                    <a:pt x="307403" y="794105"/>
                  </a:lnTo>
                  <a:lnTo>
                    <a:pt x="307403" y="651992"/>
                  </a:lnTo>
                  <a:lnTo>
                    <a:pt x="307403" y="628319"/>
                  </a:lnTo>
                  <a:lnTo>
                    <a:pt x="306463" y="625576"/>
                  </a:lnTo>
                  <a:lnTo>
                    <a:pt x="304888" y="623316"/>
                  </a:lnTo>
                  <a:lnTo>
                    <a:pt x="335318" y="588886"/>
                  </a:lnTo>
                  <a:lnTo>
                    <a:pt x="334759" y="580085"/>
                  </a:lnTo>
                  <a:lnTo>
                    <a:pt x="323240" y="569899"/>
                  </a:lnTo>
                  <a:lnTo>
                    <a:pt x="314426" y="570433"/>
                  </a:lnTo>
                  <a:lnTo>
                    <a:pt x="189509" y="711771"/>
                  </a:lnTo>
                  <a:lnTo>
                    <a:pt x="150228" y="662736"/>
                  </a:lnTo>
                  <a:lnTo>
                    <a:pt x="141452" y="661758"/>
                  </a:lnTo>
                  <a:lnTo>
                    <a:pt x="129451" y="671385"/>
                  </a:lnTo>
                  <a:lnTo>
                    <a:pt x="128473" y="680148"/>
                  </a:lnTo>
                  <a:lnTo>
                    <a:pt x="180682" y="745324"/>
                  </a:lnTo>
                  <a:lnTo>
                    <a:pt x="184531" y="747242"/>
                  </a:lnTo>
                  <a:lnTo>
                    <a:pt x="188645" y="747344"/>
                  </a:lnTo>
                  <a:lnTo>
                    <a:pt x="192976" y="747344"/>
                  </a:lnTo>
                  <a:lnTo>
                    <a:pt x="196773" y="745642"/>
                  </a:lnTo>
                  <a:lnTo>
                    <a:pt x="226707" y="711771"/>
                  </a:lnTo>
                  <a:lnTo>
                    <a:pt x="279539" y="651992"/>
                  </a:lnTo>
                  <a:lnTo>
                    <a:pt x="279539" y="794105"/>
                  </a:lnTo>
                  <a:lnTo>
                    <a:pt x="98437" y="794105"/>
                  </a:lnTo>
                  <a:lnTo>
                    <a:pt x="98437" y="613003"/>
                  </a:lnTo>
                  <a:lnTo>
                    <a:pt x="257911" y="613003"/>
                  </a:lnTo>
                  <a:lnTo>
                    <a:pt x="264160" y="606767"/>
                  </a:lnTo>
                  <a:lnTo>
                    <a:pt x="264160" y="591375"/>
                  </a:lnTo>
                  <a:lnTo>
                    <a:pt x="257911" y="585139"/>
                  </a:lnTo>
                  <a:lnTo>
                    <a:pt x="76796" y="585139"/>
                  </a:lnTo>
                  <a:lnTo>
                    <a:pt x="70573" y="591375"/>
                  </a:lnTo>
                  <a:lnTo>
                    <a:pt x="70573" y="815428"/>
                  </a:lnTo>
                  <a:lnTo>
                    <a:pt x="76327" y="821461"/>
                  </a:lnTo>
                  <a:lnTo>
                    <a:pt x="83591" y="821931"/>
                  </a:lnTo>
                  <a:lnTo>
                    <a:pt x="542671" y="821969"/>
                  </a:lnTo>
                  <a:lnTo>
                    <a:pt x="542671" y="794105"/>
                  </a:lnTo>
                  <a:lnTo>
                    <a:pt x="542671" y="726909"/>
                  </a:lnTo>
                  <a:lnTo>
                    <a:pt x="552958" y="735190"/>
                  </a:lnTo>
                  <a:lnTo>
                    <a:pt x="563359" y="743381"/>
                  </a:lnTo>
                  <a:lnTo>
                    <a:pt x="573862" y="751484"/>
                  </a:lnTo>
                  <a:lnTo>
                    <a:pt x="584466" y="759472"/>
                  </a:lnTo>
                  <a:lnTo>
                    <a:pt x="584466" y="863765"/>
                  </a:lnTo>
                  <a:lnTo>
                    <a:pt x="27863" y="863765"/>
                  </a:lnTo>
                  <a:lnTo>
                    <a:pt x="27863" y="69659"/>
                  </a:lnTo>
                  <a:lnTo>
                    <a:pt x="181114" y="69659"/>
                  </a:lnTo>
                  <a:lnTo>
                    <a:pt x="181114" y="41795"/>
                  </a:lnTo>
                  <a:lnTo>
                    <a:pt x="0" y="41795"/>
                  </a:lnTo>
                  <a:lnTo>
                    <a:pt x="0" y="891628"/>
                  </a:lnTo>
                  <a:lnTo>
                    <a:pt x="612330" y="891628"/>
                  </a:lnTo>
                  <a:lnTo>
                    <a:pt x="612330" y="863765"/>
                  </a:lnTo>
                  <a:lnTo>
                    <a:pt x="612330" y="779665"/>
                  </a:lnTo>
                  <a:lnTo>
                    <a:pt x="618693" y="784148"/>
                  </a:lnTo>
                  <a:lnTo>
                    <a:pt x="625094" y="788593"/>
                  </a:lnTo>
                  <a:lnTo>
                    <a:pt x="684085" y="828560"/>
                  </a:lnTo>
                  <a:lnTo>
                    <a:pt x="710844" y="855306"/>
                  </a:lnTo>
                  <a:lnTo>
                    <a:pt x="714400" y="856665"/>
                  </a:lnTo>
                  <a:lnTo>
                    <a:pt x="721537" y="856665"/>
                  </a:lnTo>
                  <a:lnTo>
                    <a:pt x="725106" y="855294"/>
                  </a:lnTo>
                  <a:lnTo>
                    <a:pt x="732929" y="847471"/>
                  </a:lnTo>
                  <a:lnTo>
                    <a:pt x="733234" y="839393"/>
                  </a:lnTo>
                  <a:lnTo>
                    <a:pt x="728459" y="833564"/>
                  </a:lnTo>
                  <a:lnTo>
                    <a:pt x="728141" y="833208"/>
                  </a:lnTo>
                  <a:lnTo>
                    <a:pt x="702221" y="807288"/>
                  </a:lnTo>
                  <a:lnTo>
                    <a:pt x="701548" y="806729"/>
                  </a:lnTo>
                  <a:lnTo>
                    <a:pt x="661581" y="779665"/>
                  </a:lnTo>
                  <a:lnTo>
                    <a:pt x="647153" y="769886"/>
                  </a:lnTo>
                  <a:lnTo>
                    <a:pt x="602221" y="737971"/>
                  </a:lnTo>
                  <a:lnTo>
                    <a:pt x="558761" y="704113"/>
                  </a:lnTo>
                  <a:lnTo>
                    <a:pt x="521982" y="672249"/>
                  </a:lnTo>
                  <a:lnTo>
                    <a:pt x="486498" y="637755"/>
                  </a:lnTo>
                  <a:lnTo>
                    <a:pt x="452450" y="600748"/>
                  </a:lnTo>
                  <a:lnTo>
                    <a:pt x="419938" y="561365"/>
                  </a:lnTo>
                  <a:lnTo>
                    <a:pt x="384606" y="516178"/>
                  </a:lnTo>
                  <a:lnTo>
                    <a:pt x="380098" y="502983"/>
                  </a:lnTo>
                  <a:lnTo>
                    <a:pt x="380834" y="496366"/>
                  </a:lnTo>
                  <a:lnTo>
                    <a:pt x="383590" y="490474"/>
                  </a:lnTo>
                  <a:lnTo>
                    <a:pt x="387781" y="484517"/>
                  </a:lnTo>
                  <a:lnTo>
                    <a:pt x="394728" y="480695"/>
                  </a:lnTo>
                  <a:lnTo>
                    <a:pt x="407987" y="479894"/>
                  </a:lnTo>
                  <a:lnTo>
                    <a:pt x="413410" y="481634"/>
                  </a:lnTo>
                  <a:lnTo>
                    <a:pt x="417385" y="485076"/>
                  </a:lnTo>
                  <a:lnTo>
                    <a:pt x="456196" y="523900"/>
                  </a:lnTo>
                  <a:lnTo>
                    <a:pt x="459765" y="525259"/>
                  </a:lnTo>
                  <a:lnTo>
                    <a:pt x="466902" y="525259"/>
                  </a:lnTo>
                  <a:lnTo>
                    <a:pt x="470458" y="523900"/>
                  </a:lnTo>
                  <a:lnTo>
                    <a:pt x="478624" y="515734"/>
                  </a:lnTo>
                  <a:lnTo>
                    <a:pt x="478624" y="506920"/>
                  </a:lnTo>
                  <a:lnTo>
                    <a:pt x="451599" y="479894"/>
                  </a:lnTo>
                  <a:lnTo>
                    <a:pt x="439140" y="467423"/>
                  </a:lnTo>
                  <a:lnTo>
                    <a:pt x="438404" y="466648"/>
                  </a:lnTo>
                  <a:lnTo>
                    <a:pt x="437667" y="465912"/>
                  </a:lnTo>
                  <a:lnTo>
                    <a:pt x="436892" y="465188"/>
                  </a:lnTo>
                  <a:lnTo>
                    <a:pt x="403034" y="431330"/>
                  </a:lnTo>
                  <a:lnTo>
                    <a:pt x="398856" y="424167"/>
                  </a:lnTo>
                  <a:lnTo>
                    <a:pt x="397649" y="416242"/>
                  </a:lnTo>
                  <a:lnTo>
                    <a:pt x="399376" y="408419"/>
                  </a:lnTo>
                  <a:lnTo>
                    <a:pt x="404025" y="401548"/>
                  </a:lnTo>
                  <a:lnTo>
                    <a:pt x="411238" y="396760"/>
                  </a:lnTo>
                  <a:lnTo>
                    <a:pt x="419442" y="395173"/>
                  </a:lnTo>
                  <a:lnTo>
                    <a:pt x="427659" y="396760"/>
                  </a:lnTo>
                  <a:lnTo>
                    <a:pt x="434873" y="401548"/>
                  </a:lnTo>
                  <a:lnTo>
                    <a:pt x="506704" y="473392"/>
                  </a:lnTo>
                  <a:lnTo>
                    <a:pt x="510273" y="474751"/>
                  </a:lnTo>
                  <a:lnTo>
                    <a:pt x="517410" y="474751"/>
                  </a:lnTo>
                  <a:lnTo>
                    <a:pt x="520966" y="473392"/>
                  </a:lnTo>
                  <a:lnTo>
                    <a:pt x="529132" y="465226"/>
                  </a:lnTo>
                  <a:lnTo>
                    <a:pt x="529018" y="456298"/>
                  </a:lnTo>
                  <a:lnTo>
                    <a:pt x="467893" y="395173"/>
                  </a:lnTo>
                  <a:lnTo>
                    <a:pt x="425132" y="352412"/>
                  </a:lnTo>
                  <a:lnTo>
                    <a:pt x="420560" y="345516"/>
                  </a:lnTo>
                  <a:lnTo>
                    <a:pt x="419036" y="337667"/>
                  </a:lnTo>
                  <a:lnTo>
                    <a:pt x="420598" y="329793"/>
                  </a:lnTo>
                  <a:lnTo>
                    <a:pt x="425221" y="322859"/>
                  </a:lnTo>
                  <a:lnTo>
                    <a:pt x="432104" y="318287"/>
                  </a:lnTo>
                  <a:lnTo>
                    <a:pt x="439940" y="316763"/>
                  </a:lnTo>
                  <a:lnTo>
                    <a:pt x="447789" y="318287"/>
                  </a:lnTo>
                  <a:lnTo>
                    <a:pt x="454685" y="322859"/>
                  </a:lnTo>
                  <a:lnTo>
                    <a:pt x="558685" y="426847"/>
                  </a:lnTo>
                  <a:lnTo>
                    <a:pt x="567499" y="426847"/>
                  </a:lnTo>
                  <a:lnTo>
                    <a:pt x="578383" y="415975"/>
                  </a:lnTo>
                  <a:lnTo>
                    <a:pt x="578383" y="407149"/>
                  </a:lnTo>
                  <a:lnTo>
                    <a:pt x="487997" y="316763"/>
                  </a:lnTo>
                  <a:lnTo>
                    <a:pt x="463169" y="291934"/>
                  </a:lnTo>
                  <a:lnTo>
                    <a:pt x="435825" y="264591"/>
                  </a:lnTo>
                  <a:lnTo>
                    <a:pt x="433603" y="258826"/>
                  </a:lnTo>
                  <a:lnTo>
                    <a:pt x="434200" y="246989"/>
                  </a:lnTo>
                  <a:lnTo>
                    <a:pt x="456234" y="233654"/>
                  </a:lnTo>
                  <a:lnTo>
                    <a:pt x="463994" y="235839"/>
                  </a:lnTo>
                  <a:lnTo>
                    <a:pt x="470916" y="240766"/>
                  </a:lnTo>
                  <a:lnTo>
                    <a:pt x="618947" y="389216"/>
                  </a:lnTo>
                  <a:lnTo>
                    <a:pt x="623062" y="392899"/>
                  </a:lnTo>
                  <a:lnTo>
                    <a:pt x="658253" y="412508"/>
                  </a:lnTo>
                  <a:lnTo>
                    <a:pt x="700074" y="433057"/>
                  </a:lnTo>
                  <a:lnTo>
                    <a:pt x="769899" y="465924"/>
                  </a:lnTo>
                  <a:lnTo>
                    <a:pt x="819378" y="488530"/>
                  </a:lnTo>
                  <a:lnTo>
                    <a:pt x="829906" y="491718"/>
                  </a:lnTo>
                  <a:lnTo>
                    <a:pt x="840740" y="491718"/>
                  </a:lnTo>
                  <a:lnTo>
                    <a:pt x="873950" y="465912"/>
                  </a:lnTo>
                  <a:lnTo>
                    <a:pt x="874280" y="464197"/>
                  </a:lnTo>
                  <a:lnTo>
                    <a:pt x="877138" y="449656"/>
                  </a:lnTo>
                  <a:close/>
                </a:path>
              </a:pathLst>
            </a:custGeom>
            <a:solidFill>
              <a:srgbClr val="95D5D6"/>
            </a:solidFill>
          </p:spPr>
          <p:txBody>
            <a:bodyPr wrap="square" lIns="0" tIns="0" rIns="0" bIns="0" rtlCol="0"/>
            <a:lstStyle/>
            <a:p>
              <a:endParaRPr dirty="0"/>
            </a:p>
          </p:txBody>
        </p:sp>
      </p:grpSp>
      <p:sp>
        <p:nvSpPr>
          <p:cNvPr id="11" name="object 11"/>
          <p:cNvSpPr/>
          <p:nvPr/>
        </p:nvSpPr>
        <p:spPr>
          <a:xfrm>
            <a:off x="11564696" y="2300744"/>
            <a:ext cx="611505" cy="631825"/>
          </a:xfrm>
          <a:custGeom>
            <a:avLst/>
            <a:gdLst/>
            <a:ahLst/>
            <a:cxnLst/>
            <a:rect l="l" t="t" r="r" b="b"/>
            <a:pathLst>
              <a:path w="611504" h="631825">
                <a:moveTo>
                  <a:pt x="274078" y="171831"/>
                </a:moveTo>
                <a:lnTo>
                  <a:pt x="269367" y="167106"/>
                </a:lnTo>
                <a:lnTo>
                  <a:pt x="263537" y="167106"/>
                </a:lnTo>
                <a:lnTo>
                  <a:pt x="257708" y="167106"/>
                </a:lnTo>
                <a:lnTo>
                  <a:pt x="252996" y="171831"/>
                </a:lnTo>
                <a:lnTo>
                  <a:pt x="252996" y="183476"/>
                </a:lnTo>
                <a:lnTo>
                  <a:pt x="257708" y="188188"/>
                </a:lnTo>
                <a:lnTo>
                  <a:pt x="269367" y="188188"/>
                </a:lnTo>
                <a:lnTo>
                  <a:pt x="274078" y="183476"/>
                </a:lnTo>
                <a:lnTo>
                  <a:pt x="274078" y="171831"/>
                </a:lnTo>
                <a:close/>
              </a:path>
              <a:path w="611504" h="631825">
                <a:moveTo>
                  <a:pt x="316242" y="171818"/>
                </a:moveTo>
                <a:lnTo>
                  <a:pt x="311518" y="167106"/>
                </a:lnTo>
                <a:lnTo>
                  <a:pt x="299885" y="167106"/>
                </a:lnTo>
                <a:lnTo>
                  <a:pt x="295160" y="171818"/>
                </a:lnTo>
                <a:lnTo>
                  <a:pt x="295160" y="183476"/>
                </a:lnTo>
                <a:lnTo>
                  <a:pt x="299885" y="188188"/>
                </a:lnTo>
                <a:lnTo>
                  <a:pt x="311518" y="188188"/>
                </a:lnTo>
                <a:lnTo>
                  <a:pt x="316242" y="183476"/>
                </a:lnTo>
                <a:lnTo>
                  <a:pt x="316242" y="177647"/>
                </a:lnTo>
                <a:lnTo>
                  <a:pt x="316242" y="171818"/>
                </a:lnTo>
                <a:close/>
              </a:path>
              <a:path w="611504" h="631825">
                <a:moveTo>
                  <a:pt x="358406" y="171818"/>
                </a:moveTo>
                <a:lnTo>
                  <a:pt x="353682" y="167106"/>
                </a:lnTo>
                <a:lnTo>
                  <a:pt x="342036" y="167106"/>
                </a:lnTo>
                <a:lnTo>
                  <a:pt x="337324" y="171818"/>
                </a:lnTo>
                <a:lnTo>
                  <a:pt x="337324" y="183476"/>
                </a:lnTo>
                <a:lnTo>
                  <a:pt x="342036" y="188188"/>
                </a:lnTo>
                <a:lnTo>
                  <a:pt x="353682" y="188188"/>
                </a:lnTo>
                <a:lnTo>
                  <a:pt x="358406" y="183476"/>
                </a:lnTo>
                <a:lnTo>
                  <a:pt x="358406" y="177647"/>
                </a:lnTo>
                <a:lnTo>
                  <a:pt x="358406" y="171818"/>
                </a:lnTo>
                <a:close/>
              </a:path>
              <a:path w="611504" h="631825">
                <a:moveTo>
                  <a:pt x="611403" y="207111"/>
                </a:moveTo>
                <a:lnTo>
                  <a:pt x="611390" y="206565"/>
                </a:lnTo>
                <a:lnTo>
                  <a:pt x="605701" y="163931"/>
                </a:lnTo>
                <a:lnTo>
                  <a:pt x="591870" y="123926"/>
                </a:lnTo>
                <a:lnTo>
                  <a:pt x="590308" y="121285"/>
                </a:lnTo>
                <a:lnTo>
                  <a:pt x="590308" y="207111"/>
                </a:lnTo>
                <a:lnTo>
                  <a:pt x="584542" y="250482"/>
                </a:lnTo>
                <a:lnTo>
                  <a:pt x="571144" y="307695"/>
                </a:lnTo>
                <a:lnTo>
                  <a:pt x="553948" y="369087"/>
                </a:lnTo>
                <a:lnTo>
                  <a:pt x="536803" y="425094"/>
                </a:lnTo>
                <a:lnTo>
                  <a:pt x="523570" y="466153"/>
                </a:lnTo>
                <a:lnTo>
                  <a:pt x="517677" y="483743"/>
                </a:lnTo>
                <a:lnTo>
                  <a:pt x="517486" y="484886"/>
                </a:lnTo>
                <a:lnTo>
                  <a:pt x="517486" y="610450"/>
                </a:lnTo>
                <a:lnTo>
                  <a:pt x="316242" y="610450"/>
                </a:lnTo>
                <a:lnTo>
                  <a:pt x="316242" y="546493"/>
                </a:lnTo>
                <a:lnTo>
                  <a:pt x="340982" y="544449"/>
                </a:lnTo>
                <a:lnTo>
                  <a:pt x="365188" y="540258"/>
                </a:lnTo>
                <a:lnTo>
                  <a:pt x="388594" y="533984"/>
                </a:lnTo>
                <a:lnTo>
                  <a:pt x="411010" y="525640"/>
                </a:lnTo>
                <a:lnTo>
                  <a:pt x="414794" y="524014"/>
                </a:lnTo>
                <a:lnTo>
                  <a:pt x="417309" y="520204"/>
                </a:lnTo>
                <a:lnTo>
                  <a:pt x="417106" y="390664"/>
                </a:lnTo>
                <a:lnTo>
                  <a:pt x="455930" y="380606"/>
                </a:lnTo>
                <a:lnTo>
                  <a:pt x="460806" y="379412"/>
                </a:lnTo>
                <a:lnTo>
                  <a:pt x="464997" y="376085"/>
                </a:lnTo>
                <a:lnTo>
                  <a:pt x="469620" y="366953"/>
                </a:lnTo>
                <a:lnTo>
                  <a:pt x="469836" y="361619"/>
                </a:lnTo>
                <a:lnTo>
                  <a:pt x="467855" y="356806"/>
                </a:lnTo>
                <a:lnTo>
                  <a:pt x="427520" y="260972"/>
                </a:lnTo>
                <a:lnTo>
                  <a:pt x="427520" y="219456"/>
                </a:lnTo>
                <a:lnTo>
                  <a:pt x="421894" y="169570"/>
                </a:lnTo>
                <a:lnTo>
                  <a:pt x="405447" y="122212"/>
                </a:lnTo>
                <a:lnTo>
                  <a:pt x="379628" y="80759"/>
                </a:lnTo>
                <a:lnTo>
                  <a:pt x="345808" y="46342"/>
                </a:lnTo>
                <a:lnTo>
                  <a:pt x="326796" y="34315"/>
                </a:lnTo>
                <a:lnTo>
                  <a:pt x="340817" y="29273"/>
                </a:lnTo>
                <a:lnTo>
                  <a:pt x="355320" y="25349"/>
                </a:lnTo>
                <a:lnTo>
                  <a:pt x="370395" y="22580"/>
                </a:lnTo>
                <a:lnTo>
                  <a:pt x="385597" y="21056"/>
                </a:lnTo>
                <a:lnTo>
                  <a:pt x="424510" y="22593"/>
                </a:lnTo>
                <a:lnTo>
                  <a:pt x="461645" y="31635"/>
                </a:lnTo>
                <a:lnTo>
                  <a:pt x="496201" y="47879"/>
                </a:lnTo>
                <a:lnTo>
                  <a:pt x="527291" y="71031"/>
                </a:lnTo>
                <a:lnTo>
                  <a:pt x="553250" y="99834"/>
                </a:lnTo>
                <a:lnTo>
                  <a:pt x="572655" y="132664"/>
                </a:lnTo>
                <a:lnTo>
                  <a:pt x="585152" y="168668"/>
                </a:lnTo>
                <a:lnTo>
                  <a:pt x="590257" y="206565"/>
                </a:lnTo>
                <a:lnTo>
                  <a:pt x="590308" y="207111"/>
                </a:lnTo>
                <a:lnTo>
                  <a:pt x="590308" y="121285"/>
                </a:lnTo>
                <a:lnTo>
                  <a:pt x="570331" y="87452"/>
                </a:lnTo>
                <a:lnTo>
                  <a:pt x="541502" y="55448"/>
                </a:lnTo>
                <a:lnTo>
                  <a:pt x="507009" y="29768"/>
                </a:lnTo>
                <a:lnTo>
                  <a:pt x="468680" y="11747"/>
                </a:lnTo>
                <a:lnTo>
                  <a:pt x="427482" y="1714"/>
                </a:lnTo>
                <a:lnTo>
                  <a:pt x="384365" y="0"/>
                </a:lnTo>
                <a:lnTo>
                  <a:pt x="361213" y="2679"/>
                </a:lnTo>
                <a:lnTo>
                  <a:pt x="338823" y="7848"/>
                </a:lnTo>
                <a:lnTo>
                  <a:pt x="317550" y="15316"/>
                </a:lnTo>
                <a:lnTo>
                  <a:pt x="297319" y="25006"/>
                </a:lnTo>
                <a:lnTo>
                  <a:pt x="296278" y="25387"/>
                </a:lnTo>
                <a:lnTo>
                  <a:pt x="295325" y="25920"/>
                </a:lnTo>
                <a:lnTo>
                  <a:pt x="294474" y="26606"/>
                </a:lnTo>
                <a:lnTo>
                  <a:pt x="257594" y="53111"/>
                </a:lnTo>
                <a:lnTo>
                  <a:pt x="226987" y="86842"/>
                </a:lnTo>
                <a:lnTo>
                  <a:pt x="203771" y="126606"/>
                </a:lnTo>
                <a:lnTo>
                  <a:pt x="189039" y="171221"/>
                </a:lnTo>
                <a:lnTo>
                  <a:pt x="183883" y="219456"/>
                </a:lnTo>
                <a:lnTo>
                  <a:pt x="183883" y="260972"/>
                </a:lnTo>
                <a:lnTo>
                  <a:pt x="143510" y="356882"/>
                </a:lnTo>
                <a:lnTo>
                  <a:pt x="141744" y="361188"/>
                </a:lnTo>
                <a:lnTo>
                  <a:pt x="141693" y="364655"/>
                </a:lnTo>
                <a:lnTo>
                  <a:pt x="141782" y="366953"/>
                </a:lnTo>
                <a:lnTo>
                  <a:pt x="144081" y="371525"/>
                </a:lnTo>
                <a:lnTo>
                  <a:pt x="146405" y="376085"/>
                </a:lnTo>
                <a:lnTo>
                  <a:pt x="150596" y="379412"/>
                </a:lnTo>
                <a:lnTo>
                  <a:pt x="155549" y="380631"/>
                </a:lnTo>
                <a:lnTo>
                  <a:pt x="194297" y="390664"/>
                </a:lnTo>
                <a:lnTo>
                  <a:pt x="194157" y="520204"/>
                </a:lnTo>
                <a:lnTo>
                  <a:pt x="242633" y="539381"/>
                </a:lnTo>
                <a:lnTo>
                  <a:pt x="263296" y="543445"/>
                </a:lnTo>
                <a:lnTo>
                  <a:pt x="268770" y="539610"/>
                </a:lnTo>
                <a:lnTo>
                  <a:pt x="270789" y="528142"/>
                </a:lnTo>
                <a:lnTo>
                  <a:pt x="266966" y="522681"/>
                </a:lnTo>
                <a:lnTo>
                  <a:pt x="261226" y="521665"/>
                </a:lnTo>
                <a:lnTo>
                  <a:pt x="249250" y="519277"/>
                </a:lnTo>
                <a:lnTo>
                  <a:pt x="237566" y="516343"/>
                </a:lnTo>
                <a:lnTo>
                  <a:pt x="226225" y="512902"/>
                </a:lnTo>
                <a:lnTo>
                  <a:pt x="215290" y="508939"/>
                </a:lnTo>
                <a:lnTo>
                  <a:pt x="215392" y="377698"/>
                </a:lnTo>
                <a:lnTo>
                  <a:pt x="212140" y="373494"/>
                </a:lnTo>
                <a:lnTo>
                  <a:pt x="164579" y="361188"/>
                </a:lnTo>
                <a:lnTo>
                  <a:pt x="204685" y="265899"/>
                </a:lnTo>
                <a:lnTo>
                  <a:pt x="204978" y="264502"/>
                </a:lnTo>
                <a:lnTo>
                  <a:pt x="204978" y="219456"/>
                </a:lnTo>
                <a:lnTo>
                  <a:pt x="212001" y="166039"/>
                </a:lnTo>
                <a:lnTo>
                  <a:pt x="231813" y="118008"/>
                </a:lnTo>
                <a:lnTo>
                  <a:pt x="262572" y="77431"/>
                </a:lnTo>
                <a:lnTo>
                  <a:pt x="302412" y="46342"/>
                </a:lnTo>
                <a:lnTo>
                  <a:pt x="312661" y="50711"/>
                </a:lnTo>
                <a:lnTo>
                  <a:pt x="363639" y="94589"/>
                </a:lnTo>
                <a:lnTo>
                  <a:pt x="386854" y="132499"/>
                </a:lnTo>
                <a:lnTo>
                  <a:pt x="401396" y="174713"/>
                </a:lnTo>
                <a:lnTo>
                  <a:pt x="406425" y="219456"/>
                </a:lnTo>
                <a:lnTo>
                  <a:pt x="406425" y="264502"/>
                </a:lnTo>
                <a:lnTo>
                  <a:pt x="406717" y="265899"/>
                </a:lnTo>
                <a:lnTo>
                  <a:pt x="446824" y="361188"/>
                </a:lnTo>
                <a:lnTo>
                  <a:pt x="399249" y="373494"/>
                </a:lnTo>
                <a:lnTo>
                  <a:pt x="395998" y="377698"/>
                </a:lnTo>
                <a:lnTo>
                  <a:pt x="396214" y="508939"/>
                </a:lnTo>
                <a:lnTo>
                  <a:pt x="352513" y="521335"/>
                </a:lnTo>
                <a:lnTo>
                  <a:pt x="305993" y="525640"/>
                </a:lnTo>
                <a:lnTo>
                  <a:pt x="302285" y="525653"/>
                </a:lnTo>
                <a:lnTo>
                  <a:pt x="299034" y="527583"/>
                </a:lnTo>
                <a:lnTo>
                  <a:pt x="297154" y="530491"/>
                </a:lnTo>
                <a:lnTo>
                  <a:pt x="295910" y="532231"/>
                </a:lnTo>
                <a:lnTo>
                  <a:pt x="295160" y="534352"/>
                </a:lnTo>
                <a:lnTo>
                  <a:pt x="295160" y="610450"/>
                </a:lnTo>
                <a:lnTo>
                  <a:pt x="93916" y="610450"/>
                </a:lnTo>
                <a:lnTo>
                  <a:pt x="93916" y="484886"/>
                </a:lnTo>
                <a:lnTo>
                  <a:pt x="93726" y="483743"/>
                </a:lnTo>
                <a:lnTo>
                  <a:pt x="74599" y="425094"/>
                </a:lnTo>
                <a:lnTo>
                  <a:pt x="57454" y="369087"/>
                </a:lnTo>
                <a:lnTo>
                  <a:pt x="40259" y="307682"/>
                </a:lnTo>
                <a:lnTo>
                  <a:pt x="26860" y="250482"/>
                </a:lnTo>
                <a:lnTo>
                  <a:pt x="21094" y="207111"/>
                </a:lnTo>
                <a:lnTo>
                  <a:pt x="21145" y="206565"/>
                </a:lnTo>
                <a:lnTo>
                  <a:pt x="26263" y="168668"/>
                </a:lnTo>
                <a:lnTo>
                  <a:pt x="38747" y="132664"/>
                </a:lnTo>
                <a:lnTo>
                  <a:pt x="58153" y="99834"/>
                </a:lnTo>
                <a:lnTo>
                  <a:pt x="84099" y="71031"/>
                </a:lnTo>
                <a:lnTo>
                  <a:pt x="115201" y="47879"/>
                </a:lnTo>
                <a:lnTo>
                  <a:pt x="149758" y="31623"/>
                </a:lnTo>
                <a:lnTo>
                  <a:pt x="186918" y="22580"/>
                </a:lnTo>
                <a:lnTo>
                  <a:pt x="225806" y="21056"/>
                </a:lnTo>
                <a:lnTo>
                  <a:pt x="234975" y="21818"/>
                </a:lnTo>
                <a:lnTo>
                  <a:pt x="244081" y="23037"/>
                </a:lnTo>
                <a:lnTo>
                  <a:pt x="253098" y="24688"/>
                </a:lnTo>
                <a:lnTo>
                  <a:pt x="261988" y="26771"/>
                </a:lnTo>
                <a:lnTo>
                  <a:pt x="267614" y="28244"/>
                </a:lnTo>
                <a:lnTo>
                  <a:pt x="273380" y="24879"/>
                </a:lnTo>
                <a:lnTo>
                  <a:pt x="274383" y="21056"/>
                </a:lnTo>
                <a:lnTo>
                  <a:pt x="276326" y="13614"/>
                </a:lnTo>
                <a:lnTo>
                  <a:pt x="272961" y="7848"/>
                </a:lnTo>
                <a:lnTo>
                  <a:pt x="227050" y="0"/>
                </a:lnTo>
                <a:lnTo>
                  <a:pt x="183934" y="1714"/>
                </a:lnTo>
                <a:lnTo>
                  <a:pt x="142735" y="11747"/>
                </a:lnTo>
                <a:lnTo>
                  <a:pt x="104406" y="29768"/>
                </a:lnTo>
                <a:lnTo>
                  <a:pt x="69900" y="55448"/>
                </a:lnTo>
                <a:lnTo>
                  <a:pt x="41084" y="87452"/>
                </a:lnTo>
                <a:lnTo>
                  <a:pt x="19532" y="123926"/>
                </a:lnTo>
                <a:lnTo>
                  <a:pt x="5702" y="163931"/>
                </a:lnTo>
                <a:lnTo>
                  <a:pt x="25" y="206565"/>
                </a:lnTo>
                <a:lnTo>
                  <a:pt x="0" y="207111"/>
                </a:lnTo>
                <a:lnTo>
                  <a:pt x="5308" y="249770"/>
                </a:lnTo>
                <a:lnTo>
                  <a:pt x="17792" y="305028"/>
                </a:lnTo>
                <a:lnTo>
                  <a:pt x="34137" y="364655"/>
                </a:lnTo>
                <a:lnTo>
                  <a:pt x="50990" y="420458"/>
                </a:lnTo>
                <a:lnTo>
                  <a:pt x="64998" y="464248"/>
                </a:lnTo>
                <a:lnTo>
                  <a:pt x="72821" y="487794"/>
                </a:lnTo>
                <a:lnTo>
                  <a:pt x="72821" y="610450"/>
                </a:lnTo>
                <a:lnTo>
                  <a:pt x="4724" y="610450"/>
                </a:lnTo>
                <a:lnTo>
                  <a:pt x="0" y="615175"/>
                </a:lnTo>
                <a:lnTo>
                  <a:pt x="0" y="626808"/>
                </a:lnTo>
                <a:lnTo>
                  <a:pt x="4724" y="631532"/>
                </a:lnTo>
                <a:lnTo>
                  <a:pt x="606679" y="631532"/>
                </a:lnTo>
                <a:lnTo>
                  <a:pt x="611403" y="626808"/>
                </a:lnTo>
                <a:lnTo>
                  <a:pt x="611403" y="615175"/>
                </a:lnTo>
                <a:lnTo>
                  <a:pt x="606679" y="610450"/>
                </a:lnTo>
                <a:lnTo>
                  <a:pt x="538568" y="610450"/>
                </a:lnTo>
                <a:lnTo>
                  <a:pt x="538568" y="487794"/>
                </a:lnTo>
                <a:lnTo>
                  <a:pt x="560412" y="420458"/>
                </a:lnTo>
                <a:lnTo>
                  <a:pt x="577265" y="364655"/>
                </a:lnTo>
                <a:lnTo>
                  <a:pt x="593610" y="305028"/>
                </a:lnTo>
                <a:lnTo>
                  <a:pt x="606107" y="249770"/>
                </a:lnTo>
                <a:lnTo>
                  <a:pt x="611403" y="207111"/>
                </a:lnTo>
                <a:close/>
              </a:path>
            </a:pathLst>
          </a:custGeom>
          <a:solidFill>
            <a:srgbClr val="95D5D6"/>
          </a:solidFill>
        </p:spPr>
        <p:txBody>
          <a:bodyPr wrap="square" lIns="0" tIns="0" rIns="0" bIns="0" rtlCol="0"/>
          <a:lstStyle/>
          <a:p>
            <a:endParaRPr dirty="0"/>
          </a:p>
        </p:txBody>
      </p:sp>
      <p:sp>
        <p:nvSpPr>
          <p:cNvPr id="12" name="object 12"/>
          <p:cNvSpPr/>
          <p:nvPr/>
        </p:nvSpPr>
        <p:spPr>
          <a:xfrm>
            <a:off x="12063108" y="937424"/>
            <a:ext cx="129539" cy="577850"/>
          </a:xfrm>
          <a:custGeom>
            <a:avLst/>
            <a:gdLst/>
            <a:ahLst/>
            <a:cxnLst/>
            <a:rect l="l" t="t" r="r" b="b"/>
            <a:pathLst>
              <a:path w="129540" h="577850">
                <a:moveTo>
                  <a:pt x="128993" y="240144"/>
                </a:moveTo>
                <a:lnTo>
                  <a:pt x="128308" y="242963"/>
                </a:lnTo>
                <a:lnTo>
                  <a:pt x="124599" y="288734"/>
                </a:lnTo>
                <a:lnTo>
                  <a:pt x="128257" y="334543"/>
                </a:lnTo>
                <a:lnTo>
                  <a:pt x="128993" y="337540"/>
                </a:lnTo>
                <a:lnTo>
                  <a:pt x="128993" y="240144"/>
                </a:lnTo>
                <a:close/>
              </a:path>
              <a:path w="129540" h="577850">
                <a:moveTo>
                  <a:pt x="128993" y="0"/>
                </a:moveTo>
                <a:lnTo>
                  <a:pt x="119367" y="952"/>
                </a:lnTo>
                <a:lnTo>
                  <a:pt x="110528" y="90576"/>
                </a:lnTo>
                <a:lnTo>
                  <a:pt x="30988" y="132880"/>
                </a:lnTo>
                <a:lnTo>
                  <a:pt x="57137" y="219100"/>
                </a:lnTo>
                <a:lnTo>
                  <a:pt x="0" y="288721"/>
                </a:lnTo>
                <a:lnTo>
                  <a:pt x="57137" y="358343"/>
                </a:lnTo>
                <a:lnTo>
                  <a:pt x="30988" y="444563"/>
                </a:lnTo>
                <a:lnTo>
                  <a:pt x="110528" y="486854"/>
                </a:lnTo>
                <a:lnTo>
                  <a:pt x="119367" y="576491"/>
                </a:lnTo>
                <a:lnTo>
                  <a:pt x="128993" y="577443"/>
                </a:lnTo>
                <a:lnTo>
                  <a:pt x="128993" y="468223"/>
                </a:lnTo>
                <a:lnTo>
                  <a:pt x="61061" y="432079"/>
                </a:lnTo>
                <a:lnTo>
                  <a:pt x="85102" y="352780"/>
                </a:lnTo>
                <a:lnTo>
                  <a:pt x="32537" y="288721"/>
                </a:lnTo>
                <a:lnTo>
                  <a:pt x="85102" y="224663"/>
                </a:lnTo>
                <a:lnTo>
                  <a:pt x="61061" y="145364"/>
                </a:lnTo>
                <a:lnTo>
                  <a:pt x="128993" y="109232"/>
                </a:lnTo>
                <a:lnTo>
                  <a:pt x="128993" y="0"/>
                </a:lnTo>
                <a:close/>
              </a:path>
            </a:pathLst>
          </a:custGeom>
          <a:solidFill>
            <a:srgbClr val="95D5D6"/>
          </a:solidFill>
        </p:spPr>
        <p:txBody>
          <a:bodyPr wrap="square" lIns="0" tIns="0" rIns="0" bIns="0" rtlCol="0"/>
          <a:lstStyle/>
          <a:p>
            <a:endParaRPr dirty="0"/>
          </a:p>
        </p:txBody>
      </p:sp>
      <p:sp>
        <p:nvSpPr>
          <p:cNvPr id="13"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4" name="object 14"/>
          <p:cNvSpPr/>
          <p:nvPr/>
        </p:nvSpPr>
        <p:spPr>
          <a:xfrm>
            <a:off x="10330853" y="3460927"/>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5" name="object 15"/>
          <p:cNvSpPr/>
          <p:nvPr/>
        </p:nvSpPr>
        <p:spPr>
          <a:xfrm>
            <a:off x="10084206" y="3130575"/>
            <a:ext cx="655955" cy="673100"/>
          </a:xfrm>
          <a:custGeom>
            <a:avLst/>
            <a:gdLst/>
            <a:ahLst/>
            <a:cxnLst/>
            <a:rect l="l" t="t" r="r" b="b"/>
            <a:pathLst>
              <a:path w="655954" h="673100">
                <a:moveTo>
                  <a:pt x="346151" y="403694"/>
                </a:moveTo>
                <a:lnTo>
                  <a:pt x="246646" y="403694"/>
                </a:lnTo>
                <a:lnTo>
                  <a:pt x="246646" y="418579"/>
                </a:lnTo>
                <a:lnTo>
                  <a:pt x="346151" y="418579"/>
                </a:lnTo>
                <a:lnTo>
                  <a:pt x="346151" y="403694"/>
                </a:lnTo>
                <a:close/>
              </a:path>
              <a:path w="655954" h="673100">
                <a:moveTo>
                  <a:pt x="400977" y="403694"/>
                </a:moveTo>
                <a:lnTo>
                  <a:pt x="382612" y="403694"/>
                </a:lnTo>
                <a:lnTo>
                  <a:pt x="382612" y="418579"/>
                </a:lnTo>
                <a:lnTo>
                  <a:pt x="400977" y="418579"/>
                </a:lnTo>
                <a:lnTo>
                  <a:pt x="400977" y="403694"/>
                </a:lnTo>
                <a:close/>
              </a:path>
              <a:path w="655954" h="673100">
                <a:moveTo>
                  <a:pt x="655701" y="151155"/>
                </a:moveTo>
                <a:lnTo>
                  <a:pt x="652360" y="147815"/>
                </a:lnTo>
                <a:lnTo>
                  <a:pt x="640803" y="147815"/>
                </a:lnTo>
                <a:lnTo>
                  <a:pt x="640803" y="162699"/>
                </a:lnTo>
                <a:lnTo>
                  <a:pt x="640803" y="191465"/>
                </a:lnTo>
                <a:lnTo>
                  <a:pt x="640803" y="206362"/>
                </a:lnTo>
                <a:lnTo>
                  <a:pt x="640803" y="235127"/>
                </a:lnTo>
                <a:lnTo>
                  <a:pt x="640803" y="250012"/>
                </a:lnTo>
                <a:lnTo>
                  <a:pt x="640803" y="278777"/>
                </a:lnTo>
                <a:lnTo>
                  <a:pt x="542163" y="278777"/>
                </a:lnTo>
                <a:lnTo>
                  <a:pt x="542163" y="250012"/>
                </a:lnTo>
                <a:lnTo>
                  <a:pt x="640803" y="250012"/>
                </a:lnTo>
                <a:lnTo>
                  <a:pt x="640803" y="235127"/>
                </a:lnTo>
                <a:lnTo>
                  <a:pt x="542163" y="235127"/>
                </a:lnTo>
                <a:lnTo>
                  <a:pt x="542163" y="233502"/>
                </a:lnTo>
                <a:lnTo>
                  <a:pt x="542163" y="206362"/>
                </a:lnTo>
                <a:lnTo>
                  <a:pt x="640803" y="206362"/>
                </a:lnTo>
                <a:lnTo>
                  <a:pt x="640803" y="191465"/>
                </a:lnTo>
                <a:lnTo>
                  <a:pt x="542163" y="191465"/>
                </a:lnTo>
                <a:lnTo>
                  <a:pt x="542163" y="162699"/>
                </a:lnTo>
                <a:lnTo>
                  <a:pt x="640803" y="162699"/>
                </a:lnTo>
                <a:lnTo>
                  <a:pt x="640803" y="147815"/>
                </a:lnTo>
                <a:lnTo>
                  <a:pt x="530606" y="147815"/>
                </a:lnTo>
                <a:lnTo>
                  <a:pt x="527278" y="151155"/>
                </a:lnTo>
                <a:lnTo>
                  <a:pt x="527278" y="216395"/>
                </a:lnTo>
                <a:lnTo>
                  <a:pt x="445490" y="262674"/>
                </a:lnTo>
                <a:lnTo>
                  <a:pt x="445490" y="235216"/>
                </a:lnTo>
                <a:lnTo>
                  <a:pt x="445490" y="223659"/>
                </a:lnTo>
                <a:lnTo>
                  <a:pt x="442150" y="220319"/>
                </a:lnTo>
                <a:lnTo>
                  <a:pt x="430606" y="220319"/>
                </a:lnTo>
                <a:lnTo>
                  <a:pt x="430606" y="235216"/>
                </a:lnTo>
                <a:lnTo>
                  <a:pt x="430606" y="293687"/>
                </a:lnTo>
                <a:lnTo>
                  <a:pt x="430606" y="308571"/>
                </a:lnTo>
                <a:lnTo>
                  <a:pt x="430606" y="367030"/>
                </a:lnTo>
                <a:lnTo>
                  <a:pt x="430606" y="381914"/>
                </a:lnTo>
                <a:lnTo>
                  <a:pt x="430606" y="440359"/>
                </a:lnTo>
                <a:lnTo>
                  <a:pt x="222567" y="440359"/>
                </a:lnTo>
                <a:lnTo>
                  <a:pt x="222567" y="425640"/>
                </a:lnTo>
                <a:lnTo>
                  <a:pt x="222567" y="413512"/>
                </a:lnTo>
                <a:lnTo>
                  <a:pt x="222897" y="412305"/>
                </a:lnTo>
                <a:lnTo>
                  <a:pt x="222897" y="411048"/>
                </a:lnTo>
                <a:lnTo>
                  <a:pt x="222567" y="409790"/>
                </a:lnTo>
                <a:lnTo>
                  <a:pt x="222567" y="381914"/>
                </a:lnTo>
                <a:lnTo>
                  <a:pt x="430606" y="381914"/>
                </a:lnTo>
                <a:lnTo>
                  <a:pt x="430606" y="367030"/>
                </a:lnTo>
                <a:lnTo>
                  <a:pt x="222567" y="367030"/>
                </a:lnTo>
                <a:lnTo>
                  <a:pt x="222567" y="308571"/>
                </a:lnTo>
                <a:lnTo>
                  <a:pt x="430606" y="308571"/>
                </a:lnTo>
                <a:lnTo>
                  <a:pt x="430606" y="293687"/>
                </a:lnTo>
                <a:lnTo>
                  <a:pt x="222567" y="293687"/>
                </a:lnTo>
                <a:lnTo>
                  <a:pt x="222567" y="261251"/>
                </a:lnTo>
                <a:lnTo>
                  <a:pt x="222567" y="235216"/>
                </a:lnTo>
                <a:lnTo>
                  <a:pt x="430606" y="235216"/>
                </a:lnTo>
                <a:lnTo>
                  <a:pt x="430606" y="220319"/>
                </a:lnTo>
                <a:lnTo>
                  <a:pt x="335305" y="220319"/>
                </a:lnTo>
                <a:lnTo>
                  <a:pt x="335305" y="145834"/>
                </a:lnTo>
                <a:lnTo>
                  <a:pt x="387464" y="145834"/>
                </a:lnTo>
                <a:lnTo>
                  <a:pt x="390791" y="142506"/>
                </a:lnTo>
                <a:lnTo>
                  <a:pt x="390791" y="3340"/>
                </a:lnTo>
                <a:lnTo>
                  <a:pt x="387464" y="0"/>
                </a:lnTo>
                <a:lnTo>
                  <a:pt x="375920" y="0"/>
                </a:lnTo>
                <a:lnTo>
                  <a:pt x="375920" y="102196"/>
                </a:lnTo>
                <a:lnTo>
                  <a:pt x="375920" y="130949"/>
                </a:lnTo>
                <a:lnTo>
                  <a:pt x="277279" y="130949"/>
                </a:lnTo>
                <a:lnTo>
                  <a:pt x="277279" y="102196"/>
                </a:lnTo>
                <a:lnTo>
                  <a:pt x="375920" y="102196"/>
                </a:lnTo>
                <a:lnTo>
                  <a:pt x="375920" y="0"/>
                </a:lnTo>
                <a:lnTo>
                  <a:pt x="375907" y="14897"/>
                </a:lnTo>
                <a:lnTo>
                  <a:pt x="375907" y="43649"/>
                </a:lnTo>
                <a:lnTo>
                  <a:pt x="375907" y="58547"/>
                </a:lnTo>
                <a:lnTo>
                  <a:pt x="375907" y="87312"/>
                </a:lnTo>
                <a:lnTo>
                  <a:pt x="277253" y="87312"/>
                </a:lnTo>
                <a:lnTo>
                  <a:pt x="277253" y="58547"/>
                </a:lnTo>
                <a:lnTo>
                  <a:pt x="375907" y="58547"/>
                </a:lnTo>
                <a:lnTo>
                  <a:pt x="375907" y="43649"/>
                </a:lnTo>
                <a:lnTo>
                  <a:pt x="277253" y="43649"/>
                </a:lnTo>
                <a:lnTo>
                  <a:pt x="277253" y="14897"/>
                </a:lnTo>
                <a:lnTo>
                  <a:pt x="375907" y="14897"/>
                </a:lnTo>
                <a:lnTo>
                  <a:pt x="375907" y="0"/>
                </a:lnTo>
                <a:lnTo>
                  <a:pt x="265709" y="0"/>
                </a:lnTo>
                <a:lnTo>
                  <a:pt x="262382" y="3340"/>
                </a:lnTo>
                <a:lnTo>
                  <a:pt x="262382" y="142506"/>
                </a:lnTo>
                <a:lnTo>
                  <a:pt x="265709" y="145834"/>
                </a:lnTo>
                <a:lnTo>
                  <a:pt x="320421" y="145834"/>
                </a:lnTo>
                <a:lnTo>
                  <a:pt x="320421" y="220319"/>
                </a:lnTo>
                <a:lnTo>
                  <a:pt x="211023" y="220319"/>
                </a:lnTo>
                <a:lnTo>
                  <a:pt x="207683" y="223659"/>
                </a:lnTo>
                <a:lnTo>
                  <a:pt x="207683" y="261251"/>
                </a:lnTo>
                <a:lnTo>
                  <a:pt x="158635" y="233502"/>
                </a:lnTo>
                <a:lnTo>
                  <a:pt x="128409" y="216395"/>
                </a:lnTo>
                <a:lnTo>
                  <a:pt x="128409" y="206349"/>
                </a:lnTo>
                <a:lnTo>
                  <a:pt x="128409" y="191465"/>
                </a:lnTo>
                <a:lnTo>
                  <a:pt x="128409" y="162699"/>
                </a:lnTo>
                <a:lnTo>
                  <a:pt x="128409" y="151155"/>
                </a:lnTo>
                <a:lnTo>
                  <a:pt x="125082" y="147815"/>
                </a:lnTo>
                <a:lnTo>
                  <a:pt x="113525" y="147815"/>
                </a:lnTo>
                <a:lnTo>
                  <a:pt x="113525" y="250012"/>
                </a:lnTo>
                <a:lnTo>
                  <a:pt x="113525" y="278777"/>
                </a:lnTo>
                <a:lnTo>
                  <a:pt x="14884" y="278777"/>
                </a:lnTo>
                <a:lnTo>
                  <a:pt x="14884" y="250012"/>
                </a:lnTo>
                <a:lnTo>
                  <a:pt x="113525" y="250012"/>
                </a:lnTo>
                <a:lnTo>
                  <a:pt x="113525" y="147815"/>
                </a:lnTo>
                <a:lnTo>
                  <a:pt x="113512" y="162699"/>
                </a:lnTo>
                <a:lnTo>
                  <a:pt x="113512" y="191465"/>
                </a:lnTo>
                <a:lnTo>
                  <a:pt x="113512" y="206349"/>
                </a:lnTo>
                <a:lnTo>
                  <a:pt x="113512" y="235115"/>
                </a:lnTo>
                <a:lnTo>
                  <a:pt x="14871" y="235115"/>
                </a:lnTo>
                <a:lnTo>
                  <a:pt x="14871" y="206349"/>
                </a:lnTo>
                <a:lnTo>
                  <a:pt x="113512" y="206349"/>
                </a:lnTo>
                <a:lnTo>
                  <a:pt x="113512" y="191465"/>
                </a:lnTo>
                <a:lnTo>
                  <a:pt x="14871" y="191465"/>
                </a:lnTo>
                <a:lnTo>
                  <a:pt x="14871" y="162699"/>
                </a:lnTo>
                <a:lnTo>
                  <a:pt x="113512" y="162699"/>
                </a:lnTo>
                <a:lnTo>
                  <a:pt x="113512" y="147815"/>
                </a:lnTo>
                <a:lnTo>
                  <a:pt x="3327" y="147815"/>
                </a:lnTo>
                <a:lnTo>
                  <a:pt x="0" y="151155"/>
                </a:lnTo>
                <a:lnTo>
                  <a:pt x="0" y="290334"/>
                </a:lnTo>
                <a:lnTo>
                  <a:pt x="3327" y="293662"/>
                </a:lnTo>
                <a:lnTo>
                  <a:pt x="125082" y="293662"/>
                </a:lnTo>
                <a:lnTo>
                  <a:pt x="128409" y="290334"/>
                </a:lnTo>
                <a:lnTo>
                  <a:pt x="128409" y="278777"/>
                </a:lnTo>
                <a:lnTo>
                  <a:pt x="128409" y="250012"/>
                </a:lnTo>
                <a:lnTo>
                  <a:pt x="128409" y="235115"/>
                </a:lnTo>
                <a:lnTo>
                  <a:pt x="128409" y="233502"/>
                </a:lnTo>
                <a:lnTo>
                  <a:pt x="207683" y="278358"/>
                </a:lnTo>
                <a:lnTo>
                  <a:pt x="207683" y="407809"/>
                </a:lnTo>
                <a:lnTo>
                  <a:pt x="128409" y="459867"/>
                </a:lnTo>
                <a:lnTo>
                  <a:pt x="128409" y="459282"/>
                </a:lnTo>
                <a:lnTo>
                  <a:pt x="128409" y="444411"/>
                </a:lnTo>
                <a:lnTo>
                  <a:pt x="128409" y="415645"/>
                </a:lnTo>
                <a:lnTo>
                  <a:pt x="128409" y="404088"/>
                </a:lnTo>
                <a:lnTo>
                  <a:pt x="125082" y="400761"/>
                </a:lnTo>
                <a:lnTo>
                  <a:pt x="113525" y="400761"/>
                </a:lnTo>
                <a:lnTo>
                  <a:pt x="113525" y="502932"/>
                </a:lnTo>
                <a:lnTo>
                  <a:pt x="113525" y="531698"/>
                </a:lnTo>
                <a:lnTo>
                  <a:pt x="14884" y="531698"/>
                </a:lnTo>
                <a:lnTo>
                  <a:pt x="14884" y="502932"/>
                </a:lnTo>
                <a:lnTo>
                  <a:pt x="113525" y="502932"/>
                </a:lnTo>
                <a:lnTo>
                  <a:pt x="113525" y="400761"/>
                </a:lnTo>
                <a:lnTo>
                  <a:pt x="113512" y="415645"/>
                </a:lnTo>
                <a:lnTo>
                  <a:pt x="113512" y="444411"/>
                </a:lnTo>
                <a:lnTo>
                  <a:pt x="113512" y="459282"/>
                </a:lnTo>
                <a:lnTo>
                  <a:pt x="113512" y="488048"/>
                </a:lnTo>
                <a:lnTo>
                  <a:pt x="14871" y="488048"/>
                </a:lnTo>
                <a:lnTo>
                  <a:pt x="14871" y="459282"/>
                </a:lnTo>
                <a:lnTo>
                  <a:pt x="113512" y="459282"/>
                </a:lnTo>
                <a:lnTo>
                  <a:pt x="113512" y="444411"/>
                </a:lnTo>
                <a:lnTo>
                  <a:pt x="14871" y="444411"/>
                </a:lnTo>
                <a:lnTo>
                  <a:pt x="14871" y="415645"/>
                </a:lnTo>
                <a:lnTo>
                  <a:pt x="113512" y="415645"/>
                </a:lnTo>
                <a:lnTo>
                  <a:pt x="113512" y="400761"/>
                </a:lnTo>
                <a:lnTo>
                  <a:pt x="3327" y="400761"/>
                </a:lnTo>
                <a:lnTo>
                  <a:pt x="0" y="404088"/>
                </a:lnTo>
                <a:lnTo>
                  <a:pt x="0" y="543255"/>
                </a:lnTo>
                <a:lnTo>
                  <a:pt x="3327" y="546582"/>
                </a:lnTo>
                <a:lnTo>
                  <a:pt x="125082" y="546582"/>
                </a:lnTo>
                <a:lnTo>
                  <a:pt x="128409" y="543255"/>
                </a:lnTo>
                <a:lnTo>
                  <a:pt x="128409" y="531698"/>
                </a:lnTo>
                <a:lnTo>
                  <a:pt x="128409" y="502932"/>
                </a:lnTo>
                <a:lnTo>
                  <a:pt x="128409" y="488048"/>
                </a:lnTo>
                <a:lnTo>
                  <a:pt x="128409" y="477685"/>
                </a:lnTo>
                <a:lnTo>
                  <a:pt x="155536" y="459867"/>
                </a:lnTo>
                <a:lnTo>
                  <a:pt x="207683" y="425640"/>
                </a:lnTo>
                <a:lnTo>
                  <a:pt x="207683" y="451929"/>
                </a:lnTo>
                <a:lnTo>
                  <a:pt x="211023" y="455256"/>
                </a:lnTo>
                <a:lnTo>
                  <a:pt x="320421" y="455256"/>
                </a:lnTo>
                <a:lnTo>
                  <a:pt x="320421" y="527126"/>
                </a:lnTo>
                <a:lnTo>
                  <a:pt x="265709" y="527126"/>
                </a:lnTo>
                <a:lnTo>
                  <a:pt x="262382" y="530466"/>
                </a:lnTo>
                <a:lnTo>
                  <a:pt x="262382" y="669632"/>
                </a:lnTo>
                <a:lnTo>
                  <a:pt x="265709" y="672973"/>
                </a:lnTo>
                <a:lnTo>
                  <a:pt x="387464" y="672973"/>
                </a:lnTo>
                <a:lnTo>
                  <a:pt x="390791" y="669632"/>
                </a:lnTo>
                <a:lnTo>
                  <a:pt x="390791" y="658088"/>
                </a:lnTo>
                <a:lnTo>
                  <a:pt x="390791" y="629323"/>
                </a:lnTo>
                <a:lnTo>
                  <a:pt x="390791" y="530466"/>
                </a:lnTo>
                <a:lnTo>
                  <a:pt x="387464" y="527126"/>
                </a:lnTo>
                <a:lnTo>
                  <a:pt x="375920" y="527126"/>
                </a:lnTo>
                <a:lnTo>
                  <a:pt x="375920" y="585673"/>
                </a:lnTo>
                <a:lnTo>
                  <a:pt x="375920" y="614438"/>
                </a:lnTo>
                <a:lnTo>
                  <a:pt x="375920" y="629323"/>
                </a:lnTo>
                <a:lnTo>
                  <a:pt x="375920" y="658088"/>
                </a:lnTo>
                <a:lnTo>
                  <a:pt x="277279" y="658088"/>
                </a:lnTo>
                <a:lnTo>
                  <a:pt x="277279" y="629323"/>
                </a:lnTo>
                <a:lnTo>
                  <a:pt x="375920" y="629323"/>
                </a:lnTo>
                <a:lnTo>
                  <a:pt x="375920" y="614438"/>
                </a:lnTo>
                <a:lnTo>
                  <a:pt x="277279" y="614438"/>
                </a:lnTo>
                <a:lnTo>
                  <a:pt x="277279" y="585673"/>
                </a:lnTo>
                <a:lnTo>
                  <a:pt x="375920" y="585673"/>
                </a:lnTo>
                <a:lnTo>
                  <a:pt x="375920" y="527126"/>
                </a:lnTo>
                <a:lnTo>
                  <a:pt x="375907" y="542010"/>
                </a:lnTo>
                <a:lnTo>
                  <a:pt x="375907" y="570776"/>
                </a:lnTo>
                <a:lnTo>
                  <a:pt x="277253" y="570776"/>
                </a:lnTo>
                <a:lnTo>
                  <a:pt x="277253" y="542010"/>
                </a:lnTo>
                <a:lnTo>
                  <a:pt x="375907" y="542010"/>
                </a:lnTo>
                <a:lnTo>
                  <a:pt x="375907" y="527126"/>
                </a:lnTo>
                <a:lnTo>
                  <a:pt x="335305" y="527126"/>
                </a:lnTo>
                <a:lnTo>
                  <a:pt x="335305" y="455256"/>
                </a:lnTo>
                <a:lnTo>
                  <a:pt x="442150" y="455256"/>
                </a:lnTo>
                <a:lnTo>
                  <a:pt x="445490" y="451929"/>
                </a:lnTo>
                <a:lnTo>
                  <a:pt x="445490" y="440359"/>
                </a:lnTo>
                <a:lnTo>
                  <a:pt x="445490" y="423964"/>
                </a:lnTo>
                <a:lnTo>
                  <a:pt x="527278" y="477685"/>
                </a:lnTo>
                <a:lnTo>
                  <a:pt x="527278" y="543255"/>
                </a:lnTo>
                <a:lnTo>
                  <a:pt x="530606" y="546582"/>
                </a:lnTo>
                <a:lnTo>
                  <a:pt x="652360" y="546582"/>
                </a:lnTo>
                <a:lnTo>
                  <a:pt x="655701" y="543255"/>
                </a:lnTo>
                <a:lnTo>
                  <a:pt x="655701" y="531698"/>
                </a:lnTo>
                <a:lnTo>
                  <a:pt x="655701" y="502932"/>
                </a:lnTo>
                <a:lnTo>
                  <a:pt x="655701" y="404088"/>
                </a:lnTo>
                <a:lnTo>
                  <a:pt x="652360" y="400761"/>
                </a:lnTo>
                <a:lnTo>
                  <a:pt x="640803" y="400761"/>
                </a:lnTo>
                <a:lnTo>
                  <a:pt x="640803" y="415645"/>
                </a:lnTo>
                <a:lnTo>
                  <a:pt x="640803" y="444411"/>
                </a:lnTo>
                <a:lnTo>
                  <a:pt x="640803" y="459282"/>
                </a:lnTo>
                <a:lnTo>
                  <a:pt x="640803" y="488048"/>
                </a:lnTo>
                <a:lnTo>
                  <a:pt x="640803" y="502932"/>
                </a:lnTo>
                <a:lnTo>
                  <a:pt x="640803" y="531698"/>
                </a:lnTo>
                <a:lnTo>
                  <a:pt x="542163" y="531698"/>
                </a:lnTo>
                <a:lnTo>
                  <a:pt x="542163" y="502932"/>
                </a:lnTo>
                <a:lnTo>
                  <a:pt x="640803" y="502932"/>
                </a:lnTo>
                <a:lnTo>
                  <a:pt x="640803" y="488048"/>
                </a:lnTo>
                <a:lnTo>
                  <a:pt x="542163" y="488048"/>
                </a:lnTo>
                <a:lnTo>
                  <a:pt x="542163" y="459867"/>
                </a:lnTo>
                <a:lnTo>
                  <a:pt x="542163" y="459282"/>
                </a:lnTo>
                <a:lnTo>
                  <a:pt x="640803" y="459282"/>
                </a:lnTo>
                <a:lnTo>
                  <a:pt x="640803" y="444411"/>
                </a:lnTo>
                <a:lnTo>
                  <a:pt x="542163" y="444411"/>
                </a:lnTo>
                <a:lnTo>
                  <a:pt x="542163" y="415645"/>
                </a:lnTo>
                <a:lnTo>
                  <a:pt x="640803" y="415645"/>
                </a:lnTo>
                <a:lnTo>
                  <a:pt x="640803" y="400761"/>
                </a:lnTo>
                <a:lnTo>
                  <a:pt x="530606" y="400761"/>
                </a:lnTo>
                <a:lnTo>
                  <a:pt x="527278" y="404088"/>
                </a:lnTo>
                <a:lnTo>
                  <a:pt x="527278" y="459867"/>
                </a:lnTo>
                <a:lnTo>
                  <a:pt x="472617" y="423964"/>
                </a:lnTo>
                <a:lnTo>
                  <a:pt x="445490" y="406158"/>
                </a:lnTo>
                <a:lnTo>
                  <a:pt x="445490" y="381914"/>
                </a:lnTo>
                <a:lnTo>
                  <a:pt x="445490" y="367030"/>
                </a:lnTo>
                <a:lnTo>
                  <a:pt x="445490" y="308571"/>
                </a:lnTo>
                <a:lnTo>
                  <a:pt x="445490" y="293687"/>
                </a:lnTo>
                <a:lnTo>
                  <a:pt x="445490" y="279781"/>
                </a:lnTo>
                <a:lnTo>
                  <a:pt x="475716" y="262674"/>
                </a:lnTo>
                <a:lnTo>
                  <a:pt x="527278" y="233502"/>
                </a:lnTo>
                <a:lnTo>
                  <a:pt x="527278" y="290334"/>
                </a:lnTo>
                <a:lnTo>
                  <a:pt x="530606" y="293662"/>
                </a:lnTo>
                <a:lnTo>
                  <a:pt x="652360" y="293662"/>
                </a:lnTo>
                <a:lnTo>
                  <a:pt x="655701" y="290334"/>
                </a:lnTo>
                <a:lnTo>
                  <a:pt x="655701" y="278777"/>
                </a:lnTo>
                <a:lnTo>
                  <a:pt x="655701" y="250012"/>
                </a:lnTo>
                <a:lnTo>
                  <a:pt x="655701" y="235127"/>
                </a:lnTo>
                <a:lnTo>
                  <a:pt x="655701" y="206362"/>
                </a:lnTo>
                <a:lnTo>
                  <a:pt x="655701" y="191465"/>
                </a:lnTo>
                <a:lnTo>
                  <a:pt x="655701" y="162699"/>
                </a:lnTo>
                <a:lnTo>
                  <a:pt x="655701" y="151155"/>
                </a:lnTo>
                <a:close/>
              </a:path>
            </a:pathLst>
          </a:custGeom>
          <a:solidFill>
            <a:srgbClr val="95D5D6"/>
          </a:solidFill>
        </p:spPr>
        <p:txBody>
          <a:bodyPr wrap="square" lIns="0" tIns="0" rIns="0" bIns="0" rtlCol="0"/>
          <a:lstStyle/>
          <a:p>
            <a:endParaRPr dirty="0"/>
          </a:p>
        </p:txBody>
      </p:sp>
      <p:grpSp>
        <p:nvGrpSpPr>
          <p:cNvPr id="16" name="object 16"/>
          <p:cNvGrpSpPr/>
          <p:nvPr/>
        </p:nvGrpSpPr>
        <p:grpSpPr>
          <a:xfrm>
            <a:off x="9259835" y="3660715"/>
            <a:ext cx="2693035" cy="2464435"/>
            <a:chOff x="9259835" y="3660715"/>
            <a:chExt cx="2693035" cy="2464435"/>
          </a:xfrm>
        </p:grpSpPr>
        <p:sp>
          <p:nvSpPr>
            <p:cNvPr id="17" name="object 17"/>
            <p:cNvSpPr/>
            <p:nvPr/>
          </p:nvSpPr>
          <p:spPr>
            <a:xfrm>
              <a:off x="10838422" y="3660724"/>
              <a:ext cx="931544" cy="931544"/>
            </a:xfrm>
            <a:custGeom>
              <a:avLst/>
              <a:gdLst/>
              <a:ahLst/>
              <a:cxnLst/>
              <a:rect l="l" t="t" r="r" b="b"/>
              <a:pathLst>
                <a:path w="931545" h="931545">
                  <a:moveTo>
                    <a:pt x="392811" y="378256"/>
                  </a:moveTo>
                  <a:lnTo>
                    <a:pt x="363715" y="378256"/>
                  </a:lnTo>
                  <a:lnTo>
                    <a:pt x="363715" y="407352"/>
                  </a:lnTo>
                  <a:lnTo>
                    <a:pt x="392811" y="407352"/>
                  </a:lnTo>
                  <a:lnTo>
                    <a:pt x="392811" y="378256"/>
                  </a:lnTo>
                  <a:close/>
                </a:path>
                <a:path w="931545" h="931545">
                  <a:moveTo>
                    <a:pt x="392811" y="320065"/>
                  </a:moveTo>
                  <a:lnTo>
                    <a:pt x="363715" y="320065"/>
                  </a:lnTo>
                  <a:lnTo>
                    <a:pt x="363715" y="349161"/>
                  </a:lnTo>
                  <a:lnTo>
                    <a:pt x="392811" y="349161"/>
                  </a:lnTo>
                  <a:lnTo>
                    <a:pt x="392811" y="320065"/>
                  </a:lnTo>
                  <a:close/>
                </a:path>
                <a:path w="931545" h="931545">
                  <a:moveTo>
                    <a:pt x="392811" y="0"/>
                  </a:moveTo>
                  <a:lnTo>
                    <a:pt x="345808" y="3441"/>
                  </a:lnTo>
                  <a:lnTo>
                    <a:pt x="300926" y="13436"/>
                  </a:lnTo>
                  <a:lnTo>
                    <a:pt x="258635" y="29502"/>
                  </a:lnTo>
                  <a:lnTo>
                    <a:pt x="219430" y="51130"/>
                  </a:lnTo>
                  <a:lnTo>
                    <a:pt x="183807" y="77851"/>
                  </a:lnTo>
                  <a:lnTo>
                    <a:pt x="152260" y="109156"/>
                  </a:lnTo>
                  <a:lnTo>
                    <a:pt x="125260" y="144564"/>
                  </a:lnTo>
                  <a:lnTo>
                    <a:pt x="103327" y="183578"/>
                  </a:lnTo>
                  <a:lnTo>
                    <a:pt x="86944" y="225704"/>
                  </a:lnTo>
                  <a:lnTo>
                    <a:pt x="76581" y="270459"/>
                  </a:lnTo>
                  <a:lnTo>
                    <a:pt x="72758" y="317347"/>
                  </a:lnTo>
                  <a:lnTo>
                    <a:pt x="0" y="506501"/>
                  </a:lnTo>
                  <a:lnTo>
                    <a:pt x="0" y="552843"/>
                  </a:lnTo>
                  <a:lnTo>
                    <a:pt x="72745" y="552843"/>
                  </a:lnTo>
                  <a:lnTo>
                    <a:pt x="72745" y="669239"/>
                  </a:lnTo>
                  <a:lnTo>
                    <a:pt x="80759" y="708837"/>
                  </a:lnTo>
                  <a:lnTo>
                    <a:pt x="102603" y="741210"/>
                  </a:lnTo>
                  <a:lnTo>
                    <a:pt x="134975" y="763054"/>
                  </a:lnTo>
                  <a:lnTo>
                    <a:pt x="174586" y="771067"/>
                  </a:lnTo>
                  <a:lnTo>
                    <a:pt x="247319" y="771067"/>
                  </a:lnTo>
                  <a:lnTo>
                    <a:pt x="247319" y="931100"/>
                  </a:lnTo>
                  <a:lnTo>
                    <a:pt x="276428" y="931100"/>
                  </a:lnTo>
                  <a:lnTo>
                    <a:pt x="276428" y="771067"/>
                  </a:lnTo>
                  <a:lnTo>
                    <a:pt x="305523" y="771067"/>
                  </a:lnTo>
                  <a:lnTo>
                    <a:pt x="305523" y="741972"/>
                  </a:lnTo>
                  <a:lnTo>
                    <a:pt x="261874" y="741972"/>
                  </a:lnTo>
                  <a:lnTo>
                    <a:pt x="174586" y="741972"/>
                  </a:lnTo>
                  <a:lnTo>
                    <a:pt x="146291" y="736244"/>
                  </a:lnTo>
                  <a:lnTo>
                    <a:pt x="123164" y="720648"/>
                  </a:lnTo>
                  <a:lnTo>
                    <a:pt x="107556" y="697522"/>
                  </a:lnTo>
                  <a:lnTo>
                    <a:pt x="101841" y="669239"/>
                  </a:lnTo>
                  <a:lnTo>
                    <a:pt x="101841" y="523748"/>
                  </a:lnTo>
                  <a:lnTo>
                    <a:pt x="29095" y="523748"/>
                  </a:lnTo>
                  <a:lnTo>
                    <a:pt x="29095" y="511898"/>
                  </a:lnTo>
                  <a:lnTo>
                    <a:pt x="101841" y="322770"/>
                  </a:lnTo>
                  <a:lnTo>
                    <a:pt x="101841" y="320065"/>
                  </a:lnTo>
                  <a:lnTo>
                    <a:pt x="105651" y="272923"/>
                  </a:lnTo>
                  <a:lnTo>
                    <a:pt x="116700" y="228193"/>
                  </a:lnTo>
                  <a:lnTo>
                    <a:pt x="134366" y="186461"/>
                  </a:lnTo>
                  <a:lnTo>
                    <a:pt x="158051" y="148336"/>
                  </a:lnTo>
                  <a:lnTo>
                    <a:pt x="187159" y="114414"/>
                  </a:lnTo>
                  <a:lnTo>
                    <a:pt x="221081" y="85305"/>
                  </a:lnTo>
                  <a:lnTo>
                    <a:pt x="259207" y="61620"/>
                  </a:lnTo>
                  <a:lnTo>
                    <a:pt x="300939" y="43954"/>
                  </a:lnTo>
                  <a:lnTo>
                    <a:pt x="345668" y="32905"/>
                  </a:lnTo>
                  <a:lnTo>
                    <a:pt x="392811" y="29095"/>
                  </a:lnTo>
                  <a:lnTo>
                    <a:pt x="392811" y="0"/>
                  </a:lnTo>
                  <a:close/>
                </a:path>
                <a:path w="931545" h="931545">
                  <a:moveTo>
                    <a:pt x="712876" y="290982"/>
                  </a:moveTo>
                  <a:lnTo>
                    <a:pt x="706628" y="244614"/>
                  </a:lnTo>
                  <a:lnTo>
                    <a:pt x="689000" y="202933"/>
                  </a:lnTo>
                  <a:lnTo>
                    <a:pt x="661682" y="167589"/>
                  </a:lnTo>
                  <a:lnTo>
                    <a:pt x="626338" y="140258"/>
                  </a:lnTo>
                  <a:lnTo>
                    <a:pt x="584657" y="122643"/>
                  </a:lnTo>
                  <a:lnTo>
                    <a:pt x="538302" y="116395"/>
                  </a:lnTo>
                  <a:lnTo>
                    <a:pt x="491934" y="122631"/>
                  </a:lnTo>
                  <a:lnTo>
                    <a:pt x="450240" y="140258"/>
                  </a:lnTo>
                  <a:lnTo>
                    <a:pt x="414896" y="167576"/>
                  </a:lnTo>
                  <a:lnTo>
                    <a:pt x="387578" y="202920"/>
                  </a:lnTo>
                  <a:lnTo>
                    <a:pt x="369951" y="244602"/>
                  </a:lnTo>
                  <a:lnTo>
                    <a:pt x="363715" y="290969"/>
                  </a:lnTo>
                  <a:lnTo>
                    <a:pt x="392811" y="290969"/>
                  </a:lnTo>
                  <a:lnTo>
                    <a:pt x="400240" y="245033"/>
                  </a:lnTo>
                  <a:lnTo>
                    <a:pt x="420916" y="205105"/>
                  </a:lnTo>
                  <a:lnTo>
                    <a:pt x="452437" y="173596"/>
                  </a:lnTo>
                  <a:lnTo>
                    <a:pt x="492366" y="152920"/>
                  </a:lnTo>
                  <a:lnTo>
                    <a:pt x="538302" y="145491"/>
                  </a:lnTo>
                  <a:lnTo>
                    <a:pt x="584225" y="152920"/>
                  </a:lnTo>
                  <a:lnTo>
                    <a:pt x="624154" y="173596"/>
                  </a:lnTo>
                  <a:lnTo>
                    <a:pt x="655662" y="205105"/>
                  </a:lnTo>
                  <a:lnTo>
                    <a:pt x="676351" y="245033"/>
                  </a:lnTo>
                  <a:lnTo>
                    <a:pt x="683780" y="290982"/>
                  </a:lnTo>
                  <a:lnTo>
                    <a:pt x="683780" y="349173"/>
                  </a:lnTo>
                  <a:lnTo>
                    <a:pt x="678548" y="409117"/>
                  </a:lnTo>
                  <a:lnTo>
                    <a:pt x="664819" y="463600"/>
                  </a:lnTo>
                  <a:lnTo>
                    <a:pt x="645553" y="514159"/>
                  </a:lnTo>
                  <a:lnTo>
                    <a:pt x="602691" y="608622"/>
                  </a:lnTo>
                  <a:lnTo>
                    <a:pt x="584682" y="655281"/>
                  </a:lnTo>
                  <a:lnTo>
                    <a:pt x="572109" y="704011"/>
                  </a:lnTo>
                  <a:lnTo>
                    <a:pt x="567385" y="756526"/>
                  </a:lnTo>
                  <a:lnTo>
                    <a:pt x="567385" y="931100"/>
                  </a:lnTo>
                  <a:lnTo>
                    <a:pt x="596493" y="931100"/>
                  </a:lnTo>
                  <a:lnTo>
                    <a:pt x="596493" y="756526"/>
                  </a:lnTo>
                  <a:lnTo>
                    <a:pt x="600989" y="708228"/>
                  </a:lnTo>
                  <a:lnTo>
                    <a:pt x="612952" y="662711"/>
                  </a:lnTo>
                  <a:lnTo>
                    <a:pt x="630085" y="618629"/>
                  </a:lnTo>
                  <a:lnTo>
                    <a:pt x="668464" y="534466"/>
                  </a:lnTo>
                  <a:lnTo>
                    <a:pt x="685520" y="492785"/>
                  </a:lnTo>
                  <a:lnTo>
                    <a:pt x="699655" y="448640"/>
                  </a:lnTo>
                  <a:lnTo>
                    <a:pt x="709307" y="401091"/>
                  </a:lnTo>
                  <a:lnTo>
                    <a:pt x="712876" y="349173"/>
                  </a:lnTo>
                  <a:lnTo>
                    <a:pt x="712876" y="290982"/>
                  </a:lnTo>
                  <a:close/>
                </a:path>
                <a:path w="931545" h="931545">
                  <a:moveTo>
                    <a:pt x="931100" y="506501"/>
                  </a:moveTo>
                  <a:lnTo>
                    <a:pt x="858342" y="317347"/>
                  </a:lnTo>
                  <a:lnTo>
                    <a:pt x="854519" y="270459"/>
                  </a:lnTo>
                  <a:lnTo>
                    <a:pt x="844156" y="225704"/>
                  </a:lnTo>
                  <a:lnTo>
                    <a:pt x="827760" y="183578"/>
                  </a:lnTo>
                  <a:lnTo>
                    <a:pt x="805827" y="144564"/>
                  </a:lnTo>
                  <a:lnTo>
                    <a:pt x="778840" y="109169"/>
                  </a:lnTo>
                  <a:lnTo>
                    <a:pt x="747293" y="77863"/>
                  </a:lnTo>
                  <a:lnTo>
                    <a:pt x="711669" y="51142"/>
                  </a:lnTo>
                  <a:lnTo>
                    <a:pt x="672465" y="29514"/>
                  </a:lnTo>
                  <a:lnTo>
                    <a:pt x="630174" y="13449"/>
                  </a:lnTo>
                  <a:lnTo>
                    <a:pt x="585279" y="3454"/>
                  </a:lnTo>
                  <a:lnTo>
                    <a:pt x="538276" y="12"/>
                  </a:lnTo>
                  <a:lnTo>
                    <a:pt x="491045" y="3492"/>
                  </a:lnTo>
                  <a:lnTo>
                    <a:pt x="445947" y="13589"/>
                  </a:lnTo>
                  <a:lnTo>
                    <a:pt x="403479" y="29806"/>
                  </a:lnTo>
                  <a:lnTo>
                    <a:pt x="364134" y="51650"/>
                  </a:lnTo>
                  <a:lnTo>
                    <a:pt x="328422" y="78613"/>
                  </a:lnTo>
                  <a:lnTo>
                    <a:pt x="296824" y="110210"/>
                  </a:lnTo>
                  <a:lnTo>
                    <a:pt x="269862" y="145923"/>
                  </a:lnTo>
                  <a:lnTo>
                    <a:pt x="248018" y="185267"/>
                  </a:lnTo>
                  <a:lnTo>
                    <a:pt x="231800" y="227736"/>
                  </a:lnTo>
                  <a:lnTo>
                    <a:pt x="221703" y="272846"/>
                  </a:lnTo>
                  <a:lnTo>
                    <a:pt x="218224" y="320078"/>
                  </a:lnTo>
                  <a:lnTo>
                    <a:pt x="222935" y="368185"/>
                  </a:lnTo>
                  <a:lnTo>
                    <a:pt x="236512" y="413372"/>
                  </a:lnTo>
                  <a:lnTo>
                    <a:pt x="258127" y="454634"/>
                  </a:lnTo>
                  <a:lnTo>
                    <a:pt x="286918" y="490969"/>
                  </a:lnTo>
                  <a:lnTo>
                    <a:pt x="322084" y="521385"/>
                  </a:lnTo>
                  <a:lnTo>
                    <a:pt x="362762" y="544868"/>
                  </a:lnTo>
                  <a:lnTo>
                    <a:pt x="408114" y="560438"/>
                  </a:lnTo>
                  <a:lnTo>
                    <a:pt x="414540" y="580364"/>
                  </a:lnTo>
                  <a:lnTo>
                    <a:pt x="427189" y="596417"/>
                  </a:lnTo>
                  <a:lnTo>
                    <a:pt x="444665" y="607136"/>
                  </a:lnTo>
                  <a:lnTo>
                    <a:pt x="465543" y="611035"/>
                  </a:lnTo>
                  <a:lnTo>
                    <a:pt x="488175" y="606463"/>
                  </a:lnTo>
                  <a:lnTo>
                    <a:pt x="506679" y="593979"/>
                  </a:lnTo>
                  <a:lnTo>
                    <a:pt x="514794" y="581939"/>
                  </a:lnTo>
                  <a:lnTo>
                    <a:pt x="519163" y="575475"/>
                  </a:lnTo>
                  <a:lnTo>
                    <a:pt x="523735" y="552843"/>
                  </a:lnTo>
                  <a:lnTo>
                    <a:pt x="519163" y="530225"/>
                  </a:lnTo>
                  <a:lnTo>
                    <a:pt x="514794" y="523748"/>
                  </a:lnTo>
                  <a:lnTo>
                    <a:pt x="506679" y="511721"/>
                  </a:lnTo>
                  <a:lnTo>
                    <a:pt x="494639" y="503605"/>
                  </a:lnTo>
                  <a:lnTo>
                    <a:pt x="494639" y="552843"/>
                  </a:lnTo>
                  <a:lnTo>
                    <a:pt x="492353" y="564159"/>
                  </a:lnTo>
                  <a:lnTo>
                    <a:pt x="486105" y="573417"/>
                  </a:lnTo>
                  <a:lnTo>
                    <a:pt x="476859" y="579653"/>
                  </a:lnTo>
                  <a:lnTo>
                    <a:pt x="465543" y="581939"/>
                  </a:lnTo>
                  <a:lnTo>
                    <a:pt x="454240" y="579653"/>
                  </a:lnTo>
                  <a:lnTo>
                    <a:pt x="444982" y="573417"/>
                  </a:lnTo>
                  <a:lnTo>
                    <a:pt x="438746" y="564159"/>
                  </a:lnTo>
                  <a:lnTo>
                    <a:pt x="436448" y="552843"/>
                  </a:lnTo>
                  <a:lnTo>
                    <a:pt x="438746" y="541528"/>
                  </a:lnTo>
                  <a:lnTo>
                    <a:pt x="444982" y="532282"/>
                  </a:lnTo>
                  <a:lnTo>
                    <a:pt x="446303" y="531393"/>
                  </a:lnTo>
                  <a:lnTo>
                    <a:pt x="454240" y="526046"/>
                  </a:lnTo>
                  <a:lnTo>
                    <a:pt x="465543" y="523748"/>
                  </a:lnTo>
                  <a:lnTo>
                    <a:pt x="476859" y="526046"/>
                  </a:lnTo>
                  <a:lnTo>
                    <a:pt x="486105" y="532282"/>
                  </a:lnTo>
                  <a:lnTo>
                    <a:pt x="492353" y="541528"/>
                  </a:lnTo>
                  <a:lnTo>
                    <a:pt x="494639" y="552843"/>
                  </a:lnTo>
                  <a:lnTo>
                    <a:pt x="494639" y="503605"/>
                  </a:lnTo>
                  <a:lnTo>
                    <a:pt x="488175" y="499237"/>
                  </a:lnTo>
                  <a:lnTo>
                    <a:pt x="465543" y="494652"/>
                  </a:lnTo>
                  <a:lnTo>
                    <a:pt x="447979" y="497370"/>
                  </a:lnTo>
                  <a:lnTo>
                    <a:pt x="432574" y="504977"/>
                  </a:lnTo>
                  <a:lnTo>
                    <a:pt x="420166" y="516597"/>
                  </a:lnTo>
                  <a:lnTo>
                    <a:pt x="411556" y="531393"/>
                  </a:lnTo>
                  <a:lnTo>
                    <a:pt x="366090" y="514235"/>
                  </a:lnTo>
                  <a:lnTo>
                    <a:pt x="326351" y="488048"/>
                  </a:lnTo>
                  <a:lnTo>
                    <a:pt x="293471" y="454190"/>
                  </a:lnTo>
                  <a:lnTo>
                    <a:pt x="268592" y="414007"/>
                  </a:lnTo>
                  <a:lnTo>
                    <a:pt x="252831" y="368846"/>
                  </a:lnTo>
                  <a:lnTo>
                    <a:pt x="247319" y="320078"/>
                  </a:lnTo>
                  <a:lnTo>
                    <a:pt x="251142" y="272948"/>
                  </a:lnTo>
                  <a:lnTo>
                    <a:pt x="262178" y="228206"/>
                  </a:lnTo>
                  <a:lnTo>
                    <a:pt x="279844" y="186474"/>
                  </a:lnTo>
                  <a:lnTo>
                    <a:pt x="303530" y="148336"/>
                  </a:lnTo>
                  <a:lnTo>
                    <a:pt x="332638" y="114414"/>
                  </a:lnTo>
                  <a:lnTo>
                    <a:pt x="366560" y="85318"/>
                  </a:lnTo>
                  <a:lnTo>
                    <a:pt x="404685" y="61620"/>
                  </a:lnTo>
                  <a:lnTo>
                    <a:pt x="446417" y="43954"/>
                  </a:lnTo>
                  <a:lnTo>
                    <a:pt x="491147" y="32918"/>
                  </a:lnTo>
                  <a:lnTo>
                    <a:pt x="538276" y="29095"/>
                  </a:lnTo>
                  <a:lnTo>
                    <a:pt x="585419" y="32918"/>
                  </a:lnTo>
                  <a:lnTo>
                    <a:pt x="630161" y="43954"/>
                  </a:lnTo>
                  <a:lnTo>
                    <a:pt x="671893" y="61620"/>
                  </a:lnTo>
                  <a:lnTo>
                    <a:pt x="710031" y="85318"/>
                  </a:lnTo>
                  <a:lnTo>
                    <a:pt x="743940" y="114414"/>
                  </a:lnTo>
                  <a:lnTo>
                    <a:pt x="773049" y="148336"/>
                  </a:lnTo>
                  <a:lnTo>
                    <a:pt x="796734" y="186474"/>
                  </a:lnTo>
                  <a:lnTo>
                    <a:pt x="814400" y="228206"/>
                  </a:lnTo>
                  <a:lnTo>
                    <a:pt x="825449" y="272948"/>
                  </a:lnTo>
                  <a:lnTo>
                    <a:pt x="829259" y="320078"/>
                  </a:lnTo>
                  <a:lnTo>
                    <a:pt x="829259" y="322770"/>
                  </a:lnTo>
                  <a:lnTo>
                    <a:pt x="901928" y="511721"/>
                  </a:lnTo>
                  <a:lnTo>
                    <a:pt x="901992" y="523735"/>
                  </a:lnTo>
                  <a:lnTo>
                    <a:pt x="829259" y="523735"/>
                  </a:lnTo>
                  <a:lnTo>
                    <a:pt x="829259" y="669239"/>
                  </a:lnTo>
                  <a:lnTo>
                    <a:pt x="823531" y="697522"/>
                  </a:lnTo>
                  <a:lnTo>
                    <a:pt x="807935" y="720636"/>
                  </a:lnTo>
                  <a:lnTo>
                    <a:pt x="784809" y="736231"/>
                  </a:lnTo>
                  <a:lnTo>
                    <a:pt x="756513" y="741959"/>
                  </a:lnTo>
                  <a:lnTo>
                    <a:pt x="625576" y="741959"/>
                  </a:lnTo>
                  <a:lnTo>
                    <a:pt x="625576" y="771067"/>
                  </a:lnTo>
                  <a:lnTo>
                    <a:pt x="654672" y="771067"/>
                  </a:lnTo>
                  <a:lnTo>
                    <a:pt x="654672" y="931100"/>
                  </a:lnTo>
                  <a:lnTo>
                    <a:pt x="683768" y="931100"/>
                  </a:lnTo>
                  <a:lnTo>
                    <a:pt x="683768" y="771067"/>
                  </a:lnTo>
                  <a:lnTo>
                    <a:pt x="756513" y="771067"/>
                  </a:lnTo>
                  <a:lnTo>
                    <a:pt x="796112" y="763054"/>
                  </a:lnTo>
                  <a:lnTo>
                    <a:pt x="828484" y="741210"/>
                  </a:lnTo>
                  <a:lnTo>
                    <a:pt x="850328" y="708837"/>
                  </a:lnTo>
                  <a:lnTo>
                    <a:pt x="858342" y="669239"/>
                  </a:lnTo>
                  <a:lnTo>
                    <a:pt x="858342" y="552843"/>
                  </a:lnTo>
                  <a:lnTo>
                    <a:pt x="931100" y="552843"/>
                  </a:lnTo>
                  <a:lnTo>
                    <a:pt x="931100" y="506501"/>
                  </a:lnTo>
                  <a:close/>
                </a:path>
              </a:pathLst>
            </a:custGeom>
            <a:solidFill>
              <a:srgbClr val="95D5D6"/>
            </a:solidFill>
          </p:spPr>
          <p:txBody>
            <a:bodyPr wrap="square" lIns="0" tIns="0" rIns="0" bIns="0" rtlCol="0"/>
            <a:lstStyle/>
            <a:p>
              <a:endParaRPr dirty="0"/>
            </a:p>
          </p:txBody>
        </p:sp>
        <p:pic>
          <p:nvPicPr>
            <p:cNvPr id="18" name="object 18"/>
            <p:cNvPicPr/>
            <p:nvPr/>
          </p:nvPicPr>
          <p:blipFill>
            <a:blip r:embed="rId5" cstate="print"/>
            <a:stretch>
              <a:fillRect/>
            </a:stretch>
          </p:blipFill>
          <p:spPr>
            <a:xfrm>
              <a:off x="11260335" y="3835313"/>
              <a:ext cx="232765" cy="232765"/>
            </a:xfrm>
            <a:prstGeom prst="rect">
              <a:avLst/>
            </a:prstGeom>
          </p:spPr>
        </p:pic>
        <p:pic>
          <p:nvPicPr>
            <p:cNvPr id="19" name="object 19"/>
            <p:cNvPicPr/>
            <p:nvPr/>
          </p:nvPicPr>
          <p:blipFill>
            <a:blip r:embed="rId6" cstate="print"/>
            <a:stretch>
              <a:fillRect/>
            </a:stretch>
          </p:blipFill>
          <p:spPr>
            <a:xfrm>
              <a:off x="9259835" y="3875534"/>
              <a:ext cx="2692468" cy="2249445"/>
            </a:xfrm>
            <a:prstGeom prst="rect">
              <a:avLst/>
            </a:prstGeom>
          </p:spPr>
        </p:pic>
      </p:grpSp>
      <p:sp>
        <p:nvSpPr>
          <p:cNvPr id="20" name="object 20"/>
          <p:cNvSpPr/>
          <p:nvPr/>
        </p:nvSpPr>
        <p:spPr>
          <a:xfrm>
            <a:off x="12087111" y="4066387"/>
            <a:ext cx="105410" cy="370840"/>
          </a:xfrm>
          <a:custGeom>
            <a:avLst/>
            <a:gdLst/>
            <a:ahLst/>
            <a:cxnLst/>
            <a:rect l="l" t="t" r="r" b="b"/>
            <a:pathLst>
              <a:path w="105409" h="370839">
                <a:moveTo>
                  <a:pt x="104990" y="46304"/>
                </a:moveTo>
                <a:lnTo>
                  <a:pt x="100164" y="47282"/>
                </a:lnTo>
                <a:lnTo>
                  <a:pt x="71501" y="66624"/>
                </a:lnTo>
                <a:lnTo>
                  <a:pt x="52158" y="95288"/>
                </a:lnTo>
                <a:lnTo>
                  <a:pt x="45059" y="130352"/>
                </a:lnTo>
                <a:lnTo>
                  <a:pt x="52158" y="165404"/>
                </a:lnTo>
                <a:lnTo>
                  <a:pt x="71501" y="194056"/>
                </a:lnTo>
                <a:lnTo>
                  <a:pt x="100164" y="213398"/>
                </a:lnTo>
                <a:lnTo>
                  <a:pt x="104990" y="214376"/>
                </a:lnTo>
                <a:lnTo>
                  <a:pt x="104990" y="189992"/>
                </a:lnTo>
                <a:lnTo>
                  <a:pt x="87426" y="178130"/>
                </a:lnTo>
                <a:lnTo>
                  <a:pt x="72923" y="156641"/>
                </a:lnTo>
                <a:lnTo>
                  <a:pt x="67602" y="130352"/>
                </a:lnTo>
                <a:lnTo>
                  <a:pt x="72923" y="104051"/>
                </a:lnTo>
                <a:lnTo>
                  <a:pt x="87426" y="82550"/>
                </a:lnTo>
                <a:lnTo>
                  <a:pt x="104990" y="70688"/>
                </a:lnTo>
                <a:lnTo>
                  <a:pt x="104990" y="46304"/>
                </a:lnTo>
                <a:close/>
              </a:path>
              <a:path w="105409" h="370839">
                <a:moveTo>
                  <a:pt x="104990" y="0"/>
                </a:moveTo>
                <a:lnTo>
                  <a:pt x="55410" y="21234"/>
                </a:lnTo>
                <a:lnTo>
                  <a:pt x="26123" y="50533"/>
                </a:lnTo>
                <a:lnTo>
                  <a:pt x="6908" y="87655"/>
                </a:lnTo>
                <a:lnTo>
                  <a:pt x="0" y="130352"/>
                </a:lnTo>
                <a:lnTo>
                  <a:pt x="2933" y="160782"/>
                </a:lnTo>
                <a:lnTo>
                  <a:pt x="10642" y="183578"/>
                </a:lnTo>
                <a:lnTo>
                  <a:pt x="21450" y="201206"/>
                </a:lnTo>
                <a:lnTo>
                  <a:pt x="46367" y="231635"/>
                </a:lnTo>
                <a:lnTo>
                  <a:pt x="57200" y="250228"/>
                </a:lnTo>
                <a:lnTo>
                  <a:pt x="64757" y="275399"/>
                </a:lnTo>
                <a:lnTo>
                  <a:pt x="67602" y="310654"/>
                </a:lnTo>
                <a:lnTo>
                  <a:pt x="72923" y="336943"/>
                </a:lnTo>
                <a:lnTo>
                  <a:pt x="87426" y="358432"/>
                </a:lnTo>
                <a:lnTo>
                  <a:pt x="104990" y="370281"/>
                </a:lnTo>
                <a:lnTo>
                  <a:pt x="104990" y="343611"/>
                </a:lnTo>
                <a:lnTo>
                  <a:pt x="103365" y="342506"/>
                </a:lnTo>
                <a:lnTo>
                  <a:pt x="93687" y="328180"/>
                </a:lnTo>
                <a:lnTo>
                  <a:pt x="90144" y="310654"/>
                </a:lnTo>
                <a:lnTo>
                  <a:pt x="86588" y="269722"/>
                </a:lnTo>
                <a:lnTo>
                  <a:pt x="77381" y="240157"/>
                </a:lnTo>
                <a:lnTo>
                  <a:pt x="64706" y="218528"/>
                </a:lnTo>
                <a:lnTo>
                  <a:pt x="50774" y="201409"/>
                </a:lnTo>
                <a:lnTo>
                  <a:pt x="39966" y="188302"/>
                </a:lnTo>
                <a:lnTo>
                  <a:pt x="30975" y="173685"/>
                </a:lnTo>
                <a:lnTo>
                  <a:pt x="24815" y="155168"/>
                </a:lnTo>
                <a:lnTo>
                  <a:pt x="22529" y="130352"/>
                </a:lnTo>
                <a:lnTo>
                  <a:pt x="31394" y="86525"/>
                </a:lnTo>
                <a:lnTo>
                  <a:pt x="55575" y="50698"/>
                </a:lnTo>
                <a:lnTo>
                  <a:pt x="91389" y="26517"/>
                </a:lnTo>
                <a:lnTo>
                  <a:pt x="104990" y="23761"/>
                </a:lnTo>
                <a:lnTo>
                  <a:pt x="104990" y="0"/>
                </a:lnTo>
                <a:close/>
              </a:path>
            </a:pathLst>
          </a:custGeom>
          <a:solidFill>
            <a:srgbClr val="95D5D6"/>
          </a:solidFill>
        </p:spPr>
        <p:txBody>
          <a:bodyPr wrap="square" lIns="0" tIns="0" rIns="0" bIns="0" rtlCol="0"/>
          <a:lstStyle/>
          <a:p>
            <a:endParaRPr dirty="0"/>
          </a:p>
        </p:txBody>
      </p:sp>
      <p:sp>
        <p:nvSpPr>
          <p:cNvPr id="21" name="object 21"/>
          <p:cNvSpPr/>
          <p:nvPr/>
        </p:nvSpPr>
        <p:spPr>
          <a:xfrm>
            <a:off x="11895544" y="4061497"/>
            <a:ext cx="135255" cy="90170"/>
          </a:xfrm>
          <a:custGeom>
            <a:avLst/>
            <a:gdLst/>
            <a:ahLst/>
            <a:cxnLst/>
            <a:rect l="l" t="t" r="r" b="b"/>
            <a:pathLst>
              <a:path w="135254" h="90170">
                <a:moveTo>
                  <a:pt x="22529" y="0"/>
                </a:moveTo>
                <a:lnTo>
                  <a:pt x="0" y="0"/>
                </a:lnTo>
                <a:lnTo>
                  <a:pt x="0" y="22529"/>
                </a:lnTo>
                <a:lnTo>
                  <a:pt x="22529" y="22529"/>
                </a:lnTo>
                <a:lnTo>
                  <a:pt x="22529" y="0"/>
                </a:lnTo>
                <a:close/>
              </a:path>
              <a:path w="135254" h="90170">
                <a:moveTo>
                  <a:pt x="78867" y="33794"/>
                </a:moveTo>
                <a:lnTo>
                  <a:pt x="56337" y="33794"/>
                </a:lnTo>
                <a:lnTo>
                  <a:pt x="56337" y="56324"/>
                </a:lnTo>
                <a:lnTo>
                  <a:pt x="78867" y="56324"/>
                </a:lnTo>
                <a:lnTo>
                  <a:pt x="78867" y="33794"/>
                </a:lnTo>
                <a:close/>
              </a:path>
              <a:path w="135254" h="90170">
                <a:moveTo>
                  <a:pt x="135216" y="67614"/>
                </a:moveTo>
                <a:lnTo>
                  <a:pt x="112687" y="67614"/>
                </a:lnTo>
                <a:lnTo>
                  <a:pt x="112687" y="90144"/>
                </a:lnTo>
                <a:lnTo>
                  <a:pt x="135216" y="90144"/>
                </a:lnTo>
                <a:lnTo>
                  <a:pt x="135216" y="67614"/>
                </a:lnTo>
                <a:close/>
              </a:path>
            </a:pathLst>
          </a:custGeom>
          <a:solidFill>
            <a:srgbClr val="95D5D6"/>
          </a:solidFill>
        </p:spPr>
        <p:txBody>
          <a:bodyPr wrap="square" lIns="0" tIns="0" rIns="0" bIns="0" rtlCol="0"/>
          <a:lstStyle/>
          <a:p>
            <a:endParaRPr dirty="0"/>
          </a:p>
        </p:txBody>
      </p:sp>
      <p:sp>
        <p:nvSpPr>
          <p:cNvPr id="22" name="object 22"/>
          <p:cNvSpPr/>
          <p:nvPr/>
        </p:nvSpPr>
        <p:spPr>
          <a:xfrm>
            <a:off x="12030761" y="3926280"/>
            <a:ext cx="90170" cy="135255"/>
          </a:xfrm>
          <a:custGeom>
            <a:avLst/>
            <a:gdLst/>
            <a:ahLst/>
            <a:cxnLst/>
            <a:rect l="l" t="t" r="r" b="b"/>
            <a:pathLst>
              <a:path w="90170" h="135254">
                <a:moveTo>
                  <a:pt x="22529" y="0"/>
                </a:moveTo>
                <a:lnTo>
                  <a:pt x="0" y="0"/>
                </a:lnTo>
                <a:lnTo>
                  <a:pt x="0" y="22529"/>
                </a:lnTo>
                <a:lnTo>
                  <a:pt x="22529" y="22529"/>
                </a:lnTo>
                <a:lnTo>
                  <a:pt x="22529" y="0"/>
                </a:lnTo>
                <a:close/>
              </a:path>
              <a:path w="90170" h="135254">
                <a:moveTo>
                  <a:pt x="56337" y="56324"/>
                </a:moveTo>
                <a:lnTo>
                  <a:pt x="33807" y="56324"/>
                </a:lnTo>
                <a:lnTo>
                  <a:pt x="33807" y="78854"/>
                </a:lnTo>
                <a:lnTo>
                  <a:pt x="56337" y="78854"/>
                </a:lnTo>
                <a:lnTo>
                  <a:pt x="56337" y="56324"/>
                </a:lnTo>
                <a:close/>
              </a:path>
              <a:path w="90170" h="135254">
                <a:moveTo>
                  <a:pt x="90157" y="112674"/>
                </a:moveTo>
                <a:lnTo>
                  <a:pt x="67627" y="112674"/>
                </a:lnTo>
                <a:lnTo>
                  <a:pt x="67627" y="135204"/>
                </a:lnTo>
                <a:lnTo>
                  <a:pt x="90157" y="135204"/>
                </a:lnTo>
                <a:lnTo>
                  <a:pt x="90157" y="112674"/>
                </a:lnTo>
                <a:close/>
              </a:path>
            </a:pathLst>
          </a:custGeom>
          <a:solidFill>
            <a:srgbClr val="95D5D6"/>
          </a:solidFill>
        </p:spPr>
        <p:txBody>
          <a:bodyPr wrap="square" lIns="0" tIns="0" rIns="0" bIns="0" rtlCol="0"/>
          <a:lstStyle/>
          <a:p>
            <a:endParaRPr dirty="0"/>
          </a:p>
        </p:txBody>
      </p:sp>
      <p:sp>
        <p:nvSpPr>
          <p:cNvPr id="23" name="object 23"/>
          <p:cNvSpPr/>
          <p:nvPr/>
        </p:nvSpPr>
        <p:spPr>
          <a:xfrm>
            <a:off x="11861724" y="4241800"/>
            <a:ext cx="135255" cy="22860"/>
          </a:xfrm>
          <a:custGeom>
            <a:avLst/>
            <a:gdLst/>
            <a:ahLst/>
            <a:cxnLst/>
            <a:rect l="l" t="t" r="r" b="b"/>
            <a:pathLst>
              <a:path w="135254" h="22860">
                <a:moveTo>
                  <a:pt x="22529" y="0"/>
                </a:moveTo>
                <a:lnTo>
                  <a:pt x="0" y="0"/>
                </a:lnTo>
                <a:lnTo>
                  <a:pt x="0" y="22529"/>
                </a:lnTo>
                <a:lnTo>
                  <a:pt x="22529" y="22529"/>
                </a:lnTo>
                <a:lnTo>
                  <a:pt x="22529" y="0"/>
                </a:lnTo>
                <a:close/>
              </a:path>
              <a:path w="135254" h="22860">
                <a:moveTo>
                  <a:pt x="78879" y="0"/>
                </a:moveTo>
                <a:lnTo>
                  <a:pt x="56349" y="0"/>
                </a:lnTo>
                <a:lnTo>
                  <a:pt x="56349" y="22529"/>
                </a:lnTo>
                <a:lnTo>
                  <a:pt x="78879" y="22529"/>
                </a:lnTo>
                <a:lnTo>
                  <a:pt x="78879" y="0"/>
                </a:lnTo>
                <a:close/>
              </a:path>
              <a:path w="135254" h="22860">
                <a:moveTo>
                  <a:pt x="135216" y="0"/>
                </a:moveTo>
                <a:lnTo>
                  <a:pt x="112687" y="0"/>
                </a:lnTo>
                <a:lnTo>
                  <a:pt x="112687" y="22529"/>
                </a:lnTo>
                <a:lnTo>
                  <a:pt x="135216" y="22529"/>
                </a:lnTo>
                <a:lnTo>
                  <a:pt x="135216" y="0"/>
                </a:lnTo>
                <a:close/>
              </a:path>
            </a:pathLst>
          </a:custGeom>
          <a:solidFill>
            <a:srgbClr val="95D5D6"/>
          </a:solidFill>
        </p:spPr>
        <p:txBody>
          <a:bodyPr wrap="square" lIns="0" tIns="0" rIns="0" bIns="0" rtlCol="0"/>
          <a:lstStyle/>
          <a:p>
            <a:endParaRPr dirty="0"/>
          </a:p>
        </p:txBody>
      </p:sp>
      <p:pic>
        <p:nvPicPr>
          <p:cNvPr id="24" name="object 24"/>
          <p:cNvPicPr/>
          <p:nvPr/>
        </p:nvPicPr>
        <p:blipFill>
          <a:blip r:embed="rId7" cstate="print"/>
          <a:stretch>
            <a:fillRect/>
          </a:stretch>
        </p:blipFill>
        <p:spPr>
          <a:xfrm>
            <a:off x="8931055" y="1166499"/>
            <a:ext cx="1615857" cy="2599010"/>
          </a:xfrm>
          <a:prstGeom prst="rect">
            <a:avLst/>
          </a:prstGeom>
        </p:spPr>
      </p:pic>
      <p:sp>
        <p:nvSpPr>
          <p:cNvPr id="25" name="object 25"/>
          <p:cNvSpPr/>
          <p:nvPr/>
        </p:nvSpPr>
        <p:spPr>
          <a:xfrm>
            <a:off x="11895532" y="4354486"/>
            <a:ext cx="135255" cy="90170"/>
          </a:xfrm>
          <a:custGeom>
            <a:avLst/>
            <a:gdLst/>
            <a:ahLst/>
            <a:cxnLst/>
            <a:rect l="l" t="t" r="r" b="b"/>
            <a:pathLst>
              <a:path w="135254" h="90170">
                <a:moveTo>
                  <a:pt x="22529" y="67627"/>
                </a:moveTo>
                <a:lnTo>
                  <a:pt x="0" y="67627"/>
                </a:lnTo>
                <a:lnTo>
                  <a:pt x="0" y="90157"/>
                </a:lnTo>
                <a:lnTo>
                  <a:pt x="22529" y="90157"/>
                </a:lnTo>
                <a:lnTo>
                  <a:pt x="22529" y="67627"/>
                </a:lnTo>
                <a:close/>
              </a:path>
              <a:path w="135254" h="90170">
                <a:moveTo>
                  <a:pt x="78879" y="33820"/>
                </a:moveTo>
                <a:lnTo>
                  <a:pt x="56349" y="33820"/>
                </a:lnTo>
                <a:lnTo>
                  <a:pt x="56349" y="56349"/>
                </a:lnTo>
                <a:lnTo>
                  <a:pt x="78879" y="56349"/>
                </a:lnTo>
                <a:lnTo>
                  <a:pt x="78879" y="33820"/>
                </a:lnTo>
                <a:close/>
              </a:path>
              <a:path w="135254" h="90170">
                <a:moveTo>
                  <a:pt x="135229" y="0"/>
                </a:moveTo>
                <a:lnTo>
                  <a:pt x="112699" y="0"/>
                </a:lnTo>
                <a:lnTo>
                  <a:pt x="112699" y="22529"/>
                </a:lnTo>
                <a:lnTo>
                  <a:pt x="135229" y="22529"/>
                </a:lnTo>
                <a:lnTo>
                  <a:pt x="135229" y="0"/>
                </a:lnTo>
                <a:close/>
              </a:path>
            </a:pathLst>
          </a:custGeom>
          <a:solidFill>
            <a:srgbClr val="95D5D6"/>
          </a:solidFill>
        </p:spPr>
        <p:txBody>
          <a:bodyPr wrap="square" lIns="0" tIns="0" rIns="0" bIns="0" rtlCol="0"/>
          <a:lstStyle/>
          <a:p>
            <a:endParaRPr dirty="0"/>
          </a:p>
        </p:txBody>
      </p:sp>
      <p:sp>
        <p:nvSpPr>
          <p:cNvPr id="26" name="object 26"/>
          <p:cNvSpPr/>
          <p:nvPr/>
        </p:nvSpPr>
        <p:spPr>
          <a:xfrm>
            <a:off x="12030761" y="4444644"/>
            <a:ext cx="90170" cy="135255"/>
          </a:xfrm>
          <a:custGeom>
            <a:avLst/>
            <a:gdLst/>
            <a:ahLst/>
            <a:cxnLst/>
            <a:rect l="l" t="t" r="r" b="b"/>
            <a:pathLst>
              <a:path w="90170" h="135254">
                <a:moveTo>
                  <a:pt x="22529" y="112699"/>
                </a:moveTo>
                <a:lnTo>
                  <a:pt x="0" y="112699"/>
                </a:lnTo>
                <a:lnTo>
                  <a:pt x="0" y="135229"/>
                </a:lnTo>
                <a:lnTo>
                  <a:pt x="22529" y="135229"/>
                </a:lnTo>
                <a:lnTo>
                  <a:pt x="22529" y="112699"/>
                </a:lnTo>
                <a:close/>
              </a:path>
              <a:path w="90170" h="135254">
                <a:moveTo>
                  <a:pt x="56337" y="56349"/>
                </a:moveTo>
                <a:lnTo>
                  <a:pt x="33807" y="56349"/>
                </a:lnTo>
                <a:lnTo>
                  <a:pt x="33807" y="78879"/>
                </a:lnTo>
                <a:lnTo>
                  <a:pt x="56337" y="78879"/>
                </a:lnTo>
                <a:lnTo>
                  <a:pt x="56337" y="56349"/>
                </a:lnTo>
                <a:close/>
              </a:path>
              <a:path w="90170" h="135254">
                <a:moveTo>
                  <a:pt x="90144" y="0"/>
                </a:moveTo>
                <a:lnTo>
                  <a:pt x="67614" y="0"/>
                </a:lnTo>
                <a:lnTo>
                  <a:pt x="67614" y="22529"/>
                </a:lnTo>
                <a:lnTo>
                  <a:pt x="90144" y="22529"/>
                </a:lnTo>
                <a:lnTo>
                  <a:pt x="90144" y="0"/>
                </a:lnTo>
                <a:close/>
              </a:path>
            </a:pathLst>
          </a:custGeom>
          <a:solidFill>
            <a:srgbClr val="95D5D6"/>
          </a:solidFill>
        </p:spPr>
        <p:txBody>
          <a:bodyPr wrap="square" lIns="0" tIns="0" rIns="0" bIns="0" rtlCol="0"/>
          <a:lstStyle/>
          <a:p>
            <a:endParaRPr dirty="0"/>
          </a:p>
        </p:txBody>
      </p:sp>
      <p:sp>
        <p:nvSpPr>
          <p:cNvPr id="27" name="object 27"/>
          <p:cNvSpPr/>
          <p:nvPr/>
        </p:nvSpPr>
        <p:spPr>
          <a:xfrm>
            <a:off x="11680203" y="3068535"/>
            <a:ext cx="514350" cy="666115"/>
          </a:xfrm>
          <a:custGeom>
            <a:avLst/>
            <a:gdLst/>
            <a:ahLst/>
            <a:cxnLst/>
            <a:rect l="l" t="t" r="r" b="b"/>
            <a:pathLst>
              <a:path w="514350" h="666114">
                <a:moveTo>
                  <a:pt x="344893" y="224218"/>
                </a:moveTo>
                <a:lnTo>
                  <a:pt x="303733" y="224218"/>
                </a:lnTo>
                <a:lnTo>
                  <a:pt x="303733" y="265417"/>
                </a:lnTo>
                <a:lnTo>
                  <a:pt x="344893" y="265417"/>
                </a:lnTo>
                <a:lnTo>
                  <a:pt x="344893" y="224218"/>
                </a:lnTo>
                <a:close/>
              </a:path>
              <a:path w="514350" h="666114">
                <a:moveTo>
                  <a:pt x="357416" y="385495"/>
                </a:moveTo>
                <a:lnTo>
                  <a:pt x="316255" y="385495"/>
                </a:lnTo>
                <a:lnTo>
                  <a:pt x="316255" y="426694"/>
                </a:lnTo>
                <a:lnTo>
                  <a:pt x="357416" y="426694"/>
                </a:lnTo>
                <a:lnTo>
                  <a:pt x="357416" y="385495"/>
                </a:lnTo>
                <a:close/>
              </a:path>
              <a:path w="514350" h="666114">
                <a:moveTo>
                  <a:pt x="406831" y="96583"/>
                </a:moveTo>
                <a:lnTo>
                  <a:pt x="406158" y="96583"/>
                </a:lnTo>
                <a:lnTo>
                  <a:pt x="406831" y="96583"/>
                </a:lnTo>
                <a:close/>
              </a:path>
              <a:path w="514350" h="666114">
                <a:moveTo>
                  <a:pt x="501459" y="385495"/>
                </a:moveTo>
                <a:lnTo>
                  <a:pt x="460286" y="385495"/>
                </a:lnTo>
                <a:lnTo>
                  <a:pt x="460286" y="426707"/>
                </a:lnTo>
                <a:lnTo>
                  <a:pt x="501459" y="426707"/>
                </a:lnTo>
                <a:lnTo>
                  <a:pt x="501459" y="385495"/>
                </a:lnTo>
                <a:close/>
              </a:path>
              <a:path w="514350" h="666114">
                <a:moveTo>
                  <a:pt x="511898" y="129870"/>
                </a:moveTo>
                <a:lnTo>
                  <a:pt x="466636" y="115443"/>
                </a:lnTo>
                <a:lnTo>
                  <a:pt x="408051" y="96774"/>
                </a:lnTo>
                <a:lnTo>
                  <a:pt x="407809" y="96710"/>
                </a:lnTo>
                <a:lnTo>
                  <a:pt x="407606" y="96774"/>
                </a:lnTo>
                <a:lnTo>
                  <a:pt x="406882" y="96596"/>
                </a:lnTo>
                <a:lnTo>
                  <a:pt x="405790" y="96596"/>
                </a:lnTo>
                <a:lnTo>
                  <a:pt x="405536" y="96596"/>
                </a:lnTo>
                <a:lnTo>
                  <a:pt x="404279" y="96596"/>
                </a:lnTo>
                <a:lnTo>
                  <a:pt x="403580" y="96774"/>
                </a:lnTo>
                <a:lnTo>
                  <a:pt x="403313" y="96710"/>
                </a:lnTo>
                <a:lnTo>
                  <a:pt x="397522" y="98564"/>
                </a:lnTo>
                <a:lnTo>
                  <a:pt x="397522" y="115443"/>
                </a:lnTo>
                <a:lnTo>
                  <a:pt x="397522" y="325259"/>
                </a:lnTo>
                <a:lnTo>
                  <a:pt x="397522" y="341337"/>
                </a:lnTo>
                <a:lnTo>
                  <a:pt x="397522" y="545299"/>
                </a:lnTo>
                <a:lnTo>
                  <a:pt x="392264" y="542709"/>
                </a:lnTo>
                <a:lnTo>
                  <a:pt x="341198" y="506234"/>
                </a:lnTo>
                <a:lnTo>
                  <a:pt x="309384" y="469849"/>
                </a:lnTo>
                <a:lnTo>
                  <a:pt x="284772" y="429031"/>
                </a:lnTo>
                <a:lnTo>
                  <a:pt x="266458" y="385572"/>
                </a:lnTo>
                <a:lnTo>
                  <a:pt x="253568" y="341337"/>
                </a:lnTo>
                <a:lnTo>
                  <a:pt x="397522" y="341337"/>
                </a:lnTo>
                <a:lnTo>
                  <a:pt x="397522" y="325259"/>
                </a:lnTo>
                <a:lnTo>
                  <a:pt x="249999" y="325259"/>
                </a:lnTo>
                <a:lnTo>
                  <a:pt x="241744" y="271767"/>
                </a:lnTo>
                <a:lnTo>
                  <a:pt x="238417" y="224840"/>
                </a:lnTo>
                <a:lnTo>
                  <a:pt x="238175" y="188290"/>
                </a:lnTo>
                <a:lnTo>
                  <a:pt x="239166" y="165887"/>
                </a:lnTo>
                <a:lnTo>
                  <a:pt x="397522" y="115443"/>
                </a:lnTo>
                <a:lnTo>
                  <a:pt x="397522" y="98564"/>
                </a:lnTo>
                <a:lnTo>
                  <a:pt x="226085" y="153174"/>
                </a:lnTo>
                <a:lnTo>
                  <a:pt x="222084" y="212153"/>
                </a:lnTo>
                <a:lnTo>
                  <a:pt x="225221" y="267081"/>
                </a:lnTo>
                <a:lnTo>
                  <a:pt x="235229" y="332333"/>
                </a:lnTo>
                <a:lnTo>
                  <a:pt x="235000" y="334111"/>
                </a:lnTo>
                <a:lnTo>
                  <a:pt x="247738" y="381609"/>
                </a:lnTo>
                <a:lnTo>
                  <a:pt x="264172" y="423849"/>
                </a:lnTo>
                <a:lnTo>
                  <a:pt x="284403" y="461594"/>
                </a:lnTo>
                <a:lnTo>
                  <a:pt x="308317" y="494690"/>
                </a:lnTo>
                <a:lnTo>
                  <a:pt x="309143" y="495617"/>
                </a:lnTo>
                <a:lnTo>
                  <a:pt x="312928" y="500075"/>
                </a:lnTo>
                <a:lnTo>
                  <a:pt x="316357" y="503961"/>
                </a:lnTo>
                <a:lnTo>
                  <a:pt x="321894" y="509778"/>
                </a:lnTo>
                <a:lnTo>
                  <a:pt x="324065" y="511822"/>
                </a:lnTo>
                <a:lnTo>
                  <a:pt x="328282" y="515975"/>
                </a:lnTo>
                <a:lnTo>
                  <a:pt x="330377" y="518071"/>
                </a:lnTo>
                <a:lnTo>
                  <a:pt x="334987" y="522287"/>
                </a:lnTo>
                <a:lnTo>
                  <a:pt x="344246" y="530123"/>
                </a:lnTo>
                <a:lnTo>
                  <a:pt x="346430" y="531825"/>
                </a:lnTo>
                <a:lnTo>
                  <a:pt x="348945" y="533831"/>
                </a:lnTo>
                <a:lnTo>
                  <a:pt x="380898" y="554621"/>
                </a:lnTo>
                <a:lnTo>
                  <a:pt x="382993" y="555866"/>
                </a:lnTo>
                <a:lnTo>
                  <a:pt x="390791" y="559930"/>
                </a:lnTo>
                <a:lnTo>
                  <a:pt x="396532" y="562711"/>
                </a:lnTo>
                <a:lnTo>
                  <a:pt x="402501" y="565289"/>
                </a:lnTo>
                <a:lnTo>
                  <a:pt x="402628" y="565264"/>
                </a:lnTo>
                <a:lnTo>
                  <a:pt x="403656" y="565645"/>
                </a:lnTo>
                <a:lnTo>
                  <a:pt x="404596" y="565886"/>
                </a:lnTo>
                <a:lnTo>
                  <a:pt x="406527" y="565886"/>
                </a:lnTo>
                <a:lnTo>
                  <a:pt x="407479" y="565645"/>
                </a:lnTo>
                <a:lnTo>
                  <a:pt x="408508" y="565264"/>
                </a:lnTo>
                <a:lnTo>
                  <a:pt x="408673" y="565264"/>
                </a:lnTo>
                <a:lnTo>
                  <a:pt x="414693" y="562673"/>
                </a:lnTo>
                <a:lnTo>
                  <a:pt x="420357" y="559917"/>
                </a:lnTo>
                <a:lnTo>
                  <a:pt x="428142" y="555866"/>
                </a:lnTo>
                <a:lnTo>
                  <a:pt x="430212" y="554621"/>
                </a:lnTo>
                <a:lnTo>
                  <a:pt x="438823" y="549770"/>
                </a:lnTo>
                <a:lnTo>
                  <a:pt x="476135" y="522287"/>
                </a:lnTo>
                <a:lnTo>
                  <a:pt x="482942" y="515861"/>
                </a:lnTo>
                <a:lnTo>
                  <a:pt x="487159" y="511708"/>
                </a:lnTo>
                <a:lnTo>
                  <a:pt x="489229" y="509752"/>
                </a:lnTo>
                <a:lnTo>
                  <a:pt x="494576" y="504139"/>
                </a:lnTo>
                <a:lnTo>
                  <a:pt x="497801" y="500468"/>
                </a:lnTo>
                <a:lnTo>
                  <a:pt x="501586" y="496023"/>
                </a:lnTo>
                <a:lnTo>
                  <a:pt x="502246" y="495338"/>
                </a:lnTo>
                <a:lnTo>
                  <a:pt x="502856" y="494614"/>
                </a:lnTo>
                <a:lnTo>
                  <a:pt x="511898" y="482066"/>
                </a:lnTo>
                <a:lnTo>
                  <a:pt x="511898" y="452945"/>
                </a:lnTo>
                <a:lnTo>
                  <a:pt x="501700" y="469861"/>
                </a:lnTo>
                <a:lnTo>
                  <a:pt x="469887" y="506247"/>
                </a:lnTo>
                <a:lnTo>
                  <a:pt x="429958" y="536384"/>
                </a:lnTo>
                <a:lnTo>
                  <a:pt x="429602" y="536587"/>
                </a:lnTo>
                <a:lnTo>
                  <a:pt x="428840" y="537083"/>
                </a:lnTo>
                <a:lnTo>
                  <a:pt x="423926" y="539965"/>
                </a:lnTo>
                <a:lnTo>
                  <a:pt x="418858" y="542721"/>
                </a:lnTo>
                <a:lnTo>
                  <a:pt x="413613" y="545299"/>
                </a:lnTo>
                <a:lnTo>
                  <a:pt x="413613" y="341337"/>
                </a:lnTo>
                <a:lnTo>
                  <a:pt x="511898" y="341337"/>
                </a:lnTo>
                <a:lnTo>
                  <a:pt x="511898" y="325259"/>
                </a:lnTo>
                <a:lnTo>
                  <a:pt x="413613" y="325259"/>
                </a:lnTo>
                <a:lnTo>
                  <a:pt x="413613" y="115443"/>
                </a:lnTo>
                <a:lnTo>
                  <a:pt x="511898" y="146761"/>
                </a:lnTo>
                <a:lnTo>
                  <a:pt x="511898" y="129870"/>
                </a:lnTo>
                <a:close/>
              </a:path>
              <a:path w="514350" h="666114">
                <a:moveTo>
                  <a:pt x="511898" y="37020"/>
                </a:moveTo>
                <a:lnTo>
                  <a:pt x="454101" y="16713"/>
                </a:lnTo>
                <a:lnTo>
                  <a:pt x="406488" y="0"/>
                </a:lnTo>
                <a:lnTo>
                  <a:pt x="404609" y="0"/>
                </a:lnTo>
                <a:lnTo>
                  <a:pt x="159029" y="85725"/>
                </a:lnTo>
                <a:lnTo>
                  <a:pt x="159029" y="315366"/>
                </a:lnTo>
                <a:lnTo>
                  <a:pt x="100469" y="308737"/>
                </a:lnTo>
                <a:lnTo>
                  <a:pt x="55359" y="296113"/>
                </a:lnTo>
                <a:lnTo>
                  <a:pt x="48653" y="292354"/>
                </a:lnTo>
                <a:lnTo>
                  <a:pt x="26339" y="279869"/>
                </a:lnTo>
                <a:lnTo>
                  <a:pt x="16078" y="262331"/>
                </a:lnTo>
                <a:lnTo>
                  <a:pt x="25069" y="246176"/>
                </a:lnTo>
                <a:lnTo>
                  <a:pt x="50838" y="230581"/>
                </a:lnTo>
                <a:lnTo>
                  <a:pt x="91668" y="217792"/>
                </a:lnTo>
                <a:lnTo>
                  <a:pt x="145783" y="210070"/>
                </a:lnTo>
                <a:lnTo>
                  <a:pt x="147713" y="234480"/>
                </a:lnTo>
                <a:lnTo>
                  <a:pt x="150482" y="260324"/>
                </a:lnTo>
                <a:lnTo>
                  <a:pt x="154216" y="287362"/>
                </a:lnTo>
                <a:lnTo>
                  <a:pt x="159029" y="315366"/>
                </a:lnTo>
                <a:lnTo>
                  <a:pt x="159029" y="85725"/>
                </a:lnTo>
                <a:lnTo>
                  <a:pt x="147053" y="89903"/>
                </a:lnTo>
                <a:lnTo>
                  <a:pt x="144907" y="92875"/>
                </a:lnTo>
                <a:lnTo>
                  <a:pt x="144614" y="107213"/>
                </a:lnTo>
                <a:lnTo>
                  <a:pt x="144399" y="115392"/>
                </a:lnTo>
                <a:lnTo>
                  <a:pt x="144119" y="125209"/>
                </a:lnTo>
                <a:lnTo>
                  <a:pt x="143827" y="138722"/>
                </a:lnTo>
                <a:lnTo>
                  <a:pt x="143789" y="155079"/>
                </a:lnTo>
                <a:lnTo>
                  <a:pt x="144106" y="173570"/>
                </a:lnTo>
                <a:lnTo>
                  <a:pt x="144868" y="193941"/>
                </a:lnTo>
                <a:lnTo>
                  <a:pt x="92290" y="201244"/>
                </a:lnTo>
                <a:lnTo>
                  <a:pt x="45821" y="215150"/>
                </a:lnTo>
                <a:lnTo>
                  <a:pt x="12661" y="235546"/>
                </a:lnTo>
                <a:lnTo>
                  <a:pt x="0" y="262331"/>
                </a:lnTo>
                <a:lnTo>
                  <a:pt x="0" y="592543"/>
                </a:lnTo>
                <a:lnTo>
                  <a:pt x="11696" y="617677"/>
                </a:lnTo>
                <a:lnTo>
                  <a:pt x="46177" y="640041"/>
                </a:lnTo>
                <a:lnTo>
                  <a:pt x="102590" y="656069"/>
                </a:lnTo>
                <a:lnTo>
                  <a:pt x="180060" y="662190"/>
                </a:lnTo>
                <a:lnTo>
                  <a:pt x="227990" y="659841"/>
                </a:lnTo>
                <a:lnTo>
                  <a:pt x="271310" y="653072"/>
                </a:lnTo>
                <a:lnTo>
                  <a:pt x="295211" y="646099"/>
                </a:lnTo>
                <a:lnTo>
                  <a:pt x="308114" y="642340"/>
                </a:lnTo>
                <a:lnTo>
                  <a:pt x="336461" y="628116"/>
                </a:lnTo>
                <a:lnTo>
                  <a:pt x="352018" y="638530"/>
                </a:lnTo>
                <a:lnTo>
                  <a:pt x="367842" y="647979"/>
                </a:lnTo>
                <a:lnTo>
                  <a:pt x="384721" y="656894"/>
                </a:lnTo>
                <a:lnTo>
                  <a:pt x="402412" y="665048"/>
                </a:lnTo>
                <a:lnTo>
                  <a:pt x="403428" y="665467"/>
                </a:lnTo>
                <a:lnTo>
                  <a:pt x="404507" y="665695"/>
                </a:lnTo>
                <a:lnTo>
                  <a:pt x="406666" y="665695"/>
                </a:lnTo>
                <a:lnTo>
                  <a:pt x="407746" y="665467"/>
                </a:lnTo>
                <a:lnTo>
                  <a:pt x="408762" y="665048"/>
                </a:lnTo>
                <a:lnTo>
                  <a:pt x="439572" y="648881"/>
                </a:lnTo>
                <a:lnTo>
                  <a:pt x="459308" y="638530"/>
                </a:lnTo>
                <a:lnTo>
                  <a:pt x="502869" y="606094"/>
                </a:lnTo>
                <a:lnTo>
                  <a:pt x="511898" y="596988"/>
                </a:lnTo>
                <a:lnTo>
                  <a:pt x="511898" y="574230"/>
                </a:lnTo>
                <a:lnTo>
                  <a:pt x="500862" y="586206"/>
                </a:lnTo>
                <a:lnTo>
                  <a:pt x="457047" y="620801"/>
                </a:lnTo>
                <a:lnTo>
                  <a:pt x="405587" y="648881"/>
                </a:lnTo>
                <a:lnTo>
                  <a:pt x="367538" y="628116"/>
                </a:lnTo>
                <a:lnTo>
                  <a:pt x="354380" y="620941"/>
                </a:lnTo>
                <a:lnTo>
                  <a:pt x="322694" y="595960"/>
                </a:lnTo>
                <a:lnTo>
                  <a:pt x="322694" y="617753"/>
                </a:lnTo>
                <a:lnTo>
                  <a:pt x="296202" y="629526"/>
                </a:lnTo>
                <a:lnTo>
                  <a:pt x="262369" y="638454"/>
                </a:lnTo>
                <a:lnTo>
                  <a:pt x="223050" y="644118"/>
                </a:lnTo>
                <a:lnTo>
                  <a:pt x="180060" y="646099"/>
                </a:lnTo>
                <a:lnTo>
                  <a:pt x="113677" y="641299"/>
                </a:lnTo>
                <a:lnTo>
                  <a:pt x="61836" y="628827"/>
                </a:lnTo>
                <a:lnTo>
                  <a:pt x="28117" y="611606"/>
                </a:lnTo>
                <a:lnTo>
                  <a:pt x="16078" y="592543"/>
                </a:lnTo>
                <a:lnTo>
                  <a:pt x="16078" y="539165"/>
                </a:lnTo>
                <a:lnTo>
                  <a:pt x="40843" y="554990"/>
                </a:lnTo>
                <a:lnTo>
                  <a:pt x="76606" y="567855"/>
                </a:lnTo>
                <a:lnTo>
                  <a:pt x="123113" y="576491"/>
                </a:lnTo>
                <a:lnTo>
                  <a:pt x="180060" y="579653"/>
                </a:lnTo>
                <a:lnTo>
                  <a:pt x="204508" y="579031"/>
                </a:lnTo>
                <a:lnTo>
                  <a:pt x="228257" y="577189"/>
                </a:lnTo>
                <a:lnTo>
                  <a:pt x="251040" y="574179"/>
                </a:lnTo>
                <a:lnTo>
                  <a:pt x="272592" y="570039"/>
                </a:lnTo>
                <a:lnTo>
                  <a:pt x="284124" y="582701"/>
                </a:lnTo>
                <a:lnTo>
                  <a:pt x="296303" y="594893"/>
                </a:lnTo>
                <a:lnTo>
                  <a:pt x="309156" y="606590"/>
                </a:lnTo>
                <a:lnTo>
                  <a:pt x="322694" y="617753"/>
                </a:lnTo>
                <a:lnTo>
                  <a:pt x="322694" y="595960"/>
                </a:lnTo>
                <a:lnTo>
                  <a:pt x="310730" y="586511"/>
                </a:lnTo>
                <a:lnTo>
                  <a:pt x="295529" y="570039"/>
                </a:lnTo>
                <a:lnTo>
                  <a:pt x="289560" y="563575"/>
                </a:lnTo>
                <a:lnTo>
                  <a:pt x="274066" y="546811"/>
                </a:lnTo>
                <a:lnTo>
                  <a:pt x="261010" y="527939"/>
                </a:lnTo>
                <a:lnTo>
                  <a:pt x="261010" y="556006"/>
                </a:lnTo>
                <a:lnTo>
                  <a:pt x="241960" y="559257"/>
                </a:lnTo>
                <a:lnTo>
                  <a:pt x="222008" y="561619"/>
                </a:lnTo>
                <a:lnTo>
                  <a:pt x="201320" y="563079"/>
                </a:lnTo>
                <a:lnTo>
                  <a:pt x="180060" y="563575"/>
                </a:lnTo>
                <a:lnTo>
                  <a:pt x="113677" y="558774"/>
                </a:lnTo>
                <a:lnTo>
                  <a:pt x="61836" y="546290"/>
                </a:lnTo>
                <a:lnTo>
                  <a:pt x="47891" y="539165"/>
                </a:lnTo>
                <a:lnTo>
                  <a:pt x="28117" y="529069"/>
                </a:lnTo>
                <a:lnTo>
                  <a:pt x="16078" y="509993"/>
                </a:lnTo>
                <a:lnTo>
                  <a:pt x="16078" y="456603"/>
                </a:lnTo>
                <a:lnTo>
                  <a:pt x="40843" y="472427"/>
                </a:lnTo>
                <a:lnTo>
                  <a:pt x="76606" y="485292"/>
                </a:lnTo>
                <a:lnTo>
                  <a:pt x="123113" y="493941"/>
                </a:lnTo>
                <a:lnTo>
                  <a:pt x="180060" y="497103"/>
                </a:lnTo>
                <a:lnTo>
                  <a:pt x="190411" y="496989"/>
                </a:lnTo>
                <a:lnTo>
                  <a:pt x="200672" y="496633"/>
                </a:lnTo>
                <a:lnTo>
                  <a:pt x="210845" y="496062"/>
                </a:lnTo>
                <a:lnTo>
                  <a:pt x="220891" y="495300"/>
                </a:lnTo>
                <a:lnTo>
                  <a:pt x="229908" y="511009"/>
                </a:lnTo>
                <a:lnTo>
                  <a:pt x="239598" y="526376"/>
                </a:lnTo>
                <a:lnTo>
                  <a:pt x="249961" y="541401"/>
                </a:lnTo>
                <a:lnTo>
                  <a:pt x="261010" y="556006"/>
                </a:lnTo>
                <a:lnTo>
                  <a:pt x="261010" y="527939"/>
                </a:lnTo>
                <a:lnTo>
                  <a:pt x="243789" y="503034"/>
                </a:lnTo>
                <a:lnTo>
                  <a:pt x="239725" y="495300"/>
                </a:lnTo>
                <a:lnTo>
                  <a:pt x="232232" y="481025"/>
                </a:lnTo>
                <a:lnTo>
                  <a:pt x="219290" y="456412"/>
                </a:lnTo>
                <a:lnTo>
                  <a:pt x="212801" y="440182"/>
                </a:lnTo>
                <a:lnTo>
                  <a:pt x="212801" y="479755"/>
                </a:lnTo>
                <a:lnTo>
                  <a:pt x="204711" y="480275"/>
                </a:lnTo>
                <a:lnTo>
                  <a:pt x="196557" y="480682"/>
                </a:lnTo>
                <a:lnTo>
                  <a:pt x="188341" y="480936"/>
                </a:lnTo>
                <a:lnTo>
                  <a:pt x="180060" y="481025"/>
                </a:lnTo>
                <a:lnTo>
                  <a:pt x="113677" y="476224"/>
                </a:lnTo>
                <a:lnTo>
                  <a:pt x="61836" y="463727"/>
                </a:lnTo>
                <a:lnTo>
                  <a:pt x="47904" y="456603"/>
                </a:lnTo>
                <a:lnTo>
                  <a:pt x="28117" y="446493"/>
                </a:lnTo>
                <a:lnTo>
                  <a:pt x="16078" y="427418"/>
                </a:lnTo>
                <a:lnTo>
                  <a:pt x="16078" y="374053"/>
                </a:lnTo>
                <a:lnTo>
                  <a:pt x="40843" y="389877"/>
                </a:lnTo>
                <a:lnTo>
                  <a:pt x="76606" y="402742"/>
                </a:lnTo>
                <a:lnTo>
                  <a:pt x="123113" y="411378"/>
                </a:lnTo>
                <a:lnTo>
                  <a:pt x="180060" y="414540"/>
                </a:lnTo>
                <a:lnTo>
                  <a:pt x="181813" y="414540"/>
                </a:lnTo>
                <a:lnTo>
                  <a:pt x="185267" y="414489"/>
                </a:lnTo>
                <a:lnTo>
                  <a:pt x="191312" y="430999"/>
                </a:lnTo>
                <a:lnTo>
                  <a:pt x="197916" y="447395"/>
                </a:lnTo>
                <a:lnTo>
                  <a:pt x="205105" y="463727"/>
                </a:lnTo>
                <a:lnTo>
                  <a:pt x="212801" y="479755"/>
                </a:lnTo>
                <a:lnTo>
                  <a:pt x="212801" y="440182"/>
                </a:lnTo>
                <a:lnTo>
                  <a:pt x="202539" y="414489"/>
                </a:lnTo>
                <a:lnTo>
                  <a:pt x="199986" y="408127"/>
                </a:lnTo>
                <a:lnTo>
                  <a:pt x="197065" y="398449"/>
                </a:lnTo>
                <a:lnTo>
                  <a:pt x="185280" y="359397"/>
                </a:lnTo>
                <a:lnTo>
                  <a:pt x="179959" y="335572"/>
                </a:lnTo>
                <a:lnTo>
                  <a:pt x="179959" y="398449"/>
                </a:lnTo>
                <a:lnTo>
                  <a:pt x="113614" y="393649"/>
                </a:lnTo>
                <a:lnTo>
                  <a:pt x="61810" y="381165"/>
                </a:lnTo>
                <a:lnTo>
                  <a:pt x="47891" y="374053"/>
                </a:lnTo>
                <a:lnTo>
                  <a:pt x="28105" y="363943"/>
                </a:lnTo>
                <a:lnTo>
                  <a:pt x="16078" y="344881"/>
                </a:lnTo>
                <a:lnTo>
                  <a:pt x="16078" y="292354"/>
                </a:lnTo>
                <a:lnTo>
                  <a:pt x="42164" y="308114"/>
                </a:lnTo>
                <a:lnTo>
                  <a:pt x="77165" y="320014"/>
                </a:lnTo>
                <a:lnTo>
                  <a:pt x="118173" y="327901"/>
                </a:lnTo>
                <a:lnTo>
                  <a:pt x="162280" y="331660"/>
                </a:lnTo>
                <a:lnTo>
                  <a:pt x="166001" y="348208"/>
                </a:lnTo>
                <a:lnTo>
                  <a:pt x="170192" y="364883"/>
                </a:lnTo>
                <a:lnTo>
                  <a:pt x="174840" y="381647"/>
                </a:lnTo>
                <a:lnTo>
                  <a:pt x="179959" y="398449"/>
                </a:lnTo>
                <a:lnTo>
                  <a:pt x="179959" y="335572"/>
                </a:lnTo>
                <a:lnTo>
                  <a:pt x="175450" y="315366"/>
                </a:lnTo>
                <a:lnTo>
                  <a:pt x="174574" y="311416"/>
                </a:lnTo>
                <a:lnTo>
                  <a:pt x="167271" y="265417"/>
                </a:lnTo>
                <a:lnTo>
                  <a:pt x="162775" y="222592"/>
                </a:lnTo>
                <a:lnTo>
                  <a:pt x="162039" y="210070"/>
                </a:lnTo>
                <a:lnTo>
                  <a:pt x="160502" y="184137"/>
                </a:lnTo>
                <a:lnTo>
                  <a:pt x="159842" y="151282"/>
                </a:lnTo>
                <a:lnTo>
                  <a:pt x="160223" y="124714"/>
                </a:lnTo>
                <a:lnTo>
                  <a:pt x="160515" y="115392"/>
                </a:lnTo>
                <a:lnTo>
                  <a:pt x="160718" y="107213"/>
                </a:lnTo>
                <a:lnTo>
                  <a:pt x="160820" y="102133"/>
                </a:lnTo>
                <a:lnTo>
                  <a:pt x="405536" y="16713"/>
                </a:lnTo>
                <a:lnTo>
                  <a:pt x="511898" y="54051"/>
                </a:lnTo>
                <a:lnTo>
                  <a:pt x="511898" y="37020"/>
                </a:lnTo>
                <a:close/>
              </a:path>
              <a:path w="514350" h="666114">
                <a:moveTo>
                  <a:pt x="514007" y="224218"/>
                </a:moveTo>
                <a:lnTo>
                  <a:pt x="472833" y="224218"/>
                </a:lnTo>
                <a:lnTo>
                  <a:pt x="472833" y="265417"/>
                </a:lnTo>
                <a:lnTo>
                  <a:pt x="514007" y="265417"/>
                </a:lnTo>
                <a:lnTo>
                  <a:pt x="514007" y="224218"/>
                </a:lnTo>
                <a:close/>
              </a:path>
            </a:pathLst>
          </a:custGeom>
          <a:solidFill>
            <a:srgbClr val="95D5D6"/>
          </a:solidFill>
        </p:spPr>
        <p:txBody>
          <a:bodyPr wrap="square" lIns="0" tIns="0" rIns="0" bIns="0" rtlCol="0"/>
          <a:lstStyle/>
          <a:p>
            <a:endParaRPr dirty="0"/>
          </a:p>
        </p:txBody>
      </p:sp>
      <p:grpSp>
        <p:nvGrpSpPr>
          <p:cNvPr id="28" name="object 28"/>
          <p:cNvGrpSpPr/>
          <p:nvPr/>
        </p:nvGrpSpPr>
        <p:grpSpPr>
          <a:xfrm>
            <a:off x="11694259" y="5374665"/>
            <a:ext cx="494665" cy="836930"/>
            <a:chOff x="11694259" y="5374665"/>
            <a:chExt cx="494665" cy="836930"/>
          </a:xfrm>
        </p:grpSpPr>
        <p:sp>
          <p:nvSpPr>
            <p:cNvPr id="29" name="object 29"/>
            <p:cNvSpPr/>
            <p:nvPr/>
          </p:nvSpPr>
          <p:spPr>
            <a:xfrm>
              <a:off x="11694249" y="5374665"/>
              <a:ext cx="494665" cy="836930"/>
            </a:xfrm>
            <a:custGeom>
              <a:avLst/>
              <a:gdLst/>
              <a:ahLst/>
              <a:cxnLst/>
              <a:rect l="l" t="t" r="r" b="b"/>
              <a:pathLst>
                <a:path w="494665" h="836929">
                  <a:moveTo>
                    <a:pt x="414934" y="369468"/>
                  </a:moveTo>
                  <a:lnTo>
                    <a:pt x="407365" y="361899"/>
                  </a:lnTo>
                  <a:lnTo>
                    <a:pt x="380238" y="361899"/>
                  </a:lnTo>
                  <a:lnTo>
                    <a:pt x="380238" y="395630"/>
                  </a:lnTo>
                  <a:lnTo>
                    <a:pt x="369227" y="436626"/>
                  </a:lnTo>
                  <a:lnTo>
                    <a:pt x="347484" y="471678"/>
                  </a:lnTo>
                  <a:lnTo>
                    <a:pt x="316915" y="498983"/>
                  </a:lnTo>
                  <a:lnTo>
                    <a:pt x="279438" y="516699"/>
                  </a:lnTo>
                  <a:lnTo>
                    <a:pt x="236956" y="523011"/>
                  </a:lnTo>
                  <a:lnTo>
                    <a:pt x="191414" y="515645"/>
                  </a:lnTo>
                  <a:lnTo>
                    <a:pt x="151828" y="495147"/>
                  </a:lnTo>
                  <a:lnTo>
                    <a:pt x="120586" y="463892"/>
                  </a:lnTo>
                  <a:lnTo>
                    <a:pt x="100088" y="424307"/>
                  </a:lnTo>
                  <a:lnTo>
                    <a:pt x="92722" y="378764"/>
                  </a:lnTo>
                  <a:lnTo>
                    <a:pt x="99034" y="336283"/>
                  </a:lnTo>
                  <a:lnTo>
                    <a:pt x="116751" y="298805"/>
                  </a:lnTo>
                  <a:lnTo>
                    <a:pt x="144056" y="268249"/>
                  </a:lnTo>
                  <a:lnTo>
                    <a:pt x="179120" y="246507"/>
                  </a:lnTo>
                  <a:lnTo>
                    <a:pt x="220103" y="235496"/>
                  </a:lnTo>
                  <a:lnTo>
                    <a:pt x="220103" y="388061"/>
                  </a:lnTo>
                  <a:lnTo>
                    <a:pt x="227672" y="395630"/>
                  </a:lnTo>
                  <a:lnTo>
                    <a:pt x="380238" y="395630"/>
                  </a:lnTo>
                  <a:lnTo>
                    <a:pt x="380238" y="361899"/>
                  </a:lnTo>
                  <a:lnTo>
                    <a:pt x="253834" y="361899"/>
                  </a:lnTo>
                  <a:lnTo>
                    <a:pt x="253834" y="235496"/>
                  </a:lnTo>
                  <a:lnTo>
                    <a:pt x="253834" y="208356"/>
                  </a:lnTo>
                  <a:lnTo>
                    <a:pt x="246265" y="200799"/>
                  </a:lnTo>
                  <a:lnTo>
                    <a:pt x="236956" y="200799"/>
                  </a:lnTo>
                  <a:lnTo>
                    <a:pt x="169100" y="214312"/>
                  </a:lnTo>
                  <a:lnTo>
                    <a:pt x="111340" y="253136"/>
                  </a:lnTo>
                  <a:lnTo>
                    <a:pt x="72504" y="310896"/>
                  </a:lnTo>
                  <a:lnTo>
                    <a:pt x="58991" y="378764"/>
                  </a:lnTo>
                  <a:lnTo>
                    <a:pt x="62420" y="413588"/>
                  </a:lnTo>
                  <a:lnTo>
                    <a:pt x="88925" y="477164"/>
                  </a:lnTo>
                  <a:lnTo>
                    <a:pt x="138569" y="526808"/>
                  </a:lnTo>
                  <a:lnTo>
                    <a:pt x="202145" y="553300"/>
                  </a:lnTo>
                  <a:lnTo>
                    <a:pt x="236956" y="556729"/>
                  </a:lnTo>
                  <a:lnTo>
                    <a:pt x="271780" y="553300"/>
                  </a:lnTo>
                  <a:lnTo>
                    <a:pt x="335356" y="526808"/>
                  </a:lnTo>
                  <a:lnTo>
                    <a:pt x="385000" y="477164"/>
                  </a:lnTo>
                  <a:lnTo>
                    <a:pt x="411505" y="413588"/>
                  </a:lnTo>
                  <a:lnTo>
                    <a:pt x="414934" y="378764"/>
                  </a:lnTo>
                  <a:lnTo>
                    <a:pt x="414934" y="369468"/>
                  </a:lnTo>
                  <a:close/>
                </a:path>
                <a:path w="494665" h="836929">
                  <a:moveTo>
                    <a:pt x="494347" y="85471"/>
                  </a:moveTo>
                  <a:lnTo>
                    <a:pt x="487629" y="52235"/>
                  </a:lnTo>
                  <a:lnTo>
                    <a:pt x="475145" y="33731"/>
                  </a:lnTo>
                  <a:lnTo>
                    <a:pt x="469290" y="25069"/>
                  </a:lnTo>
                  <a:lnTo>
                    <a:pt x="460616" y="19215"/>
                  </a:lnTo>
                  <a:lnTo>
                    <a:pt x="460616" y="85471"/>
                  </a:lnTo>
                  <a:lnTo>
                    <a:pt x="460616" y="91757"/>
                  </a:lnTo>
                  <a:lnTo>
                    <a:pt x="460514" y="125488"/>
                  </a:lnTo>
                  <a:lnTo>
                    <a:pt x="456006" y="710869"/>
                  </a:lnTo>
                  <a:lnTo>
                    <a:pt x="33718" y="710869"/>
                  </a:lnTo>
                  <a:lnTo>
                    <a:pt x="33731" y="125488"/>
                  </a:lnTo>
                  <a:lnTo>
                    <a:pt x="460514" y="125488"/>
                  </a:lnTo>
                  <a:lnTo>
                    <a:pt x="460514" y="91757"/>
                  </a:lnTo>
                  <a:lnTo>
                    <a:pt x="33718" y="91757"/>
                  </a:lnTo>
                  <a:lnTo>
                    <a:pt x="33718" y="85471"/>
                  </a:lnTo>
                  <a:lnTo>
                    <a:pt x="37795" y="65354"/>
                  </a:lnTo>
                  <a:lnTo>
                    <a:pt x="48907" y="48907"/>
                  </a:lnTo>
                  <a:lnTo>
                    <a:pt x="65379" y="37807"/>
                  </a:lnTo>
                  <a:lnTo>
                    <a:pt x="85509" y="33731"/>
                  </a:lnTo>
                  <a:lnTo>
                    <a:pt x="408889" y="33731"/>
                  </a:lnTo>
                  <a:lnTo>
                    <a:pt x="429006" y="37807"/>
                  </a:lnTo>
                  <a:lnTo>
                    <a:pt x="445452" y="48907"/>
                  </a:lnTo>
                  <a:lnTo>
                    <a:pt x="456552" y="65354"/>
                  </a:lnTo>
                  <a:lnTo>
                    <a:pt x="460616" y="85471"/>
                  </a:lnTo>
                  <a:lnTo>
                    <a:pt x="460616" y="19215"/>
                  </a:lnTo>
                  <a:lnTo>
                    <a:pt x="442125" y="6731"/>
                  </a:lnTo>
                  <a:lnTo>
                    <a:pt x="408889" y="0"/>
                  </a:lnTo>
                  <a:lnTo>
                    <a:pt x="85509" y="0"/>
                  </a:lnTo>
                  <a:lnTo>
                    <a:pt x="52260" y="6731"/>
                  </a:lnTo>
                  <a:lnTo>
                    <a:pt x="25069" y="25069"/>
                  </a:lnTo>
                  <a:lnTo>
                    <a:pt x="6731" y="52235"/>
                  </a:lnTo>
                  <a:lnTo>
                    <a:pt x="0" y="85471"/>
                  </a:lnTo>
                  <a:lnTo>
                    <a:pt x="0" y="750862"/>
                  </a:lnTo>
                  <a:lnTo>
                    <a:pt x="6731" y="784136"/>
                  </a:lnTo>
                  <a:lnTo>
                    <a:pt x="25069" y="811314"/>
                  </a:lnTo>
                  <a:lnTo>
                    <a:pt x="52260" y="829665"/>
                  </a:lnTo>
                  <a:lnTo>
                    <a:pt x="85509" y="836383"/>
                  </a:lnTo>
                  <a:lnTo>
                    <a:pt x="408889" y="836383"/>
                  </a:lnTo>
                  <a:lnTo>
                    <a:pt x="452450" y="824433"/>
                  </a:lnTo>
                  <a:lnTo>
                    <a:pt x="435216" y="795439"/>
                  </a:lnTo>
                  <a:lnTo>
                    <a:pt x="428980" y="798588"/>
                  </a:lnTo>
                  <a:lnTo>
                    <a:pt x="422554" y="800823"/>
                  </a:lnTo>
                  <a:lnTo>
                    <a:pt x="415810" y="802208"/>
                  </a:lnTo>
                  <a:lnTo>
                    <a:pt x="408889" y="802665"/>
                  </a:lnTo>
                  <a:lnTo>
                    <a:pt x="85509" y="802665"/>
                  </a:lnTo>
                  <a:lnTo>
                    <a:pt x="65379" y="798588"/>
                  </a:lnTo>
                  <a:lnTo>
                    <a:pt x="48907" y="787476"/>
                  </a:lnTo>
                  <a:lnTo>
                    <a:pt x="37795" y="771017"/>
                  </a:lnTo>
                  <a:lnTo>
                    <a:pt x="33718" y="750862"/>
                  </a:lnTo>
                  <a:lnTo>
                    <a:pt x="33718" y="744601"/>
                  </a:lnTo>
                  <a:lnTo>
                    <a:pt x="481977" y="744601"/>
                  </a:lnTo>
                  <a:lnTo>
                    <a:pt x="489546" y="737082"/>
                  </a:lnTo>
                  <a:lnTo>
                    <a:pt x="489750" y="710869"/>
                  </a:lnTo>
                  <a:lnTo>
                    <a:pt x="491947" y="422363"/>
                  </a:lnTo>
                  <a:lnTo>
                    <a:pt x="493509" y="419798"/>
                  </a:lnTo>
                  <a:lnTo>
                    <a:pt x="494347" y="416852"/>
                  </a:lnTo>
                  <a:lnTo>
                    <a:pt x="494347" y="125488"/>
                  </a:lnTo>
                  <a:lnTo>
                    <a:pt x="494347" y="91757"/>
                  </a:lnTo>
                  <a:lnTo>
                    <a:pt x="494347" y="85471"/>
                  </a:lnTo>
                  <a:close/>
                </a:path>
              </a:pathLst>
            </a:custGeom>
            <a:solidFill>
              <a:srgbClr val="95D5D6"/>
            </a:solidFill>
          </p:spPr>
          <p:txBody>
            <a:bodyPr wrap="square" lIns="0" tIns="0" rIns="0" bIns="0" rtlCol="0"/>
            <a:lstStyle/>
            <a:p>
              <a:endParaRPr dirty="0"/>
            </a:p>
          </p:txBody>
        </p:sp>
        <p:pic>
          <p:nvPicPr>
            <p:cNvPr id="30" name="object 30"/>
            <p:cNvPicPr/>
            <p:nvPr/>
          </p:nvPicPr>
          <p:blipFill>
            <a:blip r:embed="rId8" cstate="print"/>
            <a:stretch>
              <a:fillRect/>
            </a:stretch>
          </p:blipFill>
          <p:spPr>
            <a:xfrm>
              <a:off x="11980157" y="5560311"/>
              <a:ext cx="146608" cy="146608"/>
            </a:xfrm>
            <a:prstGeom prst="rect">
              <a:avLst/>
            </a:prstGeom>
          </p:spPr>
        </p:pic>
      </p:grpSp>
      <p:pic>
        <p:nvPicPr>
          <p:cNvPr id="31" name="object 31"/>
          <p:cNvPicPr/>
          <p:nvPr/>
        </p:nvPicPr>
        <p:blipFill>
          <a:blip r:embed="rId9" cstate="print"/>
          <a:stretch>
            <a:fillRect/>
          </a:stretch>
        </p:blipFill>
        <p:spPr>
          <a:xfrm>
            <a:off x="10743972" y="839078"/>
            <a:ext cx="1198886" cy="1052829"/>
          </a:xfrm>
          <a:prstGeom prst="rect">
            <a:avLst/>
          </a:prstGeom>
        </p:spPr>
      </p:pic>
      <p:pic>
        <p:nvPicPr>
          <p:cNvPr id="35" name="Picture 34"/>
          <p:cNvPicPr>
            <a:picLocks noChangeAspect="1"/>
          </p:cNvPicPr>
          <p:nvPr/>
        </p:nvPicPr>
        <p:blipFill>
          <a:blip r:embed="rId10"/>
          <a:stretch>
            <a:fillRect/>
          </a:stretch>
        </p:blipFill>
        <p:spPr>
          <a:xfrm>
            <a:off x="3050802" y="309600"/>
            <a:ext cx="4422653" cy="6238800"/>
          </a:xfrm>
          <a:prstGeom prst="rect">
            <a:avLst/>
          </a:prstGeom>
        </p:spPr>
      </p:pic>
    </p:spTree>
    <p:custDataLst>
      <p:tags r:id="rId1"/>
    </p:custDataLst>
    <p:extLst>
      <p:ext uri="{BB962C8B-B14F-4D97-AF65-F5344CB8AC3E}">
        <p14:creationId xmlns:p14="http://schemas.microsoft.com/office/powerpoint/2010/main" val="930165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endParaRPr dirty="0"/>
          </a:p>
        </p:txBody>
      </p:sp>
      <p:sp>
        <p:nvSpPr>
          <p:cNvPr id="3" name="object 3"/>
          <p:cNvSpPr/>
          <p:nvPr/>
        </p:nvSpPr>
        <p:spPr>
          <a:xfrm>
            <a:off x="9036751" y="4020476"/>
            <a:ext cx="337185" cy="325120"/>
          </a:xfrm>
          <a:custGeom>
            <a:avLst/>
            <a:gdLst/>
            <a:ahLst/>
            <a:cxnLst/>
            <a:rect l="l" t="t" r="r" b="b"/>
            <a:pathLst>
              <a:path w="337184" h="325120">
                <a:moveTo>
                  <a:pt x="89282" y="7"/>
                </a:moveTo>
                <a:lnTo>
                  <a:pt x="42210" y="9504"/>
                </a:lnTo>
                <a:lnTo>
                  <a:pt x="6262" y="50514"/>
                </a:lnTo>
                <a:lnTo>
                  <a:pt x="0" y="84420"/>
                </a:lnTo>
                <a:lnTo>
                  <a:pt x="2741" y="117032"/>
                </a:lnTo>
                <a:lnTo>
                  <a:pt x="26526" y="175711"/>
                </a:lnTo>
                <a:lnTo>
                  <a:pt x="57900" y="217514"/>
                </a:lnTo>
                <a:lnTo>
                  <a:pt x="93137" y="256883"/>
                </a:lnTo>
                <a:lnTo>
                  <a:pt x="128974" y="292290"/>
                </a:lnTo>
                <a:lnTo>
                  <a:pt x="162149" y="322205"/>
                </a:lnTo>
                <a:lnTo>
                  <a:pt x="166238" y="324568"/>
                </a:lnTo>
                <a:lnTo>
                  <a:pt x="170785" y="324568"/>
                </a:lnTo>
                <a:lnTo>
                  <a:pt x="173058" y="323780"/>
                </a:lnTo>
                <a:lnTo>
                  <a:pt x="174887" y="322193"/>
                </a:lnTo>
                <a:lnTo>
                  <a:pt x="197292" y="301949"/>
                </a:lnTo>
                <a:lnTo>
                  <a:pt x="168499" y="301949"/>
                </a:lnTo>
                <a:lnTo>
                  <a:pt x="136976" y="273101"/>
                </a:lnTo>
                <a:lnTo>
                  <a:pt x="103824" y="239930"/>
                </a:lnTo>
                <a:lnTo>
                  <a:pt x="71448" y="203403"/>
                </a:lnTo>
                <a:lnTo>
                  <a:pt x="42693" y="164929"/>
                </a:lnTo>
                <a:lnTo>
                  <a:pt x="21825" y="113229"/>
                </a:lnTo>
                <a:lnTo>
                  <a:pt x="19337" y="84420"/>
                </a:lnTo>
                <a:lnTo>
                  <a:pt x="24456" y="57347"/>
                </a:lnTo>
                <a:lnTo>
                  <a:pt x="51532" y="26563"/>
                </a:lnTo>
                <a:lnTo>
                  <a:pt x="75802" y="19171"/>
                </a:lnTo>
                <a:lnTo>
                  <a:pt x="132070" y="19171"/>
                </a:lnTo>
                <a:lnTo>
                  <a:pt x="116912" y="8292"/>
                </a:lnTo>
                <a:lnTo>
                  <a:pt x="89282" y="7"/>
                </a:lnTo>
                <a:close/>
              </a:path>
              <a:path w="337184" h="325120">
                <a:moveTo>
                  <a:pt x="309907" y="19928"/>
                </a:moveTo>
                <a:lnTo>
                  <a:pt x="246781" y="19928"/>
                </a:lnTo>
                <a:lnTo>
                  <a:pt x="271432" y="21241"/>
                </a:lnTo>
                <a:lnTo>
                  <a:pt x="285414" y="26565"/>
                </a:lnTo>
                <a:lnTo>
                  <a:pt x="296947" y="34384"/>
                </a:lnTo>
                <a:lnTo>
                  <a:pt x="305994" y="44667"/>
                </a:lnTo>
                <a:lnTo>
                  <a:pt x="312517" y="57385"/>
                </a:lnTo>
                <a:lnTo>
                  <a:pt x="317626" y="84420"/>
                </a:lnTo>
                <a:lnTo>
                  <a:pt x="315120" y="113248"/>
                </a:lnTo>
                <a:lnTo>
                  <a:pt x="294216" y="164929"/>
                </a:lnTo>
                <a:lnTo>
                  <a:pt x="265604" y="203256"/>
                </a:lnTo>
                <a:lnTo>
                  <a:pt x="233272" y="239759"/>
                </a:lnTo>
                <a:lnTo>
                  <a:pt x="199862" y="273212"/>
                </a:lnTo>
                <a:lnTo>
                  <a:pt x="168499" y="301949"/>
                </a:lnTo>
                <a:lnTo>
                  <a:pt x="197292" y="301949"/>
                </a:lnTo>
                <a:lnTo>
                  <a:pt x="243980" y="256696"/>
                </a:lnTo>
                <a:lnTo>
                  <a:pt x="279170" y="217355"/>
                </a:lnTo>
                <a:lnTo>
                  <a:pt x="310396" y="175711"/>
                </a:lnTo>
                <a:lnTo>
                  <a:pt x="334226" y="116994"/>
                </a:lnTo>
                <a:lnTo>
                  <a:pt x="336970" y="84420"/>
                </a:lnTo>
                <a:lnTo>
                  <a:pt x="336943" y="82595"/>
                </a:lnTo>
                <a:lnTo>
                  <a:pt x="330684" y="50476"/>
                </a:lnTo>
                <a:lnTo>
                  <a:pt x="322012" y="33674"/>
                </a:lnTo>
                <a:lnTo>
                  <a:pt x="309977" y="19976"/>
                </a:lnTo>
                <a:close/>
              </a:path>
              <a:path w="337184" h="325120">
                <a:moveTo>
                  <a:pt x="132070" y="19171"/>
                </a:moveTo>
                <a:lnTo>
                  <a:pt x="80907" y="19171"/>
                </a:lnTo>
                <a:lnTo>
                  <a:pt x="101465" y="22973"/>
                </a:lnTo>
                <a:lnTo>
                  <a:pt x="121604" y="34384"/>
                </a:lnTo>
                <a:lnTo>
                  <a:pt x="141191" y="53295"/>
                </a:lnTo>
                <a:lnTo>
                  <a:pt x="160257" y="79750"/>
                </a:lnTo>
                <a:lnTo>
                  <a:pt x="162022" y="82607"/>
                </a:lnTo>
                <a:lnTo>
                  <a:pt x="165159" y="84334"/>
                </a:lnTo>
                <a:lnTo>
                  <a:pt x="171877" y="84334"/>
                </a:lnTo>
                <a:lnTo>
                  <a:pt x="174989" y="82595"/>
                </a:lnTo>
                <a:lnTo>
                  <a:pt x="176767" y="79737"/>
                </a:lnTo>
                <a:lnTo>
                  <a:pt x="193653" y="56941"/>
                </a:lnTo>
                <a:lnTo>
                  <a:pt x="168499" y="56941"/>
                </a:lnTo>
                <a:lnTo>
                  <a:pt x="143366" y="27287"/>
                </a:lnTo>
                <a:lnTo>
                  <a:pt x="132070" y="19171"/>
                </a:lnTo>
                <a:close/>
              </a:path>
              <a:path w="337184" h="325120">
                <a:moveTo>
                  <a:pt x="247652" y="0"/>
                </a:moveTo>
                <a:lnTo>
                  <a:pt x="219994" y="8301"/>
                </a:lnTo>
                <a:lnTo>
                  <a:pt x="193590" y="27295"/>
                </a:lnTo>
                <a:lnTo>
                  <a:pt x="168499" y="56941"/>
                </a:lnTo>
                <a:lnTo>
                  <a:pt x="193653" y="56941"/>
                </a:lnTo>
                <a:lnTo>
                  <a:pt x="199368" y="49225"/>
                </a:lnTo>
                <a:lnTo>
                  <a:pt x="222733" y="29272"/>
                </a:lnTo>
                <a:lnTo>
                  <a:pt x="246781" y="19928"/>
                </a:lnTo>
                <a:lnTo>
                  <a:pt x="309907" y="19928"/>
                </a:lnTo>
                <a:lnTo>
                  <a:pt x="294692" y="9494"/>
                </a:lnTo>
                <a:lnTo>
                  <a:pt x="276449" y="2458"/>
                </a:lnTo>
                <a:lnTo>
                  <a:pt x="247652" y="0"/>
                </a:lnTo>
                <a:close/>
              </a:path>
            </a:pathLst>
          </a:custGeom>
          <a:solidFill>
            <a:srgbClr val="95D5D6"/>
          </a:solidFill>
        </p:spPr>
        <p:txBody>
          <a:bodyPr wrap="square" lIns="0" tIns="0" rIns="0" bIns="0" rtlCol="0"/>
          <a:lstStyle/>
          <a:p>
            <a:endParaRPr dirty="0"/>
          </a:p>
        </p:txBody>
      </p:sp>
      <p:sp>
        <p:nvSpPr>
          <p:cNvPr id="4" name="object 4"/>
          <p:cNvSpPr/>
          <p:nvPr/>
        </p:nvSpPr>
        <p:spPr>
          <a:xfrm>
            <a:off x="9808105" y="5260626"/>
            <a:ext cx="337185" cy="325120"/>
          </a:xfrm>
          <a:custGeom>
            <a:avLst/>
            <a:gdLst/>
            <a:ahLst/>
            <a:cxnLst/>
            <a:rect l="l" t="t" r="r" b="b"/>
            <a:pathLst>
              <a:path w="337184" h="325120">
                <a:moveTo>
                  <a:pt x="89282" y="1"/>
                </a:moveTo>
                <a:lnTo>
                  <a:pt x="42210" y="9499"/>
                </a:lnTo>
                <a:lnTo>
                  <a:pt x="6262" y="50509"/>
                </a:lnTo>
                <a:lnTo>
                  <a:pt x="0" y="84415"/>
                </a:lnTo>
                <a:lnTo>
                  <a:pt x="2741" y="117027"/>
                </a:lnTo>
                <a:lnTo>
                  <a:pt x="26526" y="175706"/>
                </a:lnTo>
                <a:lnTo>
                  <a:pt x="57900" y="217508"/>
                </a:lnTo>
                <a:lnTo>
                  <a:pt x="93137" y="256878"/>
                </a:lnTo>
                <a:lnTo>
                  <a:pt x="128974" y="292284"/>
                </a:lnTo>
                <a:lnTo>
                  <a:pt x="162149" y="322200"/>
                </a:lnTo>
                <a:lnTo>
                  <a:pt x="166238" y="324562"/>
                </a:lnTo>
                <a:lnTo>
                  <a:pt x="170785" y="324562"/>
                </a:lnTo>
                <a:lnTo>
                  <a:pt x="173058" y="323775"/>
                </a:lnTo>
                <a:lnTo>
                  <a:pt x="174887" y="322187"/>
                </a:lnTo>
                <a:lnTo>
                  <a:pt x="197291" y="301944"/>
                </a:lnTo>
                <a:lnTo>
                  <a:pt x="168512" y="301944"/>
                </a:lnTo>
                <a:lnTo>
                  <a:pt x="136983" y="273098"/>
                </a:lnTo>
                <a:lnTo>
                  <a:pt x="103827" y="239925"/>
                </a:lnTo>
                <a:lnTo>
                  <a:pt x="71453" y="203397"/>
                </a:lnTo>
                <a:lnTo>
                  <a:pt x="42705" y="164923"/>
                </a:lnTo>
                <a:lnTo>
                  <a:pt x="21827" y="113228"/>
                </a:lnTo>
                <a:lnTo>
                  <a:pt x="19337" y="84415"/>
                </a:lnTo>
                <a:lnTo>
                  <a:pt x="24456" y="57342"/>
                </a:lnTo>
                <a:lnTo>
                  <a:pt x="51532" y="26552"/>
                </a:lnTo>
                <a:lnTo>
                  <a:pt x="75802" y="19165"/>
                </a:lnTo>
                <a:lnTo>
                  <a:pt x="132074" y="19165"/>
                </a:lnTo>
                <a:lnTo>
                  <a:pt x="116929" y="8291"/>
                </a:lnTo>
                <a:lnTo>
                  <a:pt x="89282" y="1"/>
                </a:lnTo>
                <a:close/>
              </a:path>
              <a:path w="337184" h="325120">
                <a:moveTo>
                  <a:pt x="309904" y="19917"/>
                </a:moveTo>
                <a:lnTo>
                  <a:pt x="246781" y="19917"/>
                </a:lnTo>
                <a:lnTo>
                  <a:pt x="271432" y="21235"/>
                </a:lnTo>
                <a:lnTo>
                  <a:pt x="285419" y="26560"/>
                </a:lnTo>
                <a:lnTo>
                  <a:pt x="296952" y="34378"/>
                </a:lnTo>
                <a:lnTo>
                  <a:pt x="305996" y="44662"/>
                </a:lnTo>
                <a:lnTo>
                  <a:pt x="312517" y="57380"/>
                </a:lnTo>
                <a:lnTo>
                  <a:pt x="317632" y="84415"/>
                </a:lnTo>
                <a:lnTo>
                  <a:pt x="315125" y="113242"/>
                </a:lnTo>
                <a:lnTo>
                  <a:pt x="294216" y="164923"/>
                </a:lnTo>
                <a:lnTo>
                  <a:pt x="265604" y="203256"/>
                </a:lnTo>
                <a:lnTo>
                  <a:pt x="233274" y="239758"/>
                </a:lnTo>
                <a:lnTo>
                  <a:pt x="199870" y="273206"/>
                </a:lnTo>
                <a:lnTo>
                  <a:pt x="168512" y="301944"/>
                </a:lnTo>
                <a:lnTo>
                  <a:pt x="197291" y="301944"/>
                </a:lnTo>
                <a:lnTo>
                  <a:pt x="243975" y="256690"/>
                </a:lnTo>
                <a:lnTo>
                  <a:pt x="279164" y="217349"/>
                </a:lnTo>
                <a:lnTo>
                  <a:pt x="310396" y="175706"/>
                </a:lnTo>
                <a:lnTo>
                  <a:pt x="334226" y="116989"/>
                </a:lnTo>
                <a:lnTo>
                  <a:pt x="336970" y="84415"/>
                </a:lnTo>
                <a:lnTo>
                  <a:pt x="336943" y="82589"/>
                </a:lnTo>
                <a:lnTo>
                  <a:pt x="330684" y="50471"/>
                </a:lnTo>
                <a:lnTo>
                  <a:pt x="322013" y="33669"/>
                </a:lnTo>
                <a:lnTo>
                  <a:pt x="309982" y="19970"/>
                </a:lnTo>
                <a:close/>
              </a:path>
              <a:path w="337184" h="325120">
                <a:moveTo>
                  <a:pt x="132074" y="19165"/>
                </a:moveTo>
                <a:lnTo>
                  <a:pt x="80907" y="19165"/>
                </a:lnTo>
                <a:lnTo>
                  <a:pt x="101465" y="22968"/>
                </a:lnTo>
                <a:lnTo>
                  <a:pt x="121604" y="34378"/>
                </a:lnTo>
                <a:lnTo>
                  <a:pt x="141191" y="53289"/>
                </a:lnTo>
                <a:lnTo>
                  <a:pt x="160257" y="79744"/>
                </a:lnTo>
                <a:lnTo>
                  <a:pt x="162035" y="82602"/>
                </a:lnTo>
                <a:lnTo>
                  <a:pt x="165159" y="84342"/>
                </a:lnTo>
                <a:lnTo>
                  <a:pt x="171890" y="84342"/>
                </a:lnTo>
                <a:lnTo>
                  <a:pt x="175001" y="82589"/>
                </a:lnTo>
                <a:lnTo>
                  <a:pt x="176779" y="79732"/>
                </a:lnTo>
                <a:lnTo>
                  <a:pt x="193659" y="56935"/>
                </a:lnTo>
                <a:lnTo>
                  <a:pt x="168512" y="56935"/>
                </a:lnTo>
                <a:lnTo>
                  <a:pt x="143374" y="27284"/>
                </a:lnTo>
                <a:lnTo>
                  <a:pt x="132074" y="19165"/>
                </a:lnTo>
                <a:close/>
              </a:path>
              <a:path w="337184" h="325120">
                <a:moveTo>
                  <a:pt x="247647" y="0"/>
                </a:moveTo>
                <a:lnTo>
                  <a:pt x="219997" y="8296"/>
                </a:lnTo>
                <a:lnTo>
                  <a:pt x="193595" y="27289"/>
                </a:lnTo>
                <a:lnTo>
                  <a:pt x="168512" y="56935"/>
                </a:lnTo>
                <a:lnTo>
                  <a:pt x="193659" y="56935"/>
                </a:lnTo>
                <a:lnTo>
                  <a:pt x="199373" y="49218"/>
                </a:lnTo>
                <a:lnTo>
                  <a:pt x="222734" y="29262"/>
                </a:lnTo>
                <a:lnTo>
                  <a:pt x="246781" y="19917"/>
                </a:lnTo>
                <a:lnTo>
                  <a:pt x="309904" y="19917"/>
                </a:lnTo>
                <a:lnTo>
                  <a:pt x="294697" y="9489"/>
                </a:lnTo>
                <a:lnTo>
                  <a:pt x="276449" y="2452"/>
                </a:lnTo>
                <a:lnTo>
                  <a:pt x="247647" y="0"/>
                </a:lnTo>
                <a:close/>
              </a:path>
            </a:pathLst>
          </a:custGeom>
          <a:solidFill>
            <a:srgbClr val="95D5D6"/>
          </a:solidFill>
        </p:spPr>
        <p:txBody>
          <a:bodyPr wrap="square" lIns="0" tIns="0" rIns="0" bIns="0" rtlCol="0"/>
          <a:lstStyle/>
          <a:p>
            <a:endParaRPr dirty="0"/>
          </a:p>
        </p:txBody>
      </p:sp>
      <p:sp>
        <p:nvSpPr>
          <p:cNvPr id="5" name="object 5"/>
          <p:cNvSpPr/>
          <p:nvPr/>
        </p:nvSpPr>
        <p:spPr>
          <a:xfrm>
            <a:off x="10643801" y="3209084"/>
            <a:ext cx="826769" cy="354330"/>
          </a:xfrm>
          <a:custGeom>
            <a:avLst/>
            <a:gdLst/>
            <a:ahLst/>
            <a:cxnLst/>
            <a:rect l="l" t="t" r="r" b="b"/>
            <a:pathLst>
              <a:path w="826770" h="354329">
                <a:moveTo>
                  <a:pt x="445693" y="0"/>
                </a:moveTo>
                <a:lnTo>
                  <a:pt x="441642" y="2755"/>
                </a:lnTo>
                <a:lnTo>
                  <a:pt x="382371" y="186613"/>
                </a:lnTo>
                <a:lnTo>
                  <a:pt x="4343" y="186613"/>
                </a:lnTo>
                <a:lnTo>
                  <a:pt x="0" y="190982"/>
                </a:lnTo>
                <a:lnTo>
                  <a:pt x="0" y="201701"/>
                </a:lnTo>
                <a:lnTo>
                  <a:pt x="4343" y="206057"/>
                </a:lnTo>
                <a:lnTo>
                  <a:pt x="393687" y="206057"/>
                </a:lnTo>
                <a:lnTo>
                  <a:pt x="397408" y="203339"/>
                </a:lnTo>
                <a:lnTo>
                  <a:pt x="447078" y="49276"/>
                </a:lnTo>
                <a:lnTo>
                  <a:pt x="504037" y="350494"/>
                </a:lnTo>
                <a:lnTo>
                  <a:pt x="507695" y="353745"/>
                </a:lnTo>
                <a:lnTo>
                  <a:pt x="512775" y="354063"/>
                </a:lnTo>
                <a:lnTo>
                  <a:pt x="516940" y="354063"/>
                </a:lnTo>
                <a:lnTo>
                  <a:pt x="520661" y="351396"/>
                </a:lnTo>
                <a:lnTo>
                  <a:pt x="589826" y="142976"/>
                </a:lnTo>
                <a:lnTo>
                  <a:pt x="619467" y="203936"/>
                </a:lnTo>
                <a:lnTo>
                  <a:pt x="622858" y="206057"/>
                </a:lnTo>
                <a:lnTo>
                  <a:pt x="822248" y="206057"/>
                </a:lnTo>
                <a:lnTo>
                  <a:pt x="826604" y="201701"/>
                </a:lnTo>
                <a:lnTo>
                  <a:pt x="826604" y="190982"/>
                </a:lnTo>
                <a:lnTo>
                  <a:pt x="822248" y="186613"/>
                </a:lnTo>
                <a:lnTo>
                  <a:pt x="632663" y="186613"/>
                </a:lnTo>
                <a:lnTo>
                  <a:pt x="595147" y="109435"/>
                </a:lnTo>
                <a:lnTo>
                  <a:pt x="591438" y="107264"/>
                </a:lnTo>
                <a:lnTo>
                  <a:pt x="583552" y="107797"/>
                </a:lnTo>
                <a:lnTo>
                  <a:pt x="580148" y="110426"/>
                </a:lnTo>
                <a:lnTo>
                  <a:pt x="515353" y="305701"/>
                </a:lnTo>
                <a:lnTo>
                  <a:pt x="458254" y="3797"/>
                </a:lnTo>
                <a:lnTo>
                  <a:pt x="454571" y="558"/>
                </a:lnTo>
                <a:lnTo>
                  <a:pt x="445693" y="0"/>
                </a:lnTo>
                <a:close/>
              </a:path>
            </a:pathLst>
          </a:custGeom>
          <a:solidFill>
            <a:srgbClr val="95D5D6"/>
          </a:solidFill>
        </p:spPr>
        <p:txBody>
          <a:bodyPr wrap="square" lIns="0" tIns="0" rIns="0" bIns="0" rtlCol="0"/>
          <a:lstStyle/>
          <a:p>
            <a:endParaRPr dirty="0"/>
          </a:p>
        </p:txBody>
      </p:sp>
      <p:sp>
        <p:nvSpPr>
          <p:cNvPr id="6" name="object 6"/>
          <p:cNvSpPr/>
          <p:nvPr/>
        </p:nvSpPr>
        <p:spPr>
          <a:xfrm>
            <a:off x="11319305" y="1920678"/>
            <a:ext cx="413384" cy="257810"/>
          </a:xfrm>
          <a:custGeom>
            <a:avLst/>
            <a:gdLst/>
            <a:ahLst/>
            <a:cxnLst/>
            <a:rect l="l" t="t" r="r" b="b"/>
            <a:pathLst>
              <a:path w="413384" h="257810">
                <a:moveTo>
                  <a:pt x="158419" y="0"/>
                </a:moveTo>
                <a:lnTo>
                  <a:pt x="154406" y="2895"/>
                </a:lnTo>
                <a:lnTo>
                  <a:pt x="110451" y="154381"/>
                </a:lnTo>
                <a:lnTo>
                  <a:pt x="4343" y="154381"/>
                </a:lnTo>
                <a:lnTo>
                  <a:pt x="0" y="158737"/>
                </a:lnTo>
                <a:lnTo>
                  <a:pt x="0" y="169468"/>
                </a:lnTo>
                <a:lnTo>
                  <a:pt x="4343" y="173812"/>
                </a:lnTo>
                <a:lnTo>
                  <a:pt x="122085" y="173812"/>
                </a:lnTo>
                <a:lnTo>
                  <a:pt x="125882" y="170954"/>
                </a:lnTo>
                <a:lnTo>
                  <a:pt x="160705" y="50926"/>
                </a:lnTo>
                <a:lnTo>
                  <a:pt x="200888" y="253809"/>
                </a:lnTo>
                <a:lnTo>
                  <a:pt x="204457" y="257009"/>
                </a:lnTo>
                <a:lnTo>
                  <a:pt x="209588" y="257390"/>
                </a:lnTo>
                <a:lnTo>
                  <a:pt x="213601" y="257390"/>
                </a:lnTo>
                <a:lnTo>
                  <a:pt x="217246" y="254914"/>
                </a:lnTo>
                <a:lnTo>
                  <a:pt x="266382" y="124434"/>
                </a:lnTo>
                <a:lnTo>
                  <a:pt x="286981" y="171526"/>
                </a:lnTo>
                <a:lnTo>
                  <a:pt x="290474" y="173812"/>
                </a:lnTo>
                <a:lnTo>
                  <a:pt x="409016" y="173812"/>
                </a:lnTo>
                <a:lnTo>
                  <a:pt x="413359" y="169468"/>
                </a:lnTo>
                <a:lnTo>
                  <a:pt x="413359" y="158737"/>
                </a:lnTo>
                <a:lnTo>
                  <a:pt x="409016" y="154381"/>
                </a:lnTo>
                <a:lnTo>
                  <a:pt x="300697" y="154381"/>
                </a:lnTo>
                <a:lnTo>
                  <a:pt x="273024" y="91135"/>
                </a:lnTo>
                <a:lnTo>
                  <a:pt x="269405" y="88849"/>
                </a:lnTo>
                <a:lnTo>
                  <a:pt x="261493" y="89039"/>
                </a:lnTo>
                <a:lnTo>
                  <a:pt x="258000" y="91516"/>
                </a:lnTo>
                <a:lnTo>
                  <a:pt x="212496" y="212356"/>
                </a:lnTo>
                <a:lnTo>
                  <a:pt x="171157" y="3606"/>
                </a:lnTo>
                <a:lnTo>
                  <a:pt x="167386" y="393"/>
                </a:lnTo>
                <a:lnTo>
                  <a:pt x="158419" y="0"/>
                </a:lnTo>
                <a:close/>
              </a:path>
            </a:pathLst>
          </a:custGeom>
          <a:solidFill>
            <a:srgbClr val="95D5D6"/>
          </a:solidFill>
        </p:spPr>
        <p:txBody>
          <a:bodyPr wrap="square" lIns="0" tIns="0" rIns="0" bIns="0" rtlCol="0"/>
          <a:lstStyle/>
          <a:p>
            <a:endParaRPr dirty="0"/>
          </a:p>
        </p:txBody>
      </p:sp>
      <p:sp>
        <p:nvSpPr>
          <p:cNvPr id="7" name="object 7"/>
          <p:cNvSpPr/>
          <p:nvPr/>
        </p:nvSpPr>
        <p:spPr>
          <a:xfrm>
            <a:off x="10682880" y="2447941"/>
            <a:ext cx="264795" cy="252095"/>
          </a:xfrm>
          <a:custGeom>
            <a:avLst/>
            <a:gdLst/>
            <a:ahLst/>
            <a:cxnLst/>
            <a:rect l="l" t="t" r="r" b="b"/>
            <a:pathLst>
              <a:path w="264795" h="252094">
                <a:moveTo>
                  <a:pt x="252666" y="0"/>
                </a:moveTo>
                <a:lnTo>
                  <a:pt x="243865" y="546"/>
                </a:lnTo>
                <a:lnTo>
                  <a:pt x="118948" y="141897"/>
                </a:lnTo>
                <a:lnTo>
                  <a:pt x="79654" y="92849"/>
                </a:lnTo>
                <a:lnTo>
                  <a:pt x="70891" y="91884"/>
                </a:lnTo>
                <a:lnTo>
                  <a:pt x="58877" y="101498"/>
                </a:lnTo>
                <a:lnTo>
                  <a:pt x="57911" y="110274"/>
                </a:lnTo>
                <a:lnTo>
                  <a:pt x="110121" y="175437"/>
                </a:lnTo>
                <a:lnTo>
                  <a:pt x="113969" y="177355"/>
                </a:lnTo>
                <a:lnTo>
                  <a:pt x="122402" y="177457"/>
                </a:lnTo>
                <a:lnTo>
                  <a:pt x="126212" y="175742"/>
                </a:lnTo>
                <a:lnTo>
                  <a:pt x="208978" y="82105"/>
                </a:lnTo>
                <a:lnTo>
                  <a:pt x="208978" y="224231"/>
                </a:lnTo>
                <a:lnTo>
                  <a:pt x="27863" y="224231"/>
                </a:lnTo>
                <a:lnTo>
                  <a:pt x="27863" y="43116"/>
                </a:lnTo>
                <a:lnTo>
                  <a:pt x="179654" y="43116"/>
                </a:lnTo>
                <a:lnTo>
                  <a:pt x="187350" y="43116"/>
                </a:lnTo>
                <a:lnTo>
                  <a:pt x="193586" y="36880"/>
                </a:lnTo>
                <a:lnTo>
                  <a:pt x="193586" y="21488"/>
                </a:lnTo>
                <a:lnTo>
                  <a:pt x="187350" y="15252"/>
                </a:lnTo>
                <a:lnTo>
                  <a:pt x="6235" y="15252"/>
                </a:lnTo>
                <a:lnTo>
                  <a:pt x="0" y="21488"/>
                </a:lnTo>
                <a:lnTo>
                  <a:pt x="0" y="245846"/>
                </a:lnTo>
                <a:lnTo>
                  <a:pt x="6235" y="252094"/>
                </a:lnTo>
                <a:lnTo>
                  <a:pt x="230593" y="252094"/>
                </a:lnTo>
                <a:lnTo>
                  <a:pt x="236842" y="245846"/>
                </a:lnTo>
                <a:lnTo>
                  <a:pt x="236842" y="58432"/>
                </a:lnTo>
                <a:lnTo>
                  <a:pt x="235902" y="55676"/>
                </a:lnTo>
                <a:lnTo>
                  <a:pt x="234314" y="53416"/>
                </a:lnTo>
                <a:lnTo>
                  <a:pt x="264744" y="18999"/>
                </a:lnTo>
                <a:lnTo>
                  <a:pt x="264198" y="10198"/>
                </a:lnTo>
                <a:lnTo>
                  <a:pt x="252666" y="0"/>
                </a:lnTo>
                <a:close/>
              </a:path>
            </a:pathLst>
          </a:custGeom>
          <a:solidFill>
            <a:srgbClr val="95D5D6"/>
          </a:solidFill>
        </p:spPr>
        <p:txBody>
          <a:bodyPr wrap="square" lIns="0" tIns="0" rIns="0" bIns="0" rtlCol="0"/>
          <a:lstStyle/>
          <a:p>
            <a:endParaRPr dirty="0"/>
          </a:p>
        </p:txBody>
      </p:sp>
      <p:grpSp>
        <p:nvGrpSpPr>
          <p:cNvPr id="8" name="object 8"/>
          <p:cNvGrpSpPr/>
          <p:nvPr/>
        </p:nvGrpSpPr>
        <p:grpSpPr>
          <a:xfrm>
            <a:off x="10612311" y="2142765"/>
            <a:ext cx="891540" cy="892175"/>
            <a:chOff x="10612311" y="2142765"/>
            <a:chExt cx="891540" cy="892175"/>
          </a:xfrm>
        </p:grpSpPr>
        <p:pic>
          <p:nvPicPr>
            <p:cNvPr id="9" name="object 9"/>
            <p:cNvPicPr/>
            <p:nvPr/>
          </p:nvPicPr>
          <p:blipFill>
            <a:blip r:embed="rId4" cstate="print"/>
            <a:stretch>
              <a:fillRect/>
            </a:stretch>
          </p:blipFill>
          <p:spPr>
            <a:xfrm>
              <a:off x="11377866" y="2630303"/>
              <a:ext cx="125387" cy="211099"/>
            </a:xfrm>
            <a:prstGeom prst="rect">
              <a:avLst/>
            </a:prstGeom>
          </p:spPr>
        </p:pic>
        <p:sp>
          <p:nvSpPr>
            <p:cNvPr id="10" name="object 10"/>
            <p:cNvSpPr/>
            <p:nvPr/>
          </p:nvSpPr>
          <p:spPr>
            <a:xfrm>
              <a:off x="10612311" y="2142769"/>
              <a:ext cx="877569" cy="892175"/>
            </a:xfrm>
            <a:custGeom>
              <a:avLst/>
              <a:gdLst/>
              <a:ahLst/>
              <a:cxnLst/>
              <a:rect l="l" t="t" r="r" b="b"/>
              <a:pathLst>
                <a:path w="877570" h="892175">
                  <a:moveTo>
                    <a:pt x="571195" y="111455"/>
                  </a:moveTo>
                  <a:lnTo>
                    <a:pt x="444474" y="111455"/>
                  </a:lnTo>
                  <a:lnTo>
                    <a:pt x="444474" y="77558"/>
                  </a:lnTo>
                  <a:lnTo>
                    <a:pt x="416610" y="51447"/>
                  </a:lnTo>
                  <a:lnTo>
                    <a:pt x="416610" y="89623"/>
                  </a:lnTo>
                  <a:lnTo>
                    <a:pt x="416610" y="111455"/>
                  </a:lnTo>
                  <a:lnTo>
                    <a:pt x="221564" y="111455"/>
                  </a:lnTo>
                  <a:lnTo>
                    <a:pt x="221564" y="89623"/>
                  </a:lnTo>
                  <a:lnTo>
                    <a:pt x="287439" y="27863"/>
                  </a:lnTo>
                  <a:lnTo>
                    <a:pt x="350723" y="27863"/>
                  </a:lnTo>
                  <a:lnTo>
                    <a:pt x="416610" y="89623"/>
                  </a:lnTo>
                  <a:lnTo>
                    <a:pt x="416610" y="51447"/>
                  </a:lnTo>
                  <a:lnTo>
                    <a:pt x="391464" y="27863"/>
                  </a:lnTo>
                  <a:lnTo>
                    <a:pt x="361746" y="0"/>
                  </a:lnTo>
                  <a:lnTo>
                    <a:pt x="276428" y="0"/>
                  </a:lnTo>
                  <a:lnTo>
                    <a:pt x="193700" y="77558"/>
                  </a:lnTo>
                  <a:lnTo>
                    <a:pt x="193700" y="111455"/>
                  </a:lnTo>
                  <a:lnTo>
                    <a:pt x="69646" y="111455"/>
                  </a:lnTo>
                  <a:lnTo>
                    <a:pt x="69646" y="294386"/>
                  </a:lnTo>
                  <a:lnTo>
                    <a:pt x="97510" y="294386"/>
                  </a:lnTo>
                  <a:lnTo>
                    <a:pt x="97510" y="139306"/>
                  </a:lnTo>
                  <a:lnTo>
                    <a:pt x="543331" y="139306"/>
                  </a:lnTo>
                  <a:lnTo>
                    <a:pt x="543331" y="250761"/>
                  </a:lnTo>
                  <a:lnTo>
                    <a:pt x="571195" y="250761"/>
                  </a:lnTo>
                  <a:lnTo>
                    <a:pt x="571195" y="139306"/>
                  </a:lnTo>
                  <a:lnTo>
                    <a:pt x="571195" y="111455"/>
                  </a:lnTo>
                  <a:close/>
                </a:path>
                <a:path w="877570" h="892175">
                  <a:moveTo>
                    <a:pt x="640854" y="42418"/>
                  </a:moveTo>
                  <a:lnTo>
                    <a:pt x="459066" y="42418"/>
                  </a:lnTo>
                  <a:lnTo>
                    <a:pt x="459066" y="69088"/>
                  </a:lnTo>
                  <a:lnTo>
                    <a:pt x="612990" y="69088"/>
                  </a:lnTo>
                  <a:lnTo>
                    <a:pt x="612990" y="278638"/>
                  </a:lnTo>
                  <a:lnTo>
                    <a:pt x="640854" y="278638"/>
                  </a:lnTo>
                  <a:lnTo>
                    <a:pt x="640854" y="69088"/>
                  </a:lnTo>
                  <a:lnTo>
                    <a:pt x="640854" y="42418"/>
                  </a:lnTo>
                  <a:close/>
                </a:path>
                <a:path w="877570" h="892175">
                  <a:moveTo>
                    <a:pt x="877138" y="449656"/>
                  </a:moveTo>
                  <a:lnTo>
                    <a:pt x="873963" y="433959"/>
                  </a:lnTo>
                  <a:lnTo>
                    <a:pt x="865162" y="420598"/>
                  </a:lnTo>
                  <a:lnTo>
                    <a:pt x="851496" y="411365"/>
                  </a:lnTo>
                  <a:lnTo>
                    <a:pt x="851154" y="411226"/>
                  </a:lnTo>
                  <a:lnTo>
                    <a:pt x="851154" y="448144"/>
                  </a:lnTo>
                  <a:lnTo>
                    <a:pt x="846785" y="458685"/>
                  </a:lnTo>
                  <a:lnTo>
                    <a:pt x="844092" y="461365"/>
                  </a:lnTo>
                  <a:lnTo>
                    <a:pt x="837272" y="464172"/>
                  </a:lnTo>
                  <a:lnTo>
                    <a:pt x="833564" y="464197"/>
                  </a:lnTo>
                  <a:lnTo>
                    <a:pt x="830173" y="462838"/>
                  </a:lnTo>
                  <a:lnTo>
                    <a:pt x="735317" y="419011"/>
                  </a:lnTo>
                  <a:lnTo>
                    <a:pt x="690981" y="397649"/>
                  </a:lnTo>
                  <a:lnTo>
                    <a:pt x="639610" y="370484"/>
                  </a:lnTo>
                  <a:lnTo>
                    <a:pt x="606945" y="337705"/>
                  </a:lnTo>
                  <a:lnTo>
                    <a:pt x="748131" y="397700"/>
                  </a:lnTo>
                  <a:lnTo>
                    <a:pt x="847775" y="439991"/>
                  </a:lnTo>
                  <a:lnTo>
                    <a:pt x="851154" y="448144"/>
                  </a:lnTo>
                  <a:lnTo>
                    <a:pt x="851154" y="411226"/>
                  </a:lnTo>
                  <a:lnTo>
                    <a:pt x="678154" y="337705"/>
                  </a:lnTo>
                  <a:lnTo>
                    <a:pt x="555155" y="285432"/>
                  </a:lnTo>
                  <a:lnTo>
                    <a:pt x="554596" y="285229"/>
                  </a:lnTo>
                  <a:lnTo>
                    <a:pt x="503161" y="233654"/>
                  </a:lnTo>
                  <a:lnTo>
                    <a:pt x="495820" y="226301"/>
                  </a:lnTo>
                  <a:lnTo>
                    <a:pt x="490664" y="221119"/>
                  </a:lnTo>
                  <a:lnTo>
                    <a:pt x="475246" y="210400"/>
                  </a:lnTo>
                  <a:lnTo>
                    <a:pt x="457682" y="205905"/>
                  </a:lnTo>
                  <a:lnTo>
                    <a:pt x="439953" y="207784"/>
                  </a:lnTo>
                  <a:lnTo>
                    <a:pt x="424040" y="216179"/>
                  </a:lnTo>
                  <a:lnTo>
                    <a:pt x="423583" y="216560"/>
                  </a:lnTo>
                  <a:lnTo>
                    <a:pt x="423583" y="291757"/>
                  </a:lnTo>
                  <a:lnTo>
                    <a:pt x="423113" y="291934"/>
                  </a:lnTo>
                  <a:lnTo>
                    <a:pt x="363880" y="264477"/>
                  </a:lnTo>
                  <a:lnTo>
                    <a:pt x="346265" y="242709"/>
                  </a:lnTo>
                  <a:lnTo>
                    <a:pt x="374396" y="238645"/>
                  </a:lnTo>
                  <a:lnTo>
                    <a:pt x="406044" y="252958"/>
                  </a:lnTo>
                  <a:lnTo>
                    <a:pt x="406819" y="262763"/>
                  </a:lnTo>
                  <a:lnTo>
                    <a:pt x="409524" y="272148"/>
                  </a:lnTo>
                  <a:lnTo>
                    <a:pt x="414045" y="280797"/>
                  </a:lnTo>
                  <a:lnTo>
                    <a:pt x="420281" y="288442"/>
                  </a:lnTo>
                  <a:lnTo>
                    <a:pt x="423583" y="291757"/>
                  </a:lnTo>
                  <a:lnTo>
                    <a:pt x="423583" y="216560"/>
                  </a:lnTo>
                  <a:lnTo>
                    <a:pt x="420433" y="219125"/>
                  </a:lnTo>
                  <a:lnTo>
                    <a:pt x="417309" y="222542"/>
                  </a:lnTo>
                  <a:lnTo>
                    <a:pt x="414705" y="226301"/>
                  </a:lnTo>
                  <a:lnTo>
                    <a:pt x="379755" y="210489"/>
                  </a:lnTo>
                  <a:lnTo>
                    <a:pt x="377075" y="210108"/>
                  </a:lnTo>
                  <a:lnTo>
                    <a:pt x="313067" y="219341"/>
                  </a:lnTo>
                  <a:lnTo>
                    <a:pt x="308876" y="222669"/>
                  </a:lnTo>
                  <a:lnTo>
                    <a:pt x="305219" y="232003"/>
                  </a:lnTo>
                  <a:lnTo>
                    <a:pt x="306044" y="237286"/>
                  </a:lnTo>
                  <a:lnTo>
                    <a:pt x="345592" y="286169"/>
                  </a:lnTo>
                  <a:lnTo>
                    <a:pt x="347294" y="287489"/>
                  </a:lnTo>
                  <a:lnTo>
                    <a:pt x="398868" y="311404"/>
                  </a:lnTo>
                  <a:lnTo>
                    <a:pt x="392645" y="325843"/>
                  </a:lnTo>
                  <a:lnTo>
                    <a:pt x="391325" y="341274"/>
                  </a:lnTo>
                  <a:lnTo>
                    <a:pt x="394919" y="356400"/>
                  </a:lnTo>
                  <a:lnTo>
                    <a:pt x="403415" y="369963"/>
                  </a:lnTo>
                  <a:lnTo>
                    <a:pt x="396443" y="372338"/>
                  </a:lnTo>
                  <a:lnTo>
                    <a:pt x="389890" y="376288"/>
                  </a:lnTo>
                  <a:lnTo>
                    <a:pt x="384327" y="381850"/>
                  </a:lnTo>
                  <a:lnTo>
                    <a:pt x="373672" y="397649"/>
                  </a:lnTo>
                  <a:lnTo>
                    <a:pt x="369785" y="415671"/>
                  </a:lnTo>
                  <a:lnTo>
                    <a:pt x="372719" y="433870"/>
                  </a:lnTo>
                  <a:lnTo>
                    <a:pt x="382549" y="450215"/>
                  </a:lnTo>
                  <a:lnTo>
                    <a:pt x="383044" y="450748"/>
                  </a:lnTo>
                  <a:lnTo>
                    <a:pt x="387248" y="454952"/>
                  </a:lnTo>
                  <a:lnTo>
                    <a:pt x="379552" y="458139"/>
                  </a:lnTo>
                  <a:lnTo>
                    <a:pt x="354164" y="488188"/>
                  </a:lnTo>
                  <a:lnTo>
                    <a:pt x="352183" y="503212"/>
                  </a:lnTo>
                  <a:lnTo>
                    <a:pt x="354838" y="518401"/>
                  </a:lnTo>
                  <a:lnTo>
                    <a:pt x="397992" y="578535"/>
                  </a:lnTo>
                  <a:lnTo>
                    <a:pt x="425589" y="612267"/>
                  </a:lnTo>
                  <a:lnTo>
                    <a:pt x="454304" y="644347"/>
                  </a:lnTo>
                  <a:lnTo>
                    <a:pt x="484073" y="674700"/>
                  </a:lnTo>
                  <a:lnTo>
                    <a:pt x="514807" y="703262"/>
                  </a:lnTo>
                  <a:lnTo>
                    <a:pt x="514807" y="794105"/>
                  </a:lnTo>
                  <a:lnTo>
                    <a:pt x="307403" y="794105"/>
                  </a:lnTo>
                  <a:lnTo>
                    <a:pt x="307403" y="651992"/>
                  </a:lnTo>
                  <a:lnTo>
                    <a:pt x="307403" y="628319"/>
                  </a:lnTo>
                  <a:lnTo>
                    <a:pt x="306463" y="625576"/>
                  </a:lnTo>
                  <a:lnTo>
                    <a:pt x="304888" y="623316"/>
                  </a:lnTo>
                  <a:lnTo>
                    <a:pt x="335318" y="588886"/>
                  </a:lnTo>
                  <a:lnTo>
                    <a:pt x="334759" y="580085"/>
                  </a:lnTo>
                  <a:lnTo>
                    <a:pt x="323240" y="569899"/>
                  </a:lnTo>
                  <a:lnTo>
                    <a:pt x="314426" y="570433"/>
                  </a:lnTo>
                  <a:lnTo>
                    <a:pt x="189509" y="711771"/>
                  </a:lnTo>
                  <a:lnTo>
                    <a:pt x="150228" y="662736"/>
                  </a:lnTo>
                  <a:lnTo>
                    <a:pt x="141452" y="661758"/>
                  </a:lnTo>
                  <a:lnTo>
                    <a:pt x="129451" y="671385"/>
                  </a:lnTo>
                  <a:lnTo>
                    <a:pt x="128473" y="680148"/>
                  </a:lnTo>
                  <a:lnTo>
                    <a:pt x="180682" y="745324"/>
                  </a:lnTo>
                  <a:lnTo>
                    <a:pt x="184531" y="747242"/>
                  </a:lnTo>
                  <a:lnTo>
                    <a:pt x="188645" y="747344"/>
                  </a:lnTo>
                  <a:lnTo>
                    <a:pt x="192976" y="747344"/>
                  </a:lnTo>
                  <a:lnTo>
                    <a:pt x="196773" y="745642"/>
                  </a:lnTo>
                  <a:lnTo>
                    <a:pt x="226707" y="711771"/>
                  </a:lnTo>
                  <a:lnTo>
                    <a:pt x="279539" y="651992"/>
                  </a:lnTo>
                  <a:lnTo>
                    <a:pt x="279539" y="794105"/>
                  </a:lnTo>
                  <a:lnTo>
                    <a:pt x="98437" y="794105"/>
                  </a:lnTo>
                  <a:lnTo>
                    <a:pt x="98437" y="613003"/>
                  </a:lnTo>
                  <a:lnTo>
                    <a:pt x="257911" y="613003"/>
                  </a:lnTo>
                  <a:lnTo>
                    <a:pt x="264160" y="606767"/>
                  </a:lnTo>
                  <a:lnTo>
                    <a:pt x="264160" y="591375"/>
                  </a:lnTo>
                  <a:lnTo>
                    <a:pt x="257911" y="585139"/>
                  </a:lnTo>
                  <a:lnTo>
                    <a:pt x="76796" y="585139"/>
                  </a:lnTo>
                  <a:lnTo>
                    <a:pt x="70573" y="591375"/>
                  </a:lnTo>
                  <a:lnTo>
                    <a:pt x="70573" y="815428"/>
                  </a:lnTo>
                  <a:lnTo>
                    <a:pt x="76327" y="821461"/>
                  </a:lnTo>
                  <a:lnTo>
                    <a:pt x="83591" y="821931"/>
                  </a:lnTo>
                  <a:lnTo>
                    <a:pt x="542671" y="821969"/>
                  </a:lnTo>
                  <a:lnTo>
                    <a:pt x="542671" y="794105"/>
                  </a:lnTo>
                  <a:lnTo>
                    <a:pt x="542671" y="726909"/>
                  </a:lnTo>
                  <a:lnTo>
                    <a:pt x="552958" y="735190"/>
                  </a:lnTo>
                  <a:lnTo>
                    <a:pt x="563359" y="743381"/>
                  </a:lnTo>
                  <a:lnTo>
                    <a:pt x="573862" y="751484"/>
                  </a:lnTo>
                  <a:lnTo>
                    <a:pt x="584466" y="759472"/>
                  </a:lnTo>
                  <a:lnTo>
                    <a:pt x="584466" y="863765"/>
                  </a:lnTo>
                  <a:lnTo>
                    <a:pt x="27863" y="863765"/>
                  </a:lnTo>
                  <a:lnTo>
                    <a:pt x="27863" y="69659"/>
                  </a:lnTo>
                  <a:lnTo>
                    <a:pt x="181114" y="69659"/>
                  </a:lnTo>
                  <a:lnTo>
                    <a:pt x="181114" y="41795"/>
                  </a:lnTo>
                  <a:lnTo>
                    <a:pt x="0" y="41795"/>
                  </a:lnTo>
                  <a:lnTo>
                    <a:pt x="0" y="891628"/>
                  </a:lnTo>
                  <a:lnTo>
                    <a:pt x="612330" y="891628"/>
                  </a:lnTo>
                  <a:lnTo>
                    <a:pt x="612330" y="863765"/>
                  </a:lnTo>
                  <a:lnTo>
                    <a:pt x="612330" y="779665"/>
                  </a:lnTo>
                  <a:lnTo>
                    <a:pt x="618693" y="784148"/>
                  </a:lnTo>
                  <a:lnTo>
                    <a:pt x="625094" y="788593"/>
                  </a:lnTo>
                  <a:lnTo>
                    <a:pt x="684085" y="828560"/>
                  </a:lnTo>
                  <a:lnTo>
                    <a:pt x="710844" y="855306"/>
                  </a:lnTo>
                  <a:lnTo>
                    <a:pt x="714400" y="856665"/>
                  </a:lnTo>
                  <a:lnTo>
                    <a:pt x="721537" y="856665"/>
                  </a:lnTo>
                  <a:lnTo>
                    <a:pt x="725106" y="855294"/>
                  </a:lnTo>
                  <a:lnTo>
                    <a:pt x="732929" y="847471"/>
                  </a:lnTo>
                  <a:lnTo>
                    <a:pt x="733234" y="839393"/>
                  </a:lnTo>
                  <a:lnTo>
                    <a:pt x="728459" y="833564"/>
                  </a:lnTo>
                  <a:lnTo>
                    <a:pt x="728141" y="833208"/>
                  </a:lnTo>
                  <a:lnTo>
                    <a:pt x="702221" y="807288"/>
                  </a:lnTo>
                  <a:lnTo>
                    <a:pt x="701548" y="806729"/>
                  </a:lnTo>
                  <a:lnTo>
                    <a:pt x="661581" y="779665"/>
                  </a:lnTo>
                  <a:lnTo>
                    <a:pt x="647153" y="769886"/>
                  </a:lnTo>
                  <a:lnTo>
                    <a:pt x="602221" y="737971"/>
                  </a:lnTo>
                  <a:lnTo>
                    <a:pt x="558761" y="704113"/>
                  </a:lnTo>
                  <a:lnTo>
                    <a:pt x="521982" y="672249"/>
                  </a:lnTo>
                  <a:lnTo>
                    <a:pt x="486498" y="637755"/>
                  </a:lnTo>
                  <a:lnTo>
                    <a:pt x="452450" y="600748"/>
                  </a:lnTo>
                  <a:lnTo>
                    <a:pt x="419938" y="561365"/>
                  </a:lnTo>
                  <a:lnTo>
                    <a:pt x="384606" y="516178"/>
                  </a:lnTo>
                  <a:lnTo>
                    <a:pt x="380098" y="502983"/>
                  </a:lnTo>
                  <a:lnTo>
                    <a:pt x="380834" y="496366"/>
                  </a:lnTo>
                  <a:lnTo>
                    <a:pt x="383590" y="490474"/>
                  </a:lnTo>
                  <a:lnTo>
                    <a:pt x="387781" y="484517"/>
                  </a:lnTo>
                  <a:lnTo>
                    <a:pt x="394728" y="480695"/>
                  </a:lnTo>
                  <a:lnTo>
                    <a:pt x="407987" y="479894"/>
                  </a:lnTo>
                  <a:lnTo>
                    <a:pt x="413410" y="481634"/>
                  </a:lnTo>
                  <a:lnTo>
                    <a:pt x="417385" y="485076"/>
                  </a:lnTo>
                  <a:lnTo>
                    <a:pt x="456196" y="523900"/>
                  </a:lnTo>
                  <a:lnTo>
                    <a:pt x="459765" y="525259"/>
                  </a:lnTo>
                  <a:lnTo>
                    <a:pt x="466902" y="525259"/>
                  </a:lnTo>
                  <a:lnTo>
                    <a:pt x="470458" y="523900"/>
                  </a:lnTo>
                  <a:lnTo>
                    <a:pt x="478624" y="515734"/>
                  </a:lnTo>
                  <a:lnTo>
                    <a:pt x="478624" y="506920"/>
                  </a:lnTo>
                  <a:lnTo>
                    <a:pt x="451599" y="479894"/>
                  </a:lnTo>
                  <a:lnTo>
                    <a:pt x="439140" y="467423"/>
                  </a:lnTo>
                  <a:lnTo>
                    <a:pt x="438404" y="466648"/>
                  </a:lnTo>
                  <a:lnTo>
                    <a:pt x="437667" y="465912"/>
                  </a:lnTo>
                  <a:lnTo>
                    <a:pt x="436892" y="465188"/>
                  </a:lnTo>
                  <a:lnTo>
                    <a:pt x="403034" y="431330"/>
                  </a:lnTo>
                  <a:lnTo>
                    <a:pt x="398856" y="424167"/>
                  </a:lnTo>
                  <a:lnTo>
                    <a:pt x="397649" y="416242"/>
                  </a:lnTo>
                  <a:lnTo>
                    <a:pt x="399376" y="408419"/>
                  </a:lnTo>
                  <a:lnTo>
                    <a:pt x="404025" y="401548"/>
                  </a:lnTo>
                  <a:lnTo>
                    <a:pt x="411238" y="396760"/>
                  </a:lnTo>
                  <a:lnTo>
                    <a:pt x="419442" y="395173"/>
                  </a:lnTo>
                  <a:lnTo>
                    <a:pt x="427659" y="396760"/>
                  </a:lnTo>
                  <a:lnTo>
                    <a:pt x="434873" y="401548"/>
                  </a:lnTo>
                  <a:lnTo>
                    <a:pt x="506704" y="473392"/>
                  </a:lnTo>
                  <a:lnTo>
                    <a:pt x="510273" y="474751"/>
                  </a:lnTo>
                  <a:lnTo>
                    <a:pt x="517410" y="474751"/>
                  </a:lnTo>
                  <a:lnTo>
                    <a:pt x="520966" y="473392"/>
                  </a:lnTo>
                  <a:lnTo>
                    <a:pt x="529132" y="465226"/>
                  </a:lnTo>
                  <a:lnTo>
                    <a:pt x="529018" y="456298"/>
                  </a:lnTo>
                  <a:lnTo>
                    <a:pt x="467893" y="395173"/>
                  </a:lnTo>
                  <a:lnTo>
                    <a:pt x="425132" y="352412"/>
                  </a:lnTo>
                  <a:lnTo>
                    <a:pt x="420560" y="345516"/>
                  </a:lnTo>
                  <a:lnTo>
                    <a:pt x="419036" y="337667"/>
                  </a:lnTo>
                  <a:lnTo>
                    <a:pt x="420598" y="329793"/>
                  </a:lnTo>
                  <a:lnTo>
                    <a:pt x="425221" y="322859"/>
                  </a:lnTo>
                  <a:lnTo>
                    <a:pt x="432104" y="318287"/>
                  </a:lnTo>
                  <a:lnTo>
                    <a:pt x="439940" y="316763"/>
                  </a:lnTo>
                  <a:lnTo>
                    <a:pt x="447789" y="318287"/>
                  </a:lnTo>
                  <a:lnTo>
                    <a:pt x="454685" y="322859"/>
                  </a:lnTo>
                  <a:lnTo>
                    <a:pt x="558685" y="426847"/>
                  </a:lnTo>
                  <a:lnTo>
                    <a:pt x="567499" y="426847"/>
                  </a:lnTo>
                  <a:lnTo>
                    <a:pt x="578383" y="415975"/>
                  </a:lnTo>
                  <a:lnTo>
                    <a:pt x="578383" y="407149"/>
                  </a:lnTo>
                  <a:lnTo>
                    <a:pt x="487997" y="316763"/>
                  </a:lnTo>
                  <a:lnTo>
                    <a:pt x="463169" y="291934"/>
                  </a:lnTo>
                  <a:lnTo>
                    <a:pt x="435825" y="264591"/>
                  </a:lnTo>
                  <a:lnTo>
                    <a:pt x="433603" y="258826"/>
                  </a:lnTo>
                  <a:lnTo>
                    <a:pt x="434200" y="246989"/>
                  </a:lnTo>
                  <a:lnTo>
                    <a:pt x="456234" y="233654"/>
                  </a:lnTo>
                  <a:lnTo>
                    <a:pt x="463994" y="235839"/>
                  </a:lnTo>
                  <a:lnTo>
                    <a:pt x="470916" y="240766"/>
                  </a:lnTo>
                  <a:lnTo>
                    <a:pt x="618947" y="389216"/>
                  </a:lnTo>
                  <a:lnTo>
                    <a:pt x="623062" y="392899"/>
                  </a:lnTo>
                  <a:lnTo>
                    <a:pt x="658253" y="412508"/>
                  </a:lnTo>
                  <a:lnTo>
                    <a:pt x="700074" y="433057"/>
                  </a:lnTo>
                  <a:lnTo>
                    <a:pt x="769899" y="465924"/>
                  </a:lnTo>
                  <a:lnTo>
                    <a:pt x="819378" y="488530"/>
                  </a:lnTo>
                  <a:lnTo>
                    <a:pt x="829906" y="491718"/>
                  </a:lnTo>
                  <a:lnTo>
                    <a:pt x="840740" y="491718"/>
                  </a:lnTo>
                  <a:lnTo>
                    <a:pt x="873950" y="465912"/>
                  </a:lnTo>
                  <a:lnTo>
                    <a:pt x="874280" y="464197"/>
                  </a:lnTo>
                  <a:lnTo>
                    <a:pt x="877138" y="449656"/>
                  </a:lnTo>
                  <a:close/>
                </a:path>
              </a:pathLst>
            </a:custGeom>
            <a:solidFill>
              <a:srgbClr val="95D5D6"/>
            </a:solidFill>
          </p:spPr>
          <p:txBody>
            <a:bodyPr wrap="square" lIns="0" tIns="0" rIns="0" bIns="0" rtlCol="0"/>
            <a:lstStyle/>
            <a:p>
              <a:endParaRPr dirty="0"/>
            </a:p>
          </p:txBody>
        </p:sp>
      </p:grpSp>
      <p:sp>
        <p:nvSpPr>
          <p:cNvPr id="11" name="object 11"/>
          <p:cNvSpPr/>
          <p:nvPr/>
        </p:nvSpPr>
        <p:spPr>
          <a:xfrm>
            <a:off x="11564696" y="2300744"/>
            <a:ext cx="611505" cy="631825"/>
          </a:xfrm>
          <a:custGeom>
            <a:avLst/>
            <a:gdLst/>
            <a:ahLst/>
            <a:cxnLst/>
            <a:rect l="l" t="t" r="r" b="b"/>
            <a:pathLst>
              <a:path w="611504" h="631825">
                <a:moveTo>
                  <a:pt x="274078" y="171831"/>
                </a:moveTo>
                <a:lnTo>
                  <a:pt x="269367" y="167106"/>
                </a:lnTo>
                <a:lnTo>
                  <a:pt x="263537" y="167106"/>
                </a:lnTo>
                <a:lnTo>
                  <a:pt x="257708" y="167106"/>
                </a:lnTo>
                <a:lnTo>
                  <a:pt x="252996" y="171831"/>
                </a:lnTo>
                <a:lnTo>
                  <a:pt x="252996" y="183476"/>
                </a:lnTo>
                <a:lnTo>
                  <a:pt x="257708" y="188188"/>
                </a:lnTo>
                <a:lnTo>
                  <a:pt x="269367" y="188188"/>
                </a:lnTo>
                <a:lnTo>
                  <a:pt x="274078" y="183476"/>
                </a:lnTo>
                <a:lnTo>
                  <a:pt x="274078" y="171831"/>
                </a:lnTo>
                <a:close/>
              </a:path>
              <a:path w="611504" h="631825">
                <a:moveTo>
                  <a:pt x="316242" y="171818"/>
                </a:moveTo>
                <a:lnTo>
                  <a:pt x="311518" y="167106"/>
                </a:lnTo>
                <a:lnTo>
                  <a:pt x="299885" y="167106"/>
                </a:lnTo>
                <a:lnTo>
                  <a:pt x="295160" y="171818"/>
                </a:lnTo>
                <a:lnTo>
                  <a:pt x="295160" y="183476"/>
                </a:lnTo>
                <a:lnTo>
                  <a:pt x="299885" y="188188"/>
                </a:lnTo>
                <a:lnTo>
                  <a:pt x="311518" y="188188"/>
                </a:lnTo>
                <a:lnTo>
                  <a:pt x="316242" y="183476"/>
                </a:lnTo>
                <a:lnTo>
                  <a:pt x="316242" y="177647"/>
                </a:lnTo>
                <a:lnTo>
                  <a:pt x="316242" y="171818"/>
                </a:lnTo>
                <a:close/>
              </a:path>
              <a:path w="611504" h="631825">
                <a:moveTo>
                  <a:pt x="358406" y="171818"/>
                </a:moveTo>
                <a:lnTo>
                  <a:pt x="353682" y="167106"/>
                </a:lnTo>
                <a:lnTo>
                  <a:pt x="342036" y="167106"/>
                </a:lnTo>
                <a:lnTo>
                  <a:pt x="337324" y="171818"/>
                </a:lnTo>
                <a:lnTo>
                  <a:pt x="337324" y="183476"/>
                </a:lnTo>
                <a:lnTo>
                  <a:pt x="342036" y="188188"/>
                </a:lnTo>
                <a:lnTo>
                  <a:pt x="353682" y="188188"/>
                </a:lnTo>
                <a:lnTo>
                  <a:pt x="358406" y="183476"/>
                </a:lnTo>
                <a:lnTo>
                  <a:pt x="358406" y="177647"/>
                </a:lnTo>
                <a:lnTo>
                  <a:pt x="358406" y="171818"/>
                </a:lnTo>
                <a:close/>
              </a:path>
              <a:path w="611504" h="631825">
                <a:moveTo>
                  <a:pt x="611403" y="207111"/>
                </a:moveTo>
                <a:lnTo>
                  <a:pt x="611390" y="206565"/>
                </a:lnTo>
                <a:lnTo>
                  <a:pt x="605701" y="163931"/>
                </a:lnTo>
                <a:lnTo>
                  <a:pt x="591870" y="123926"/>
                </a:lnTo>
                <a:lnTo>
                  <a:pt x="590308" y="121285"/>
                </a:lnTo>
                <a:lnTo>
                  <a:pt x="590308" y="207111"/>
                </a:lnTo>
                <a:lnTo>
                  <a:pt x="584542" y="250482"/>
                </a:lnTo>
                <a:lnTo>
                  <a:pt x="571144" y="307695"/>
                </a:lnTo>
                <a:lnTo>
                  <a:pt x="553948" y="369087"/>
                </a:lnTo>
                <a:lnTo>
                  <a:pt x="536803" y="425094"/>
                </a:lnTo>
                <a:lnTo>
                  <a:pt x="523570" y="466153"/>
                </a:lnTo>
                <a:lnTo>
                  <a:pt x="517677" y="483743"/>
                </a:lnTo>
                <a:lnTo>
                  <a:pt x="517486" y="484886"/>
                </a:lnTo>
                <a:lnTo>
                  <a:pt x="517486" y="610450"/>
                </a:lnTo>
                <a:lnTo>
                  <a:pt x="316242" y="610450"/>
                </a:lnTo>
                <a:lnTo>
                  <a:pt x="316242" y="546493"/>
                </a:lnTo>
                <a:lnTo>
                  <a:pt x="340982" y="544449"/>
                </a:lnTo>
                <a:lnTo>
                  <a:pt x="365188" y="540258"/>
                </a:lnTo>
                <a:lnTo>
                  <a:pt x="388594" y="533984"/>
                </a:lnTo>
                <a:lnTo>
                  <a:pt x="411010" y="525640"/>
                </a:lnTo>
                <a:lnTo>
                  <a:pt x="414794" y="524014"/>
                </a:lnTo>
                <a:lnTo>
                  <a:pt x="417309" y="520204"/>
                </a:lnTo>
                <a:lnTo>
                  <a:pt x="417106" y="390664"/>
                </a:lnTo>
                <a:lnTo>
                  <a:pt x="455930" y="380606"/>
                </a:lnTo>
                <a:lnTo>
                  <a:pt x="460806" y="379412"/>
                </a:lnTo>
                <a:lnTo>
                  <a:pt x="464997" y="376085"/>
                </a:lnTo>
                <a:lnTo>
                  <a:pt x="469620" y="366953"/>
                </a:lnTo>
                <a:lnTo>
                  <a:pt x="469836" y="361619"/>
                </a:lnTo>
                <a:lnTo>
                  <a:pt x="467855" y="356806"/>
                </a:lnTo>
                <a:lnTo>
                  <a:pt x="427520" y="260972"/>
                </a:lnTo>
                <a:lnTo>
                  <a:pt x="427520" y="219456"/>
                </a:lnTo>
                <a:lnTo>
                  <a:pt x="421894" y="169570"/>
                </a:lnTo>
                <a:lnTo>
                  <a:pt x="405447" y="122212"/>
                </a:lnTo>
                <a:lnTo>
                  <a:pt x="379628" y="80759"/>
                </a:lnTo>
                <a:lnTo>
                  <a:pt x="345808" y="46342"/>
                </a:lnTo>
                <a:lnTo>
                  <a:pt x="326796" y="34315"/>
                </a:lnTo>
                <a:lnTo>
                  <a:pt x="340817" y="29273"/>
                </a:lnTo>
                <a:lnTo>
                  <a:pt x="355320" y="25349"/>
                </a:lnTo>
                <a:lnTo>
                  <a:pt x="370395" y="22580"/>
                </a:lnTo>
                <a:lnTo>
                  <a:pt x="385597" y="21056"/>
                </a:lnTo>
                <a:lnTo>
                  <a:pt x="424510" y="22593"/>
                </a:lnTo>
                <a:lnTo>
                  <a:pt x="461645" y="31635"/>
                </a:lnTo>
                <a:lnTo>
                  <a:pt x="496201" y="47879"/>
                </a:lnTo>
                <a:lnTo>
                  <a:pt x="527291" y="71031"/>
                </a:lnTo>
                <a:lnTo>
                  <a:pt x="553250" y="99834"/>
                </a:lnTo>
                <a:lnTo>
                  <a:pt x="572655" y="132664"/>
                </a:lnTo>
                <a:lnTo>
                  <a:pt x="585152" y="168668"/>
                </a:lnTo>
                <a:lnTo>
                  <a:pt x="590257" y="206565"/>
                </a:lnTo>
                <a:lnTo>
                  <a:pt x="590308" y="207111"/>
                </a:lnTo>
                <a:lnTo>
                  <a:pt x="590308" y="121285"/>
                </a:lnTo>
                <a:lnTo>
                  <a:pt x="570331" y="87452"/>
                </a:lnTo>
                <a:lnTo>
                  <a:pt x="541502" y="55448"/>
                </a:lnTo>
                <a:lnTo>
                  <a:pt x="507009" y="29768"/>
                </a:lnTo>
                <a:lnTo>
                  <a:pt x="468680" y="11747"/>
                </a:lnTo>
                <a:lnTo>
                  <a:pt x="427482" y="1714"/>
                </a:lnTo>
                <a:lnTo>
                  <a:pt x="384365" y="0"/>
                </a:lnTo>
                <a:lnTo>
                  <a:pt x="361213" y="2679"/>
                </a:lnTo>
                <a:lnTo>
                  <a:pt x="338823" y="7848"/>
                </a:lnTo>
                <a:lnTo>
                  <a:pt x="317550" y="15316"/>
                </a:lnTo>
                <a:lnTo>
                  <a:pt x="297319" y="25006"/>
                </a:lnTo>
                <a:lnTo>
                  <a:pt x="296278" y="25387"/>
                </a:lnTo>
                <a:lnTo>
                  <a:pt x="295325" y="25920"/>
                </a:lnTo>
                <a:lnTo>
                  <a:pt x="294474" y="26606"/>
                </a:lnTo>
                <a:lnTo>
                  <a:pt x="257594" y="53111"/>
                </a:lnTo>
                <a:lnTo>
                  <a:pt x="226987" y="86842"/>
                </a:lnTo>
                <a:lnTo>
                  <a:pt x="203771" y="126606"/>
                </a:lnTo>
                <a:lnTo>
                  <a:pt x="189039" y="171221"/>
                </a:lnTo>
                <a:lnTo>
                  <a:pt x="183883" y="219456"/>
                </a:lnTo>
                <a:lnTo>
                  <a:pt x="183883" y="260972"/>
                </a:lnTo>
                <a:lnTo>
                  <a:pt x="143510" y="356882"/>
                </a:lnTo>
                <a:lnTo>
                  <a:pt x="141744" y="361188"/>
                </a:lnTo>
                <a:lnTo>
                  <a:pt x="141693" y="364655"/>
                </a:lnTo>
                <a:lnTo>
                  <a:pt x="141782" y="366953"/>
                </a:lnTo>
                <a:lnTo>
                  <a:pt x="144081" y="371525"/>
                </a:lnTo>
                <a:lnTo>
                  <a:pt x="146405" y="376085"/>
                </a:lnTo>
                <a:lnTo>
                  <a:pt x="150596" y="379412"/>
                </a:lnTo>
                <a:lnTo>
                  <a:pt x="155549" y="380631"/>
                </a:lnTo>
                <a:lnTo>
                  <a:pt x="194297" y="390664"/>
                </a:lnTo>
                <a:lnTo>
                  <a:pt x="194157" y="520204"/>
                </a:lnTo>
                <a:lnTo>
                  <a:pt x="242633" y="539381"/>
                </a:lnTo>
                <a:lnTo>
                  <a:pt x="263296" y="543445"/>
                </a:lnTo>
                <a:lnTo>
                  <a:pt x="268770" y="539610"/>
                </a:lnTo>
                <a:lnTo>
                  <a:pt x="270789" y="528142"/>
                </a:lnTo>
                <a:lnTo>
                  <a:pt x="266966" y="522681"/>
                </a:lnTo>
                <a:lnTo>
                  <a:pt x="261226" y="521665"/>
                </a:lnTo>
                <a:lnTo>
                  <a:pt x="249250" y="519277"/>
                </a:lnTo>
                <a:lnTo>
                  <a:pt x="237566" y="516343"/>
                </a:lnTo>
                <a:lnTo>
                  <a:pt x="226225" y="512902"/>
                </a:lnTo>
                <a:lnTo>
                  <a:pt x="215290" y="508939"/>
                </a:lnTo>
                <a:lnTo>
                  <a:pt x="215392" y="377698"/>
                </a:lnTo>
                <a:lnTo>
                  <a:pt x="212140" y="373494"/>
                </a:lnTo>
                <a:lnTo>
                  <a:pt x="164579" y="361188"/>
                </a:lnTo>
                <a:lnTo>
                  <a:pt x="204685" y="265899"/>
                </a:lnTo>
                <a:lnTo>
                  <a:pt x="204978" y="264502"/>
                </a:lnTo>
                <a:lnTo>
                  <a:pt x="204978" y="219456"/>
                </a:lnTo>
                <a:lnTo>
                  <a:pt x="212001" y="166039"/>
                </a:lnTo>
                <a:lnTo>
                  <a:pt x="231813" y="118008"/>
                </a:lnTo>
                <a:lnTo>
                  <a:pt x="262572" y="77431"/>
                </a:lnTo>
                <a:lnTo>
                  <a:pt x="302412" y="46342"/>
                </a:lnTo>
                <a:lnTo>
                  <a:pt x="312661" y="50711"/>
                </a:lnTo>
                <a:lnTo>
                  <a:pt x="363639" y="94589"/>
                </a:lnTo>
                <a:lnTo>
                  <a:pt x="386854" y="132499"/>
                </a:lnTo>
                <a:lnTo>
                  <a:pt x="401396" y="174713"/>
                </a:lnTo>
                <a:lnTo>
                  <a:pt x="406425" y="219456"/>
                </a:lnTo>
                <a:lnTo>
                  <a:pt x="406425" y="264502"/>
                </a:lnTo>
                <a:lnTo>
                  <a:pt x="406717" y="265899"/>
                </a:lnTo>
                <a:lnTo>
                  <a:pt x="446824" y="361188"/>
                </a:lnTo>
                <a:lnTo>
                  <a:pt x="399249" y="373494"/>
                </a:lnTo>
                <a:lnTo>
                  <a:pt x="395998" y="377698"/>
                </a:lnTo>
                <a:lnTo>
                  <a:pt x="396214" y="508939"/>
                </a:lnTo>
                <a:lnTo>
                  <a:pt x="352513" y="521335"/>
                </a:lnTo>
                <a:lnTo>
                  <a:pt x="305993" y="525640"/>
                </a:lnTo>
                <a:lnTo>
                  <a:pt x="302285" y="525653"/>
                </a:lnTo>
                <a:lnTo>
                  <a:pt x="299034" y="527583"/>
                </a:lnTo>
                <a:lnTo>
                  <a:pt x="297154" y="530491"/>
                </a:lnTo>
                <a:lnTo>
                  <a:pt x="295910" y="532231"/>
                </a:lnTo>
                <a:lnTo>
                  <a:pt x="295160" y="534352"/>
                </a:lnTo>
                <a:lnTo>
                  <a:pt x="295160" y="610450"/>
                </a:lnTo>
                <a:lnTo>
                  <a:pt x="93916" y="610450"/>
                </a:lnTo>
                <a:lnTo>
                  <a:pt x="93916" y="484886"/>
                </a:lnTo>
                <a:lnTo>
                  <a:pt x="93726" y="483743"/>
                </a:lnTo>
                <a:lnTo>
                  <a:pt x="74599" y="425094"/>
                </a:lnTo>
                <a:lnTo>
                  <a:pt x="57454" y="369087"/>
                </a:lnTo>
                <a:lnTo>
                  <a:pt x="40259" y="307682"/>
                </a:lnTo>
                <a:lnTo>
                  <a:pt x="26860" y="250482"/>
                </a:lnTo>
                <a:lnTo>
                  <a:pt x="21094" y="207111"/>
                </a:lnTo>
                <a:lnTo>
                  <a:pt x="21145" y="206565"/>
                </a:lnTo>
                <a:lnTo>
                  <a:pt x="26263" y="168668"/>
                </a:lnTo>
                <a:lnTo>
                  <a:pt x="38747" y="132664"/>
                </a:lnTo>
                <a:lnTo>
                  <a:pt x="58153" y="99834"/>
                </a:lnTo>
                <a:lnTo>
                  <a:pt x="84099" y="71031"/>
                </a:lnTo>
                <a:lnTo>
                  <a:pt x="115201" y="47879"/>
                </a:lnTo>
                <a:lnTo>
                  <a:pt x="149758" y="31623"/>
                </a:lnTo>
                <a:lnTo>
                  <a:pt x="186918" y="22580"/>
                </a:lnTo>
                <a:lnTo>
                  <a:pt x="225806" y="21056"/>
                </a:lnTo>
                <a:lnTo>
                  <a:pt x="234975" y="21818"/>
                </a:lnTo>
                <a:lnTo>
                  <a:pt x="244081" y="23037"/>
                </a:lnTo>
                <a:lnTo>
                  <a:pt x="253098" y="24688"/>
                </a:lnTo>
                <a:lnTo>
                  <a:pt x="261988" y="26771"/>
                </a:lnTo>
                <a:lnTo>
                  <a:pt x="267614" y="28244"/>
                </a:lnTo>
                <a:lnTo>
                  <a:pt x="273380" y="24879"/>
                </a:lnTo>
                <a:lnTo>
                  <a:pt x="274383" y="21056"/>
                </a:lnTo>
                <a:lnTo>
                  <a:pt x="276326" y="13614"/>
                </a:lnTo>
                <a:lnTo>
                  <a:pt x="272961" y="7848"/>
                </a:lnTo>
                <a:lnTo>
                  <a:pt x="227050" y="0"/>
                </a:lnTo>
                <a:lnTo>
                  <a:pt x="183934" y="1714"/>
                </a:lnTo>
                <a:lnTo>
                  <a:pt x="142735" y="11747"/>
                </a:lnTo>
                <a:lnTo>
                  <a:pt x="104406" y="29768"/>
                </a:lnTo>
                <a:lnTo>
                  <a:pt x="69900" y="55448"/>
                </a:lnTo>
                <a:lnTo>
                  <a:pt x="41084" y="87452"/>
                </a:lnTo>
                <a:lnTo>
                  <a:pt x="19532" y="123926"/>
                </a:lnTo>
                <a:lnTo>
                  <a:pt x="5702" y="163931"/>
                </a:lnTo>
                <a:lnTo>
                  <a:pt x="25" y="206565"/>
                </a:lnTo>
                <a:lnTo>
                  <a:pt x="0" y="207111"/>
                </a:lnTo>
                <a:lnTo>
                  <a:pt x="5308" y="249770"/>
                </a:lnTo>
                <a:lnTo>
                  <a:pt x="17792" y="305028"/>
                </a:lnTo>
                <a:lnTo>
                  <a:pt x="34137" y="364655"/>
                </a:lnTo>
                <a:lnTo>
                  <a:pt x="50990" y="420458"/>
                </a:lnTo>
                <a:lnTo>
                  <a:pt x="64998" y="464248"/>
                </a:lnTo>
                <a:lnTo>
                  <a:pt x="72821" y="487794"/>
                </a:lnTo>
                <a:lnTo>
                  <a:pt x="72821" y="610450"/>
                </a:lnTo>
                <a:lnTo>
                  <a:pt x="4724" y="610450"/>
                </a:lnTo>
                <a:lnTo>
                  <a:pt x="0" y="615175"/>
                </a:lnTo>
                <a:lnTo>
                  <a:pt x="0" y="626808"/>
                </a:lnTo>
                <a:lnTo>
                  <a:pt x="4724" y="631532"/>
                </a:lnTo>
                <a:lnTo>
                  <a:pt x="606679" y="631532"/>
                </a:lnTo>
                <a:lnTo>
                  <a:pt x="611403" y="626808"/>
                </a:lnTo>
                <a:lnTo>
                  <a:pt x="611403" y="615175"/>
                </a:lnTo>
                <a:lnTo>
                  <a:pt x="606679" y="610450"/>
                </a:lnTo>
                <a:lnTo>
                  <a:pt x="538568" y="610450"/>
                </a:lnTo>
                <a:lnTo>
                  <a:pt x="538568" y="487794"/>
                </a:lnTo>
                <a:lnTo>
                  <a:pt x="560412" y="420458"/>
                </a:lnTo>
                <a:lnTo>
                  <a:pt x="577265" y="364655"/>
                </a:lnTo>
                <a:lnTo>
                  <a:pt x="593610" y="305028"/>
                </a:lnTo>
                <a:lnTo>
                  <a:pt x="606107" y="249770"/>
                </a:lnTo>
                <a:lnTo>
                  <a:pt x="611403" y="207111"/>
                </a:lnTo>
                <a:close/>
              </a:path>
            </a:pathLst>
          </a:custGeom>
          <a:solidFill>
            <a:srgbClr val="95D5D6"/>
          </a:solidFill>
        </p:spPr>
        <p:txBody>
          <a:bodyPr wrap="square" lIns="0" tIns="0" rIns="0" bIns="0" rtlCol="0"/>
          <a:lstStyle/>
          <a:p>
            <a:endParaRPr dirty="0"/>
          </a:p>
        </p:txBody>
      </p:sp>
      <p:sp>
        <p:nvSpPr>
          <p:cNvPr id="12" name="object 12"/>
          <p:cNvSpPr/>
          <p:nvPr/>
        </p:nvSpPr>
        <p:spPr>
          <a:xfrm>
            <a:off x="12063108" y="937424"/>
            <a:ext cx="129539" cy="577850"/>
          </a:xfrm>
          <a:custGeom>
            <a:avLst/>
            <a:gdLst/>
            <a:ahLst/>
            <a:cxnLst/>
            <a:rect l="l" t="t" r="r" b="b"/>
            <a:pathLst>
              <a:path w="129540" h="577850">
                <a:moveTo>
                  <a:pt x="128993" y="240144"/>
                </a:moveTo>
                <a:lnTo>
                  <a:pt x="128308" y="242963"/>
                </a:lnTo>
                <a:lnTo>
                  <a:pt x="124599" y="288734"/>
                </a:lnTo>
                <a:lnTo>
                  <a:pt x="128257" y="334543"/>
                </a:lnTo>
                <a:lnTo>
                  <a:pt x="128993" y="337540"/>
                </a:lnTo>
                <a:lnTo>
                  <a:pt x="128993" y="240144"/>
                </a:lnTo>
                <a:close/>
              </a:path>
              <a:path w="129540" h="577850">
                <a:moveTo>
                  <a:pt x="128993" y="0"/>
                </a:moveTo>
                <a:lnTo>
                  <a:pt x="119367" y="952"/>
                </a:lnTo>
                <a:lnTo>
                  <a:pt x="110528" y="90576"/>
                </a:lnTo>
                <a:lnTo>
                  <a:pt x="30988" y="132880"/>
                </a:lnTo>
                <a:lnTo>
                  <a:pt x="57137" y="219100"/>
                </a:lnTo>
                <a:lnTo>
                  <a:pt x="0" y="288721"/>
                </a:lnTo>
                <a:lnTo>
                  <a:pt x="57137" y="358343"/>
                </a:lnTo>
                <a:lnTo>
                  <a:pt x="30988" y="444563"/>
                </a:lnTo>
                <a:lnTo>
                  <a:pt x="110528" y="486854"/>
                </a:lnTo>
                <a:lnTo>
                  <a:pt x="119367" y="576491"/>
                </a:lnTo>
                <a:lnTo>
                  <a:pt x="128993" y="577443"/>
                </a:lnTo>
                <a:lnTo>
                  <a:pt x="128993" y="468223"/>
                </a:lnTo>
                <a:lnTo>
                  <a:pt x="61061" y="432079"/>
                </a:lnTo>
                <a:lnTo>
                  <a:pt x="85102" y="352780"/>
                </a:lnTo>
                <a:lnTo>
                  <a:pt x="32537" y="288721"/>
                </a:lnTo>
                <a:lnTo>
                  <a:pt x="85102" y="224663"/>
                </a:lnTo>
                <a:lnTo>
                  <a:pt x="61061" y="145364"/>
                </a:lnTo>
                <a:lnTo>
                  <a:pt x="128993" y="109232"/>
                </a:lnTo>
                <a:lnTo>
                  <a:pt x="128993" y="0"/>
                </a:lnTo>
                <a:close/>
              </a:path>
            </a:pathLst>
          </a:custGeom>
          <a:solidFill>
            <a:srgbClr val="95D5D6"/>
          </a:solidFill>
        </p:spPr>
        <p:txBody>
          <a:bodyPr wrap="square" lIns="0" tIns="0" rIns="0" bIns="0" rtlCol="0"/>
          <a:lstStyle/>
          <a:p>
            <a:endParaRPr dirty="0"/>
          </a:p>
        </p:txBody>
      </p:sp>
      <p:sp>
        <p:nvSpPr>
          <p:cNvPr id="13"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4" name="object 14"/>
          <p:cNvSpPr/>
          <p:nvPr/>
        </p:nvSpPr>
        <p:spPr>
          <a:xfrm>
            <a:off x="10330853" y="3460927"/>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5" name="object 15"/>
          <p:cNvSpPr/>
          <p:nvPr/>
        </p:nvSpPr>
        <p:spPr>
          <a:xfrm>
            <a:off x="10084206" y="3130575"/>
            <a:ext cx="655955" cy="673100"/>
          </a:xfrm>
          <a:custGeom>
            <a:avLst/>
            <a:gdLst/>
            <a:ahLst/>
            <a:cxnLst/>
            <a:rect l="l" t="t" r="r" b="b"/>
            <a:pathLst>
              <a:path w="655954" h="673100">
                <a:moveTo>
                  <a:pt x="346151" y="403694"/>
                </a:moveTo>
                <a:lnTo>
                  <a:pt x="246646" y="403694"/>
                </a:lnTo>
                <a:lnTo>
                  <a:pt x="246646" y="418579"/>
                </a:lnTo>
                <a:lnTo>
                  <a:pt x="346151" y="418579"/>
                </a:lnTo>
                <a:lnTo>
                  <a:pt x="346151" y="403694"/>
                </a:lnTo>
                <a:close/>
              </a:path>
              <a:path w="655954" h="673100">
                <a:moveTo>
                  <a:pt x="400977" y="403694"/>
                </a:moveTo>
                <a:lnTo>
                  <a:pt x="382612" y="403694"/>
                </a:lnTo>
                <a:lnTo>
                  <a:pt x="382612" y="418579"/>
                </a:lnTo>
                <a:lnTo>
                  <a:pt x="400977" y="418579"/>
                </a:lnTo>
                <a:lnTo>
                  <a:pt x="400977" y="403694"/>
                </a:lnTo>
                <a:close/>
              </a:path>
              <a:path w="655954" h="673100">
                <a:moveTo>
                  <a:pt x="655701" y="151155"/>
                </a:moveTo>
                <a:lnTo>
                  <a:pt x="652360" y="147815"/>
                </a:lnTo>
                <a:lnTo>
                  <a:pt x="640803" y="147815"/>
                </a:lnTo>
                <a:lnTo>
                  <a:pt x="640803" y="162699"/>
                </a:lnTo>
                <a:lnTo>
                  <a:pt x="640803" y="191465"/>
                </a:lnTo>
                <a:lnTo>
                  <a:pt x="640803" y="206362"/>
                </a:lnTo>
                <a:lnTo>
                  <a:pt x="640803" y="235127"/>
                </a:lnTo>
                <a:lnTo>
                  <a:pt x="640803" y="250012"/>
                </a:lnTo>
                <a:lnTo>
                  <a:pt x="640803" y="278777"/>
                </a:lnTo>
                <a:lnTo>
                  <a:pt x="542163" y="278777"/>
                </a:lnTo>
                <a:lnTo>
                  <a:pt x="542163" y="250012"/>
                </a:lnTo>
                <a:lnTo>
                  <a:pt x="640803" y="250012"/>
                </a:lnTo>
                <a:lnTo>
                  <a:pt x="640803" y="235127"/>
                </a:lnTo>
                <a:lnTo>
                  <a:pt x="542163" y="235127"/>
                </a:lnTo>
                <a:lnTo>
                  <a:pt x="542163" y="233502"/>
                </a:lnTo>
                <a:lnTo>
                  <a:pt x="542163" y="206362"/>
                </a:lnTo>
                <a:lnTo>
                  <a:pt x="640803" y="206362"/>
                </a:lnTo>
                <a:lnTo>
                  <a:pt x="640803" y="191465"/>
                </a:lnTo>
                <a:lnTo>
                  <a:pt x="542163" y="191465"/>
                </a:lnTo>
                <a:lnTo>
                  <a:pt x="542163" y="162699"/>
                </a:lnTo>
                <a:lnTo>
                  <a:pt x="640803" y="162699"/>
                </a:lnTo>
                <a:lnTo>
                  <a:pt x="640803" y="147815"/>
                </a:lnTo>
                <a:lnTo>
                  <a:pt x="530606" y="147815"/>
                </a:lnTo>
                <a:lnTo>
                  <a:pt x="527278" y="151155"/>
                </a:lnTo>
                <a:lnTo>
                  <a:pt x="527278" y="216395"/>
                </a:lnTo>
                <a:lnTo>
                  <a:pt x="445490" y="262674"/>
                </a:lnTo>
                <a:lnTo>
                  <a:pt x="445490" y="235216"/>
                </a:lnTo>
                <a:lnTo>
                  <a:pt x="445490" y="223659"/>
                </a:lnTo>
                <a:lnTo>
                  <a:pt x="442150" y="220319"/>
                </a:lnTo>
                <a:lnTo>
                  <a:pt x="430606" y="220319"/>
                </a:lnTo>
                <a:lnTo>
                  <a:pt x="430606" y="235216"/>
                </a:lnTo>
                <a:lnTo>
                  <a:pt x="430606" y="293687"/>
                </a:lnTo>
                <a:lnTo>
                  <a:pt x="430606" y="308571"/>
                </a:lnTo>
                <a:lnTo>
                  <a:pt x="430606" y="367030"/>
                </a:lnTo>
                <a:lnTo>
                  <a:pt x="430606" y="381914"/>
                </a:lnTo>
                <a:lnTo>
                  <a:pt x="430606" y="440359"/>
                </a:lnTo>
                <a:lnTo>
                  <a:pt x="222567" y="440359"/>
                </a:lnTo>
                <a:lnTo>
                  <a:pt x="222567" y="425640"/>
                </a:lnTo>
                <a:lnTo>
                  <a:pt x="222567" y="413512"/>
                </a:lnTo>
                <a:lnTo>
                  <a:pt x="222897" y="412305"/>
                </a:lnTo>
                <a:lnTo>
                  <a:pt x="222897" y="411048"/>
                </a:lnTo>
                <a:lnTo>
                  <a:pt x="222567" y="409790"/>
                </a:lnTo>
                <a:lnTo>
                  <a:pt x="222567" y="381914"/>
                </a:lnTo>
                <a:lnTo>
                  <a:pt x="430606" y="381914"/>
                </a:lnTo>
                <a:lnTo>
                  <a:pt x="430606" y="367030"/>
                </a:lnTo>
                <a:lnTo>
                  <a:pt x="222567" y="367030"/>
                </a:lnTo>
                <a:lnTo>
                  <a:pt x="222567" y="308571"/>
                </a:lnTo>
                <a:lnTo>
                  <a:pt x="430606" y="308571"/>
                </a:lnTo>
                <a:lnTo>
                  <a:pt x="430606" y="293687"/>
                </a:lnTo>
                <a:lnTo>
                  <a:pt x="222567" y="293687"/>
                </a:lnTo>
                <a:lnTo>
                  <a:pt x="222567" y="261251"/>
                </a:lnTo>
                <a:lnTo>
                  <a:pt x="222567" y="235216"/>
                </a:lnTo>
                <a:lnTo>
                  <a:pt x="430606" y="235216"/>
                </a:lnTo>
                <a:lnTo>
                  <a:pt x="430606" y="220319"/>
                </a:lnTo>
                <a:lnTo>
                  <a:pt x="335305" y="220319"/>
                </a:lnTo>
                <a:lnTo>
                  <a:pt x="335305" y="145834"/>
                </a:lnTo>
                <a:lnTo>
                  <a:pt x="387464" y="145834"/>
                </a:lnTo>
                <a:lnTo>
                  <a:pt x="390791" y="142506"/>
                </a:lnTo>
                <a:lnTo>
                  <a:pt x="390791" y="3340"/>
                </a:lnTo>
                <a:lnTo>
                  <a:pt x="387464" y="0"/>
                </a:lnTo>
                <a:lnTo>
                  <a:pt x="375920" y="0"/>
                </a:lnTo>
                <a:lnTo>
                  <a:pt x="375920" y="102196"/>
                </a:lnTo>
                <a:lnTo>
                  <a:pt x="375920" y="130949"/>
                </a:lnTo>
                <a:lnTo>
                  <a:pt x="277279" y="130949"/>
                </a:lnTo>
                <a:lnTo>
                  <a:pt x="277279" y="102196"/>
                </a:lnTo>
                <a:lnTo>
                  <a:pt x="375920" y="102196"/>
                </a:lnTo>
                <a:lnTo>
                  <a:pt x="375920" y="0"/>
                </a:lnTo>
                <a:lnTo>
                  <a:pt x="375907" y="14897"/>
                </a:lnTo>
                <a:lnTo>
                  <a:pt x="375907" y="43649"/>
                </a:lnTo>
                <a:lnTo>
                  <a:pt x="375907" y="58547"/>
                </a:lnTo>
                <a:lnTo>
                  <a:pt x="375907" y="87312"/>
                </a:lnTo>
                <a:lnTo>
                  <a:pt x="277253" y="87312"/>
                </a:lnTo>
                <a:lnTo>
                  <a:pt x="277253" y="58547"/>
                </a:lnTo>
                <a:lnTo>
                  <a:pt x="375907" y="58547"/>
                </a:lnTo>
                <a:lnTo>
                  <a:pt x="375907" y="43649"/>
                </a:lnTo>
                <a:lnTo>
                  <a:pt x="277253" y="43649"/>
                </a:lnTo>
                <a:lnTo>
                  <a:pt x="277253" y="14897"/>
                </a:lnTo>
                <a:lnTo>
                  <a:pt x="375907" y="14897"/>
                </a:lnTo>
                <a:lnTo>
                  <a:pt x="375907" y="0"/>
                </a:lnTo>
                <a:lnTo>
                  <a:pt x="265709" y="0"/>
                </a:lnTo>
                <a:lnTo>
                  <a:pt x="262382" y="3340"/>
                </a:lnTo>
                <a:lnTo>
                  <a:pt x="262382" y="142506"/>
                </a:lnTo>
                <a:lnTo>
                  <a:pt x="265709" y="145834"/>
                </a:lnTo>
                <a:lnTo>
                  <a:pt x="320421" y="145834"/>
                </a:lnTo>
                <a:lnTo>
                  <a:pt x="320421" y="220319"/>
                </a:lnTo>
                <a:lnTo>
                  <a:pt x="211023" y="220319"/>
                </a:lnTo>
                <a:lnTo>
                  <a:pt x="207683" y="223659"/>
                </a:lnTo>
                <a:lnTo>
                  <a:pt x="207683" y="261251"/>
                </a:lnTo>
                <a:lnTo>
                  <a:pt x="158635" y="233502"/>
                </a:lnTo>
                <a:lnTo>
                  <a:pt x="128409" y="216395"/>
                </a:lnTo>
                <a:lnTo>
                  <a:pt x="128409" y="206349"/>
                </a:lnTo>
                <a:lnTo>
                  <a:pt x="128409" y="191465"/>
                </a:lnTo>
                <a:lnTo>
                  <a:pt x="128409" y="162699"/>
                </a:lnTo>
                <a:lnTo>
                  <a:pt x="128409" y="151155"/>
                </a:lnTo>
                <a:lnTo>
                  <a:pt x="125082" y="147815"/>
                </a:lnTo>
                <a:lnTo>
                  <a:pt x="113525" y="147815"/>
                </a:lnTo>
                <a:lnTo>
                  <a:pt x="113525" y="250012"/>
                </a:lnTo>
                <a:lnTo>
                  <a:pt x="113525" y="278777"/>
                </a:lnTo>
                <a:lnTo>
                  <a:pt x="14884" y="278777"/>
                </a:lnTo>
                <a:lnTo>
                  <a:pt x="14884" y="250012"/>
                </a:lnTo>
                <a:lnTo>
                  <a:pt x="113525" y="250012"/>
                </a:lnTo>
                <a:lnTo>
                  <a:pt x="113525" y="147815"/>
                </a:lnTo>
                <a:lnTo>
                  <a:pt x="113512" y="162699"/>
                </a:lnTo>
                <a:lnTo>
                  <a:pt x="113512" y="191465"/>
                </a:lnTo>
                <a:lnTo>
                  <a:pt x="113512" y="206349"/>
                </a:lnTo>
                <a:lnTo>
                  <a:pt x="113512" y="235115"/>
                </a:lnTo>
                <a:lnTo>
                  <a:pt x="14871" y="235115"/>
                </a:lnTo>
                <a:lnTo>
                  <a:pt x="14871" y="206349"/>
                </a:lnTo>
                <a:lnTo>
                  <a:pt x="113512" y="206349"/>
                </a:lnTo>
                <a:lnTo>
                  <a:pt x="113512" y="191465"/>
                </a:lnTo>
                <a:lnTo>
                  <a:pt x="14871" y="191465"/>
                </a:lnTo>
                <a:lnTo>
                  <a:pt x="14871" y="162699"/>
                </a:lnTo>
                <a:lnTo>
                  <a:pt x="113512" y="162699"/>
                </a:lnTo>
                <a:lnTo>
                  <a:pt x="113512" y="147815"/>
                </a:lnTo>
                <a:lnTo>
                  <a:pt x="3327" y="147815"/>
                </a:lnTo>
                <a:lnTo>
                  <a:pt x="0" y="151155"/>
                </a:lnTo>
                <a:lnTo>
                  <a:pt x="0" y="290334"/>
                </a:lnTo>
                <a:lnTo>
                  <a:pt x="3327" y="293662"/>
                </a:lnTo>
                <a:lnTo>
                  <a:pt x="125082" y="293662"/>
                </a:lnTo>
                <a:lnTo>
                  <a:pt x="128409" y="290334"/>
                </a:lnTo>
                <a:lnTo>
                  <a:pt x="128409" y="278777"/>
                </a:lnTo>
                <a:lnTo>
                  <a:pt x="128409" y="250012"/>
                </a:lnTo>
                <a:lnTo>
                  <a:pt x="128409" y="235115"/>
                </a:lnTo>
                <a:lnTo>
                  <a:pt x="128409" y="233502"/>
                </a:lnTo>
                <a:lnTo>
                  <a:pt x="207683" y="278358"/>
                </a:lnTo>
                <a:lnTo>
                  <a:pt x="207683" y="407809"/>
                </a:lnTo>
                <a:lnTo>
                  <a:pt x="128409" y="459867"/>
                </a:lnTo>
                <a:lnTo>
                  <a:pt x="128409" y="459282"/>
                </a:lnTo>
                <a:lnTo>
                  <a:pt x="128409" y="444411"/>
                </a:lnTo>
                <a:lnTo>
                  <a:pt x="128409" y="415645"/>
                </a:lnTo>
                <a:lnTo>
                  <a:pt x="128409" y="404088"/>
                </a:lnTo>
                <a:lnTo>
                  <a:pt x="125082" y="400761"/>
                </a:lnTo>
                <a:lnTo>
                  <a:pt x="113525" y="400761"/>
                </a:lnTo>
                <a:lnTo>
                  <a:pt x="113525" y="502932"/>
                </a:lnTo>
                <a:lnTo>
                  <a:pt x="113525" y="531698"/>
                </a:lnTo>
                <a:lnTo>
                  <a:pt x="14884" y="531698"/>
                </a:lnTo>
                <a:lnTo>
                  <a:pt x="14884" y="502932"/>
                </a:lnTo>
                <a:lnTo>
                  <a:pt x="113525" y="502932"/>
                </a:lnTo>
                <a:lnTo>
                  <a:pt x="113525" y="400761"/>
                </a:lnTo>
                <a:lnTo>
                  <a:pt x="113512" y="415645"/>
                </a:lnTo>
                <a:lnTo>
                  <a:pt x="113512" y="444411"/>
                </a:lnTo>
                <a:lnTo>
                  <a:pt x="113512" y="459282"/>
                </a:lnTo>
                <a:lnTo>
                  <a:pt x="113512" y="488048"/>
                </a:lnTo>
                <a:lnTo>
                  <a:pt x="14871" y="488048"/>
                </a:lnTo>
                <a:lnTo>
                  <a:pt x="14871" y="459282"/>
                </a:lnTo>
                <a:lnTo>
                  <a:pt x="113512" y="459282"/>
                </a:lnTo>
                <a:lnTo>
                  <a:pt x="113512" y="444411"/>
                </a:lnTo>
                <a:lnTo>
                  <a:pt x="14871" y="444411"/>
                </a:lnTo>
                <a:lnTo>
                  <a:pt x="14871" y="415645"/>
                </a:lnTo>
                <a:lnTo>
                  <a:pt x="113512" y="415645"/>
                </a:lnTo>
                <a:lnTo>
                  <a:pt x="113512" y="400761"/>
                </a:lnTo>
                <a:lnTo>
                  <a:pt x="3327" y="400761"/>
                </a:lnTo>
                <a:lnTo>
                  <a:pt x="0" y="404088"/>
                </a:lnTo>
                <a:lnTo>
                  <a:pt x="0" y="543255"/>
                </a:lnTo>
                <a:lnTo>
                  <a:pt x="3327" y="546582"/>
                </a:lnTo>
                <a:lnTo>
                  <a:pt x="125082" y="546582"/>
                </a:lnTo>
                <a:lnTo>
                  <a:pt x="128409" y="543255"/>
                </a:lnTo>
                <a:lnTo>
                  <a:pt x="128409" y="531698"/>
                </a:lnTo>
                <a:lnTo>
                  <a:pt x="128409" y="502932"/>
                </a:lnTo>
                <a:lnTo>
                  <a:pt x="128409" y="488048"/>
                </a:lnTo>
                <a:lnTo>
                  <a:pt x="128409" y="477685"/>
                </a:lnTo>
                <a:lnTo>
                  <a:pt x="155536" y="459867"/>
                </a:lnTo>
                <a:lnTo>
                  <a:pt x="207683" y="425640"/>
                </a:lnTo>
                <a:lnTo>
                  <a:pt x="207683" y="451929"/>
                </a:lnTo>
                <a:lnTo>
                  <a:pt x="211023" y="455256"/>
                </a:lnTo>
                <a:lnTo>
                  <a:pt x="320421" y="455256"/>
                </a:lnTo>
                <a:lnTo>
                  <a:pt x="320421" y="527126"/>
                </a:lnTo>
                <a:lnTo>
                  <a:pt x="265709" y="527126"/>
                </a:lnTo>
                <a:lnTo>
                  <a:pt x="262382" y="530466"/>
                </a:lnTo>
                <a:lnTo>
                  <a:pt x="262382" y="669632"/>
                </a:lnTo>
                <a:lnTo>
                  <a:pt x="265709" y="672973"/>
                </a:lnTo>
                <a:lnTo>
                  <a:pt x="387464" y="672973"/>
                </a:lnTo>
                <a:lnTo>
                  <a:pt x="390791" y="669632"/>
                </a:lnTo>
                <a:lnTo>
                  <a:pt x="390791" y="658088"/>
                </a:lnTo>
                <a:lnTo>
                  <a:pt x="390791" y="629323"/>
                </a:lnTo>
                <a:lnTo>
                  <a:pt x="390791" y="530466"/>
                </a:lnTo>
                <a:lnTo>
                  <a:pt x="387464" y="527126"/>
                </a:lnTo>
                <a:lnTo>
                  <a:pt x="375920" y="527126"/>
                </a:lnTo>
                <a:lnTo>
                  <a:pt x="375920" y="585673"/>
                </a:lnTo>
                <a:lnTo>
                  <a:pt x="375920" y="614438"/>
                </a:lnTo>
                <a:lnTo>
                  <a:pt x="375920" y="629323"/>
                </a:lnTo>
                <a:lnTo>
                  <a:pt x="375920" y="658088"/>
                </a:lnTo>
                <a:lnTo>
                  <a:pt x="277279" y="658088"/>
                </a:lnTo>
                <a:lnTo>
                  <a:pt x="277279" y="629323"/>
                </a:lnTo>
                <a:lnTo>
                  <a:pt x="375920" y="629323"/>
                </a:lnTo>
                <a:lnTo>
                  <a:pt x="375920" y="614438"/>
                </a:lnTo>
                <a:lnTo>
                  <a:pt x="277279" y="614438"/>
                </a:lnTo>
                <a:lnTo>
                  <a:pt x="277279" y="585673"/>
                </a:lnTo>
                <a:lnTo>
                  <a:pt x="375920" y="585673"/>
                </a:lnTo>
                <a:lnTo>
                  <a:pt x="375920" y="527126"/>
                </a:lnTo>
                <a:lnTo>
                  <a:pt x="375907" y="542010"/>
                </a:lnTo>
                <a:lnTo>
                  <a:pt x="375907" y="570776"/>
                </a:lnTo>
                <a:lnTo>
                  <a:pt x="277253" y="570776"/>
                </a:lnTo>
                <a:lnTo>
                  <a:pt x="277253" y="542010"/>
                </a:lnTo>
                <a:lnTo>
                  <a:pt x="375907" y="542010"/>
                </a:lnTo>
                <a:lnTo>
                  <a:pt x="375907" y="527126"/>
                </a:lnTo>
                <a:lnTo>
                  <a:pt x="335305" y="527126"/>
                </a:lnTo>
                <a:lnTo>
                  <a:pt x="335305" y="455256"/>
                </a:lnTo>
                <a:lnTo>
                  <a:pt x="442150" y="455256"/>
                </a:lnTo>
                <a:lnTo>
                  <a:pt x="445490" y="451929"/>
                </a:lnTo>
                <a:lnTo>
                  <a:pt x="445490" y="440359"/>
                </a:lnTo>
                <a:lnTo>
                  <a:pt x="445490" y="423964"/>
                </a:lnTo>
                <a:lnTo>
                  <a:pt x="527278" y="477685"/>
                </a:lnTo>
                <a:lnTo>
                  <a:pt x="527278" y="543255"/>
                </a:lnTo>
                <a:lnTo>
                  <a:pt x="530606" y="546582"/>
                </a:lnTo>
                <a:lnTo>
                  <a:pt x="652360" y="546582"/>
                </a:lnTo>
                <a:lnTo>
                  <a:pt x="655701" y="543255"/>
                </a:lnTo>
                <a:lnTo>
                  <a:pt x="655701" y="531698"/>
                </a:lnTo>
                <a:lnTo>
                  <a:pt x="655701" y="502932"/>
                </a:lnTo>
                <a:lnTo>
                  <a:pt x="655701" y="404088"/>
                </a:lnTo>
                <a:lnTo>
                  <a:pt x="652360" y="400761"/>
                </a:lnTo>
                <a:lnTo>
                  <a:pt x="640803" y="400761"/>
                </a:lnTo>
                <a:lnTo>
                  <a:pt x="640803" y="415645"/>
                </a:lnTo>
                <a:lnTo>
                  <a:pt x="640803" y="444411"/>
                </a:lnTo>
                <a:lnTo>
                  <a:pt x="640803" y="459282"/>
                </a:lnTo>
                <a:lnTo>
                  <a:pt x="640803" y="488048"/>
                </a:lnTo>
                <a:lnTo>
                  <a:pt x="640803" y="502932"/>
                </a:lnTo>
                <a:lnTo>
                  <a:pt x="640803" y="531698"/>
                </a:lnTo>
                <a:lnTo>
                  <a:pt x="542163" y="531698"/>
                </a:lnTo>
                <a:lnTo>
                  <a:pt x="542163" y="502932"/>
                </a:lnTo>
                <a:lnTo>
                  <a:pt x="640803" y="502932"/>
                </a:lnTo>
                <a:lnTo>
                  <a:pt x="640803" y="488048"/>
                </a:lnTo>
                <a:lnTo>
                  <a:pt x="542163" y="488048"/>
                </a:lnTo>
                <a:lnTo>
                  <a:pt x="542163" y="459867"/>
                </a:lnTo>
                <a:lnTo>
                  <a:pt x="542163" y="459282"/>
                </a:lnTo>
                <a:lnTo>
                  <a:pt x="640803" y="459282"/>
                </a:lnTo>
                <a:lnTo>
                  <a:pt x="640803" y="444411"/>
                </a:lnTo>
                <a:lnTo>
                  <a:pt x="542163" y="444411"/>
                </a:lnTo>
                <a:lnTo>
                  <a:pt x="542163" y="415645"/>
                </a:lnTo>
                <a:lnTo>
                  <a:pt x="640803" y="415645"/>
                </a:lnTo>
                <a:lnTo>
                  <a:pt x="640803" y="400761"/>
                </a:lnTo>
                <a:lnTo>
                  <a:pt x="530606" y="400761"/>
                </a:lnTo>
                <a:lnTo>
                  <a:pt x="527278" y="404088"/>
                </a:lnTo>
                <a:lnTo>
                  <a:pt x="527278" y="459867"/>
                </a:lnTo>
                <a:lnTo>
                  <a:pt x="472617" y="423964"/>
                </a:lnTo>
                <a:lnTo>
                  <a:pt x="445490" y="406158"/>
                </a:lnTo>
                <a:lnTo>
                  <a:pt x="445490" y="381914"/>
                </a:lnTo>
                <a:lnTo>
                  <a:pt x="445490" y="367030"/>
                </a:lnTo>
                <a:lnTo>
                  <a:pt x="445490" y="308571"/>
                </a:lnTo>
                <a:lnTo>
                  <a:pt x="445490" y="293687"/>
                </a:lnTo>
                <a:lnTo>
                  <a:pt x="445490" y="279781"/>
                </a:lnTo>
                <a:lnTo>
                  <a:pt x="475716" y="262674"/>
                </a:lnTo>
                <a:lnTo>
                  <a:pt x="527278" y="233502"/>
                </a:lnTo>
                <a:lnTo>
                  <a:pt x="527278" y="290334"/>
                </a:lnTo>
                <a:lnTo>
                  <a:pt x="530606" y="293662"/>
                </a:lnTo>
                <a:lnTo>
                  <a:pt x="652360" y="293662"/>
                </a:lnTo>
                <a:lnTo>
                  <a:pt x="655701" y="290334"/>
                </a:lnTo>
                <a:lnTo>
                  <a:pt x="655701" y="278777"/>
                </a:lnTo>
                <a:lnTo>
                  <a:pt x="655701" y="250012"/>
                </a:lnTo>
                <a:lnTo>
                  <a:pt x="655701" y="235127"/>
                </a:lnTo>
                <a:lnTo>
                  <a:pt x="655701" y="206362"/>
                </a:lnTo>
                <a:lnTo>
                  <a:pt x="655701" y="191465"/>
                </a:lnTo>
                <a:lnTo>
                  <a:pt x="655701" y="162699"/>
                </a:lnTo>
                <a:lnTo>
                  <a:pt x="655701" y="151155"/>
                </a:lnTo>
                <a:close/>
              </a:path>
            </a:pathLst>
          </a:custGeom>
          <a:solidFill>
            <a:srgbClr val="95D5D6"/>
          </a:solidFill>
        </p:spPr>
        <p:txBody>
          <a:bodyPr wrap="square" lIns="0" tIns="0" rIns="0" bIns="0" rtlCol="0"/>
          <a:lstStyle/>
          <a:p>
            <a:endParaRPr dirty="0"/>
          </a:p>
        </p:txBody>
      </p:sp>
      <p:grpSp>
        <p:nvGrpSpPr>
          <p:cNvPr id="16" name="object 16"/>
          <p:cNvGrpSpPr/>
          <p:nvPr/>
        </p:nvGrpSpPr>
        <p:grpSpPr>
          <a:xfrm>
            <a:off x="9259835" y="3660715"/>
            <a:ext cx="2693035" cy="2464435"/>
            <a:chOff x="9259835" y="3660715"/>
            <a:chExt cx="2693035" cy="2464435"/>
          </a:xfrm>
        </p:grpSpPr>
        <p:sp>
          <p:nvSpPr>
            <p:cNvPr id="17" name="object 17"/>
            <p:cNvSpPr/>
            <p:nvPr/>
          </p:nvSpPr>
          <p:spPr>
            <a:xfrm>
              <a:off x="10838422" y="3660724"/>
              <a:ext cx="931544" cy="931544"/>
            </a:xfrm>
            <a:custGeom>
              <a:avLst/>
              <a:gdLst/>
              <a:ahLst/>
              <a:cxnLst/>
              <a:rect l="l" t="t" r="r" b="b"/>
              <a:pathLst>
                <a:path w="931545" h="931545">
                  <a:moveTo>
                    <a:pt x="392811" y="378256"/>
                  </a:moveTo>
                  <a:lnTo>
                    <a:pt x="363715" y="378256"/>
                  </a:lnTo>
                  <a:lnTo>
                    <a:pt x="363715" y="407352"/>
                  </a:lnTo>
                  <a:lnTo>
                    <a:pt x="392811" y="407352"/>
                  </a:lnTo>
                  <a:lnTo>
                    <a:pt x="392811" y="378256"/>
                  </a:lnTo>
                  <a:close/>
                </a:path>
                <a:path w="931545" h="931545">
                  <a:moveTo>
                    <a:pt x="392811" y="320065"/>
                  </a:moveTo>
                  <a:lnTo>
                    <a:pt x="363715" y="320065"/>
                  </a:lnTo>
                  <a:lnTo>
                    <a:pt x="363715" y="349161"/>
                  </a:lnTo>
                  <a:lnTo>
                    <a:pt x="392811" y="349161"/>
                  </a:lnTo>
                  <a:lnTo>
                    <a:pt x="392811" y="320065"/>
                  </a:lnTo>
                  <a:close/>
                </a:path>
                <a:path w="931545" h="931545">
                  <a:moveTo>
                    <a:pt x="392811" y="0"/>
                  </a:moveTo>
                  <a:lnTo>
                    <a:pt x="345808" y="3441"/>
                  </a:lnTo>
                  <a:lnTo>
                    <a:pt x="300926" y="13436"/>
                  </a:lnTo>
                  <a:lnTo>
                    <a:pt x="258635" y="29502"/>
                  </a:lnTo>
                  <a:lnTo>
                    <a:pt x="219430" y="51130"/>
                  </a:lnTo>
                  <a:lnTo>
                    <a:pt x="183807" y="77851"/>
                  </a:lnTo>
                  <a:lnTo>
                    <a:pt x="152260" y="109156"/>
                  </a:lnTo>
                  <a:lnTo>
                    <a:pt x="125260" y="144564"/>
                  </a:lnTo>
                  <a:lnTo>
                    <a:pt x="103327" y="183578"/>
                  </a:lnTo>
                  <a:lnTo>
                    <a:pt x="86944" y="225704"/>
                  </a:lnTo>
                  <a:lnTo>
                    <a:pt x="76581" y="270459"/>
                  </a:lnTo>
                  <a:lnTo>
                    <a:pt x="72758" y="317347"/>
                  </a:lnTo>
                  <a:lnTo>
                    <a:pt x="0" y="506501"/>
                  </a:lnTo>
                  <a:lnTo>
                    <a:pt x="0" y="552843"/>
                  </a:lnTo>
                  <a:lnTo>
                    <a:pt x="72745" y="552843"/>
                  </a:lnTo>
                  <a:lnTo>
                    <a:pt x="72745" y="669239"/>
                  </a:lnTo>
                  <a:lnTo>
                    <a:pt x="80759" y="708837"/>
                  </a:lnTo>
                  <a:lnTo>
                    <a:pt x="102603" y="741210"/>
                  </a:lnTo>
                  <a:lnTo>
                    <a:pt x="134975" y="763054"/>
                  </a:lnTo>
                  <a:lnTo>
                    <a:pt x="174586" y="771067"/>
                  </a:lnTo>
                  <a:lnTo>
                    <a:pt x="247319" y="771067"/>
                  </a:lnTo>
                  <a:lnTo>
                    <a:pt x="247319" y="931100"/>
                  </a:lnTo>
                  <a:lnTo>
                    <a:pt x="276428" y="931100"/>
                  </a:lnTo>
                  <a:lnTo>
                    <a:pt x="276428" y="771067"/>
                  </a:lnTo>
                  <a:lnTo>
                    <a:pt x="305523" y="771067"/>
                  </a:lnTo>
                  <a:lnTo>
                    <a:pt x="305523" y="741972"/>
                  </a:lnTo>
                  <a:lnTo>
                    <a:pt x="261874" y="741972"/>
                  </a:lnTo>
                  <a:lnTo>
                    <a:pt x="174586" y="741972"/>
                  </a:lnTo>
                  <a:lnTo>
                    <a:pt x="146291" y="736244"/>
                  </a:lnTo>
                  <a:lnTo>
                    <a:pt x="123164" y="720648"/>
                  </a:lnTo>
                  <a:lnTo>
                    <a:pt x="107556" y="697522"/>
                  </a:lnTo>
                  <a:lnTo>
                    <a:pt x="101841" y="669239"/>
                  </a:lnTo>
                  <a:lnTo>
                    <a:pt x="101841" y="523748"/>
                  </a:lnTo>
                  <a:lnTo>
                    <a:pt x="29095" y="523748"/>
                  </a:lnTo>
                  <a:lnTo>
                    <a:pt x="29095" y="511898"/>
                  </a:lnTo>
                  <a:lnTo>
                    <a:pt x="101841" y="322770"/>
                  </a:lnTo>
                  <a:lnTo>
                    <a:pt x="101841" y="320065"/>
                  </a:lnTo>
                  <a:lnTo>
                    <a:pt x="105651" y="272923"/>
                  </a:lnTo>
                  <a:lnTo>
                    <a:pt x="116700" y="228193"/>
                  </a:lnTo>
                  <a:lnTo>
                    <a:pt x="134366" y="186461"/>
                  </a:lnTo>
                  <a:lnTo>
                    <a:pt x="158051" y="148336"/>
                  </a:lnTo>
                  <a:lnTo>
                    <a:pt x="187159" y="114414"/>
                  </a:lnTo>
                  <a:lnTo>
                    <a:pt x="221081" y="85305"/>
                  </a:lnTo>
                  <a:lnTo>
                    <a:pt x="259207" y="61620"/>
                  </a:lnTo>
                  <a:lnTo>
                    <a:pt x="300939" y="43954"/>
                  </a:lnTo>
                  <a:lnTo>
                    <a:pt x="345668" y="32905"/>
                  </a:lnTo>
                  <a:lnTo>
                    <a:pt x="392811" y="29095"/>
                  </a:lnTo>
                  <a:lnTo>
                    <a:pt x="392811" y="0"/>
                  </a:lnTo>
                  <a:close/>
                </a:path>
                <a:path w="931545" h="931545">
                  <a:moveTo>
                    <a:pt x="712876" y="290982"/>
                  </a:moveTo>
                  <a:lnTo>
                    <a:pt x="706628" y="244614"/>
                  </a:lnTo>
                  <a:lnTo>
                    <a:pt x="689000" y="202933"/>
                  </a:lnTo>
                  <a:lnTo>
                    <a:pt x="661682" y="167589"/>
                  </a:lnTo>
                  <a:lnTo>
                    <a:pt x="626338" y="140258"/>
                  </a:lnTo>
                  <a:lnTo>
                    <a:pt x="584657" y="122643"/>
                  </a:lnTo>
                  <a:lnTo>
                    <a:pt x="538302" y="116395"/>
                  </a:lnTo>
                  <a:lnTo>
                    <a:pt x="491934" y="122631"/>
                  </a:lnTo>
                  <a:lnTo>
                    <a:pt x="450240" y="140258"/>
                  </a:lnTo>
                  <a:lnTo>
                    <a:pt x="414896" y="167576"/>
                  </a:lnTo>
                  <a:lnTo>
                    <a:pt x="387578" y="202920"/>
                  </a:lnTo>
                  <a:lnTo>
                    <a:pt x="369951" y="244602"/>
                  </a:lnTo>
                  <a:lnTo>
                    <a:pt x="363715" y="290969"/>
                  </a:lnTo>
                  <a:lnTo>
                    <a:pt x="392811" y="290969"/>
                  </a:lnTo>
                  <a:lnTo>
                    <a:pt x="400240" y="245033"/>
                  </a:lnTo>
                  <a:lnTo>
                    <a:pt x="420916" y="205105"/>
                  </a:lnTo>
                  <a:lnTo>
                    <a:pt x="452437" y="173596"/>
                  </a:lnTo>
                  <a:lnTo>
                    <a:pt x="492366" y="152920"/>
                  </a:lnTo>
                  <a:lnTo>
                    <a:pt x="538302" y="145491"/>
                  </a:lnTo>
                  <a:lnTo>
                    <a:pt x="584225" y="152920"/>
                  </a:lnTo>
                  <a:lnTo>
                    <a:pt x="624154" y="173596"/>
                  </a:lnTo>
                  <a:lnTo>
                    <a:pt x="655662" y="205105"/>
                  </a:lnTo>
                  <a:lnTo>
                    <a:pt x="676351" y="245033"/>
                  </a:lnTo>
                  <a:lnTo>
                    <a:pt x="683780" y="290982"/>
                  </a:lnTo>
                  <a:lnTo>
                    <a:pt x="683780" y="349173"/>
                  </a:lnTo>
                  <a:lnTo>
                    <a:pt x="678548" y="409117"/>
                  </a:lnTo>
                  <a:lnTo>
                    <a:pt x="664819" y="463600"/>
                  </a:lnTo>
                  <a:lnTo>
                    <a:pt x="645553" y="514159"/>
                  </a:lnTo>
                  <a:lnTo>
                    <a:pt x="602691" y="608622"/>
                  </a:lnTo>
                  <a:lnTo>
                    <a:pt x="584682" y="655281"/>
                  </a:lnTo>
                  <a:lnTo>
                    <a:pt x="572109" y="704011"/>
                  </a:lnTo>
                  <a:lnTo>
                    <a:pt x="567385" y="756526"/>
                  </a:lnTo>
                  <a:lnTo>
                    <a:pt x="567385" y="931100"/>
                  </a:lnTo>
                  <a:lnTo>
                    <a:pt x="596493" y="931100"/>
                  </a:lnTo>
                  <a:lnTo>
                    <a:pt x="596493" y="756526"/>
                  </a:lnTo>
                  <a:lnTo>
                    <a:pt x="600989" y="708228"/>
                  </a:lnTo>
                  <a:lnTo>
                    <a:pt x="612952" y="662711"/>
                  </a:lnTo>
                  <a:lnTo>
                    <a:pt x="630085" y="618629"/>
                  </a:lnTo>
                  <a:lnTo>
                    <a:pt x="668464" y="534466"/>
                  </a:lnTo>
                  <a:lnTo>
                    <a:pt x="685520" y="492785"/>
                  </a:lnTo>
                  <a:lnTo>
                    <a:pt x="699655" y="448640"/>
                  </a:lnTo>
                  <a:lnTo>
                    <a:pt x="709307" y="401091"/>
                  </a:lnTo>
                  <a:lnTo>
                    <a:pt x="712876" y="349173"/>
                  </a:lnTo>
                  <a:lnTo>
                    <a:pt x="712876" y="290982"/>
                  </a:lnTo>
                  <a:close/>
                </a:path>
                <a:path w="931545" h="931545">
                  <a:moveTo>
                    <a:pt x="931100" y="506501"/>
                  </a:moveTo>
                  <a:lnTo>
                    <a:pt x="858342" y="317347"/>
                  </a:lnTo>
                  <a:lnTo>
                    <a:pt x="854519" y="270459"/>
                  </a:lnTo>
                  <a:lnTo>
                    <a:pt x="844156" y="225704"/>
                  </a:lnTo>
                  <a:lnTo>
                    <a:pt x="827760" y="183578"/>
                  </a:lnTo>
                  <a:lnTo>
                    <a:pt x="805827" y="144564"/>
                  </a:lnTo>
                  <a:lnTo>
                    <a:pt x="778840" y="109169"/>
                  </a:lnTo>
                  <a:lnTo>
                    <a:pt x="747293" y="77863"/>
                  </a:lnTo>
                  <a:lnTo>
                    <a:pt x="711669" y="51142"/>
                  </a:lnTo>
                  <a:lnTo>
                    <a:pt x="672465" y="29514"/>
                  </a:lnTo>
                  <a:lnTo>
                    <a:pt x="630174" y="13449"/>
                  </a:lnTo>
                  <a:lnTo>
                    <a:pt x="585279" y="3454"/>
                  </a:lnTo>
                  <a:lnTo>
                    <a:pt x="538276" y="12"/>
                  </a:lnTo>
                  <a:lnTo>
                    <a:pt x="491045" y="3492"/>
                  </a:lnTo>
                  <a:lnTo>
                    <a:pt x="445947" y="13589"/>
                  </a:lnTo>
                  <a:lnTo>
                    <a:pt x="403479" y="29806"/>
                  </a:lnTo>
                  <a:lnTo>
                    <a:pt x="364134" y="51650"/>
                  </a:lnTo>
                  <a:lnTo>
                    <a:pt x="328422" y="78613"/>
                  </a:lnTo>
                  <a:lnTo>
                    <a:pt x="296824" y="110210"/>
                  </a:lnTo>
                  <a:lnTo>
                    <a:pt x="269862" y="145923"/>
                  </a:lnTo>
                  <a:lnTo>
                    <a:pt x="248018" y="185267"/>
                  </a:lnTo>
                  <a:lnTo>
                    <a:pt x="231800" y="227736"/>
                  </a:lnTo>
                  <a:lnTo>
                    <a:pt x="221703" y="272846"/>
                  </a:lnTo>
                  <a:lnTo>
                    <a:pt x="218224" y="320078"/>
                  </a:lnTo>
                  <a:lnTo>
                    <a:pt x="222935" y="368185"/>
                  </a:lnTo>
                  <a:lnTo>
                    <a:pt x="236512" y="413372"/>
                  </a:lnTo>
                  <a:lnTo>
                    <a:pt x="258127" y="454634"/>
                  </a:lnTo>
                  <a:lnTo>
                    <a:pt x="286918" y="490969"/>
                  </a:lnTo>
                  <a:lnTo>
                    <a:pt x="322084" y="521385"/>
                  </a:lnTo>
                  <a:lnTo>
                    <a:pt x="362762" y="544868"/>
                  </a:lnTo>
                  <a:lnTo>
                    <a:pt x="408114" y="560438"/>
                  </a:lnTo>
                  <a:lnTo>
                    <a:pt x="414540" y="580364"/>
                  </a:lnTo>
                  <a:lnTo>
                    <a:pt x="427189" y="596417"/>
                  </a:lnTo>
                  <a:lnTo>
                    <a:pt x="444665" y="607136"/>
                  </a:lnTo>
                  <a:lnTo>
                    <a:pt x="465543" y="611035"/>
                  </a:lnTo>
                  <a:lnTo>
                    <a:pt x="488175" y="606463"/>
                  </a:lnTo>
                  <a:lnTo>
                    <a:pt x="506679" y="593979"/>
                  </a:lnTo>
                  <a:lnTo>
                    <a:pt x="514794" y="581939"/>
                  </a:lnTo>
                  <a:lnTo>
                    <a:pt x="519163" y="575475"/>
                  </a:lnTo>
                  <a:lnTo>
                    <a:pt x="523735" y="552843"/>
                  </a:lnTo>
                  <a:lnTo>
                    <a:pt x="519163" y="530225"/>
                  </a:lnTo>
                  <a:lnTo>
                    <a:pt x="514794" y="523748"/>
                  </a:lnTo>
                  <a:lnTo>
                    <a:pt x="506679" y="511721"/>
                  </a:lnTo>
                  <a:lnTo>
                    <a:pt x="494639" y="503605"/>
                  </a:lnTo>
                  <a:lnTo>
                    <a:pt x="494639" y="552843"/>
                  </a:lnTo>
                  <a:lnTo>
                    <a:pt x="492353" y="564159"/>
                  </a:lnTo>
                  <a:lnTo>
                    <a:pt x="486105" y="573417"/>
                  </a:lnTo>
                  <a:lnTo>
                    <a:pt x="476859" y="579653"/>
                  </a:lnTo>
                  <a:lnTo>
                    <a:pt x="465543" y="581939"/>
                  </a:lnTo>
                  <a:lnTo>
                    <a:pt x="454240" y="579653"/>
                  </a:lnTo>
                  <a:lnTo>
                    <a:pt x="444982" y="573417"/>
                  </a:lnTo>
                  <a:lnTo>
                    <a:pt x="438746" y="564159"/>
                  </a:lnTo>
                  <a:lnTo>
                    <a:pt x="436448" y="552843"/>
                  </a:lnTo>
                  <a:lnTo>
                    <a:pt x="438746" y="541528"/>
                  </a:lnTo>
                  <a:lnTo>
                    <a:pt x="444982" y="532282"/>
                  </a:lnTo>
                  <a:lnTo>
                    <a:pt x="446303" y="531393"/>
                  </a:lnTo>
                  <a:lnTo>
                    <a:pt x="454240" y="526046"/>
                  </a:lnTo>
                  <a:lnTo>
                    <a:pt x="465543" y="523748"/>
                  </a:lnTo>
                  <a:lnTo>
                    <a:pt x="476859" y="526046"/>
                  </a:lnTo>
                  <a:lnTo>
                    <a:pt x="486105" y="532282"/>
                  </a:lnTo>
                  <a:lnTo>
                    <a:pt x="492353" y="541528"/>
                  </a:lnTo>
                  <a:lnTo>
                    <a:pt x="494639" y="552843"/>
                  </a:lnTo>
                  <a:lnTo>
                    <a:pt x="494639" y="503605"/>
                  </a:lnTo>
                  <a:lnTo>
                    <a:pt x="488175" y="499237"/>
                  </a:lnTo>
                  <a:lnTo>
                    <a:pt x="465543" y="494652"/>
                  </a:lnTo>
                  <a:lnTo>
                    <a:pt x="447979" y="497370"/>
                  </a:lnTo>
                  <a:lnTo>
                    <a:pt x="432574" y="504977"/>
                  </a:lnTo>
                  <a:lnTo>
                    <a:pt x="420166" y="516597"/>
                  </a:lnTo>
                  <a:lnTo>
                    <a:pt x="411556" y="531393"/>
                  </a:lnTo>
                  <a:lnTo>
                    <a:pt x="366090" y="514235"/>
                  </a:lnTo>
                  <a:lnTo>
                    <a:pt x="326351" y="488048"/>
                  </a:lnTo>
                  <a:lnTo>
                    <a:pt x="293471" y="454190"/>
                  </a:lnTo>
                  <a:lnTo>
                    <a:pt x="268592" y="414007"/>
                  </a:lnTo>
                  <a:lnTo>
                    <a:pt x="252831" y="368846"/>
                  </a:lnTo>
                  <a:lnTo>
                    <a:pt x="247319" y="320078"/>
                  </a:lnTo>
                  <a:lnTo>
                    <a:pt x="251142" y="272948"/>
                  </a:lnTo>
                  <a:lnTo>
                    <a:pt x="262178" y="228206"/>
                  </a:lnTo>
                  <a:lnTo>
                    <a:pt x="279844" y="186474"/>
                  </a:lnTo>
                  <a:lnTo>
                    <a:pt x="303530" y="148336"/>
                  </a:lnTo>
                  <a:lnTo>
                    <a:pt x="332638" y="114414"/>
                  </a:lnTo>
                  <a:lnTo>
                    <a:pt x="366560" y="85318"/>
                  </a:lnTo>
                  <a:lnTo>
                    <a:pt x="404685" y="61620"/>
                  </a:lnTo>
                  <a:lnTo>
                    <a:pt x="446417" y="43954"/>
                  </a:lnTo>
                  <a:lnTo>
                    <a:pt x="491147" y="32918"/>
                  </a:lnTo>
                  <a:lnTo>
                    <a:pt x="538276" y="29095"/>
                  </a:lnTo>
                  <a:lnTo>
                    <a:pt x="585419" y="32918"/>
                  </a:lnTo>
                  <a:lnTo>
                    <a:pt x="630161" y="43954"/>
                  </a:lnTo>
                  <a:lnTo>
                    <a:pt x="671893" y="61620"/>
                  </a:lnTo>
                  <a:lnTo>
                    <a:pt x="710031" y="85318"/>
                  </a:lnTo>
                  <a:lnTo>
                    <a:pt x="743940" y="114414"/>
                  </a:lnTo>
                  <a:lnTo>
                    <a:pt x="773049" y="148336"/>
                  </a:lnTo>
                  <a:lnTo>
                    <a:pt x="796734" y="186474"/>
                  </a:lnTo>
                  <a:lnTo>
                    <a:pt x="814400" y="228206"/>
                  </a:lnTo>
                  <a:lnTo>
                    <a:pt x="825449" y="272948"/>
                  </a:lnTo>
                  <a:lnTo>
                    <a:pt x="829259" y="320078"/>
                  </a:lnTo>
                  <a:lnTo>
                    <a:pt x="829259" y="322770"/>
                  </a:lnTo>
                  <a:lnTo>
                    <a:pt x="901928" y="511721"/>
                  </a:lnTo>
                  <a:lnTo>
                    <a:pt x="901992" y="523735"/>
                  </a:lnTo>
                  <a:lnTo>
                    <a:pt x="829259" y="523735"/>
                  </a:lnTo>
                  <a:lnTo>
                    <a:pt x="829259" y="669239"/>
                  </a:lnTo>
                  <a:lnTo>
                    <a:pt x="823531" y="697522"/>
                  </a:lnTo>
                  <a:lnTo>
                    <a:pt x="807935" y="720636"/>
                  </a:lnTo>
                  <a:lnTo>
                    <a:pt x="784809" y="736231"/>
                  </a:lnTo>
                  <a:lnTo>
                    <a:pt x="756513" y="741959"/>
                  </a:lnTo>
                  <a:lnTo>
                    <a:pt x="625576" y="741959"/>
                  </a:lnTo>
                  <a:lnTo>
                    <a:pt x="625576" y="771067"/>
                  </a:lnTo>
                  <a:lnTo>
                    <a:pt x="654672" y="771067"/>
                  </a:lnTo>
                  <a:lnTo>
                    <a:pt x="654672" y="931100"/>
                  </a:lnTo>
                  <a:lnTo>
                    <a:pt x="683768" y="931100"/>
                  </a:lnTo>
                  <a:lnTo>
                    <a:pt x="683768" y="771067"/>
                  </a:lnTo>
                  <a:lnTo>
                    <a:pt x="756513" y="771067"/>
                  </a:lnTo>
                  <a:lnTo>
                    <a:pt x="796112" y="763054"/>
                  </a:lnTo>
                  <a:lnTo>
                    <a:pt x="828484" y="741210"/>
                  </a:lnTo>
                  <a:lnTo>
                    <a:pt x="850328" y="708837"/>
                  </a:lnTo>
                  <a:lnTo>
                    <a:pt x="858342" y="669239"/>
                  </a:lnTo>
                  <a:lnTo>
                    <a:pt x="858342" y="552843"/>
                  </a:lnTo>
                  <a:lnTo>
                    <a:pt x="931100" y="552843"/>
                  </a:lnTo>
                  <a:lnTo>
                    <a:pt x="931100" y="506501"/>
                  </a:lnTo>
                  <a:close/>
                </a:path>
              </a:pathLst>
            </a:custGeom>
            <a:solidFill>
              <a:srgbClr val="95D5D6"/>
            </a:solidFill>
          </p:spPr>
          <p:txBody>
            <a:bodyPr wrap="square" lIns="0" tIns="0" rIns="0" bIns="0" rtlCol="0"/>
            <a:lstStyle/>
            <a:p>
              <a:endParaRPr dirty="0"/>
            </a:p>
          </p:txBody>
        </p:sp>
        <p:pic>
          <p:nvPicPr>
            <p:cNvPr id="18" name="object 18"/>
            <p:cNvPicPr/>
            <p:nvPr/>
          </p:nvPicPr>
          <p:blipFill>
            <a:blip r:embed="rId5" cstate="print"/>
            <a:stretch>
              <a:fillRect/>
            </a:stretch>
          </p:blipFill>
          <p:spPr>
            <a:xfrm>
              <a:off x="11260335" y="3835313"/>
              <a:ext cx="232765" cy="232765"/>
            </a:xfrm>
            <a:prstGeom prst="rect">
              <a:avLst/>
            </a:prstGeom>
          </p:spPr>
        </p:pic>
        <p:pic>
          <p:nvPicPr>
            <p:cNvPr id="19" name="object 19"/>
            <p:cNvPicPr/>
            <p:nvPr/>
          </p:nvPicPr>
          <p:blipFill>
            <a:blip r:embed="rId6" cstate="print"/>
            <a:stretch>
              <a:fillRect/>
            </a:stretch>
          </p:blipFill>
          <p:spPr>
            <a:xfrm>
              <a:off x="9259835" y="3875534"/>
              <a:ext cx="2692468" cy="2249445"/>
            </a:xfrm>
            <a:prstGeom prst="rect">
              <a:avLst/>
            </a:prstGeom>
          </p:spPr>
        </p:pic>
      </p:grpSp>
      <p:sp>
        <p:nvSpPr>
          <p:cNvPr id="20" name="object 20"/>
          <p:cNvSpPr/>
          <p:nvPr/>
        </p:nvSpPr>
        <p:spPr>
          <a:xfrm>
            <a:off x="12087111" y="4066387"/>
            <a:ext cx="105410" cy="370840"/>
          </a:xfrm>
          <a:custGeom>
            <a:avLst/>
            <a:gdLst/>
            <a:ahLst/>
            <a:cxnLst/>
            <a:rect l="l" t="t" r="r" b="b"/>
            <a:pathLst>
              <a:path w="105409" h="370839">
                <a:moveTo>
                  <a:pt x="104990" y="46304"/>
                </a:moveTo>
                <a:lnTo>
                  <a:pt x="100164" y="47282"/>
                </a:lnTo>
                <a:lnTo>
                  <a:pt x="71501" y="66624"/>
                </a:lnTo>
                <a:lnTo>
                  <a:pt x="52158" y="95288"/>
                </a:lnTo>
                <a:lnTo>
                  <a:pt x="45059" y="130352"/>
                </a:lnTo>
                <a:lnTo>
                  <a:pt x="52158" y="165404"/>
                </a:lnTo>
                <a:lnTo>
                  <a:pt x="71501" y="194056"/>
                </a:lnTo>
                <a:lnTo>
                  <a:pt x="100164" y="213398"/>
                </a:lnTo>
                <a:lnTo>
                  <a:pt x="104990" y="214376"/>
                </a:lnTo>
                <a:lnTo>
                  <a:pt x="104990" y="189992"/>
                </a:lnTo>
                <a:lnTo>
                  <a:pt x="87426" y="178130"/>
                </a:lnTo>
                <a:lnTo>
                  <a:pt x="72923" y="156641"/>
                </a:lnTo>
                <a:lnTo>
                  <a:pt x="67602" y="130352"/>
                </a:lnTo>
                <a:lnTo>
                  <a:pt x="72923" y="104051"/>
                </a:lnTo>
                <a:lnTo>
                  <a:pt x="87426" y="82550"/>
                </a:lnTo>
                <a:lnTo>
                  <a:pt x="104990" y="70688"/>
                </a:lnTo>
                <a:lnTo>
                  <a:pt x="104990" y="46304"/>
                </a:lnTo>
                <a:close/>
              </a:path>
              <a:path w="105409" h="370839">
                <a:moveTo>
                  <a:pt x="104990" y="0"/>
                </a:moveTo>
                <a:lnTo>
                  <a:pt x="55410" y="21234"/>
                </a:lnTo>
                <a:lnTo>
                  <a:pt x="26123" y="50533"/>
                </a:lnTo>
                <a:lnTo>
                  <a:pt x="6908" y="87655"/>
                </a:lnTo>
                <a:lnTo>
                  <a:pt x="0" y="130352"/>
                </a:lnTo>
                <a:lnTo>
                  <a:pt x="2933" y="160782"/>
                </a:lnTo>
                <a:lnTo>
                  <a:pt x="10642" y="183578"/>
                </a:lnTo>
                <a:lnTo>
                  <a:pt x="21450" y="201206"/>
                </a:lnTo>
                <a:lnTo>
                  <a:pt x="46367" y="231635"/>
                </a:lnTo>
                <a:lnTo>
                  <a:pt x="57200" y="250228"/>
                </a:lnTo>
                <a:lnTo>
                  <a:pt x="64757" y="275399"/>
                </a:lnTo>
                <a:lnTo>
                  <a:pt x="67602" y="310654"/>
                </a:lnTo>
                <a:lnTo>
                  <a:pt x="72923" y="336943"/>
                </a:lnTo>
                <a:lnTo>
                  <a:pt x="87426" y="358432"/>
                </a:lnTo>
                <a:lnTo>
                  <a:pt x="104990" y="370281"/>
                </a:lnTo>
                <a:lnTo>
                  <a:pt x="104990" y="343611"/>
                </a:lnTo>
                <a:lnTo>
                  <a:pt x="103365" y="342506"/>
                </a:lnTo>
                <a:lnTo>
                  <a:pt x="93687" y="328180"/>
                </a:lnTo>
                <a:lnTo>
                  <a:pt x="90144" y="310654"/>
                </a:lnTo>
                <a:lnTo>
                  <a:pt x="86588" y="269722"/>
                </a:lnTo>
                <a:lnTo>
                  <a:pt x="77381" y="240157"/>
                </a:lnTo>
                <a:lnTo>
                  <a:pt x="64706" y="218528"/>
                </a:lnTo>
                <a:lnTo>
                  <a:pt x="50774" y="201409"/>
                </a:lnTo>
                <a:lnTo>
                  <a:pt x="39966" y="188302"/>
                </a:lnTo>
                <a:lnTo>
                  <a:pt x="30975" y="173685"/>
                </a:lnTo>
                <a:lnTo>
                  <a:pt x="24815" y="155168"/>
                </a:lnTo>
                <a:lnTo>
                  <a:pt x="22529" y="130352"/>
                </a:lnTo>
                <a:lnTo>
                  <a:pt x="31394" y="86525"/>
                </a:lnTo>
                <a:lnTo>
                  <a:pt x="55575" y="50698"/>
                </a:lnTo>
                <a:lnTo>
                  <a:pt x="91389" y="26517"/>
                </a:lnTo>
                <a:lnTo>
                  <a:pt x="104990" y="23761"/>
                </a:lnTo>
                <a:lnTo>
                  <a:pt x="104990" y="0"/>
                </a:lnTo>
                <a:close/>
              </a:path>
            </a:pathLst>
          </a:custGeom>
          <a:solidFill>
            <a:srgbClr val="95D5D6"/>
          </a:solidFill>
        </p:spPr>
        <p:txBody>
          <a:bodyPr wrap="square" lIns="0" tIns="0" rIns="0" bIns="0" rtlCol="0"/>
          <a:lstStyle/>
          <a:p>
            <a:endParaRPr dirty="0"/>
          </a:p>
        </p:txBody>
      </p:sp>
      <p:sp>
        <p:nvSpPr>
          <p:cNvPr id="21" name="object 21"/>
          <p:cNvSpPr/>
          <p:nvPr/>
        </p:nvSpPr>
        <p:spPr>
          <a:xfrm>
            <a:off x="11895544" y="4061497"/>
            <a:ext cx="135255" cy="90170"/>
          </a:xfrm>
          <a:custGeom>
            <a:avLst/>
            <a:gdLst/>
            <a:ahLst/>
            <a:cxnLst/>
            <a:rect l="l" t="t" r="r" b="b"/>
            <a:pathLst>
              <a:path w="135254" h="90170">
                <a:moveTo>
                  <a:pt x="22529" y="0"/>
                </a:moveTo>
                <a:lnTo>
                  <a:pt x="0" y="0"/>
                </a:lnTo>
                <a:lnTo>
                  <a:pt x="0" y="22529"/>
                </a:lnTo>
                <a:lnTo>
                  <a:pt x="22529" y="22529"/>
                </a:lnTo>
                <a:lnTo>
                  <a:pt x="22529" y="0"/>
                </a:lnTo>
                <a:close/>
              </a:path>
              <a:path w="135254" h="90170">
                <a:moveTo>
                  <a:pt x="78867" y="33794"/>
                </a:moveTo>
                <a:lnTo>
                  <a:pt x="56337" y="33794"/>
                </a:lnTo>
                <a:lnTo>
                  <a:pt x="56337" y="56324"/>
                </a:lnTo>
                <a:lnTo>
                  <a:pt x="78867" y="56324"/>
                </a:lnTo>
                <a:lnTo>
                  <a:pt x="78867" y="33794"/>
                </a:lnTo>
                <a:close/>
              </a:path>
              <a:path w="135254" h="90170">
                <a:moveTo>
                  <a:pt x="135216" y="67614"/>
                </a:moveTo>
                <a:lnTo>
                  <a:pt x="112687" y="67614"/>
                </a:lnTo>
                <a:lnTo>
                  <a:pt x="112687" y="90144"/>
                </a:lnTo>
                <a:lnTo>
                  <a:pt x="135216" y="90144"/>
                </a:lnTo>
                <a:lnTo>
                  <a:pt x="135216" y="67614"/>
                </a:lnTo>
                <a:close/>
              </a:path>
            </a:pathLst>
          </a:custGeom>
          <a:solidFill>
            <a:srgbClr val="95D5D6"/>
          </a:solidFill>
        </p:spPr>
        <p:txBody>
          <a:bodyPr wrap="square" lIns="0" tIns="0" rIns="0" bIns="0" rtlCol="0"/>
          <a:lstStyle/>
          <a:p>
            <a:endParaRPr dirty="0"/>
          </a:p>
        </p:txBody>
      </p:sp>
      <p:sp>
        <p:nvSpPr>
          <p:cNvPr id="22" name="object 22"/>
          <p:cNvSpPr/>
          <p:nvPr/>
        </p:nvSpPr>
        <p:spPr>
          <a:xfrm>
            <a:off x="12030761" y="3926280"/>
            <a:ext cx="90170" cy="135255"/>
          </a:xfrm>
          <a:custGeom>
            <a:avLst/>
            <a:gdLst/>
            <a:ahLst/>
            <a:cxnLst/>
            <a:rect l="l" t="t" r="r" b="b"/>
            <a:pathLst>
              <a:path w="90170" h="135254">
                <a:moveTo>
                  <a:pt x="22529" y="0"/>
                </a:moveTo>
                <a:lnTo>
                  <a:pt x="0" y="0"/>
                </a:lnTo>
                <a:lnTo>
                  <a:pt x="0" y="22529"/>
                </a:lnTo>
                <a:lnTo>
                  <a:pt x="22529" y="22529"/>
                </a:lnTo>
                <a:lnTo>
                  <a:pt x="22529" y="0"/>
                </a:lnTo>
                <a:close/>
              </a:path>
              <a:path w="90170" h="135254">
                <a:moveTo>
                  <a:pt x="56337" y="56324"/>
                </a:moveTo>
                <a:lnTo>
                  <a:pt x="33807" y="56324"/>
                </a:lnTo>
                <a:lnTo>
                  <a:pt x="33807" y="78854"/>
                </a:lnTo>
                <a:lnTo>
                  <a:pt x="56337" y="78854"/>
                </a:lnTo>
                <a:lnTo>
                  <a:pt x="56337" y="56324"/>
                </a:lnTo>
                <a:close/>
              </a:path>
              <a:path w="90170" h="135254">
                <a:moveTo>
                  <a:pt x="90157" y="112674"/>
                </a:moveTo>
                <a:lnTo>
                  <a:pt x="67627" y="112674"/>
                </a:lnTo>
                <a:lnTo>
                  <a:pt x="67627" y="135204"/>
                </a:lnTo>
                <a:lnTo>
                  <a:pt x="90157" y="135204"/>
                </a:lnTo>
                <a:lnTo>
                  <a:pt x="90157" y="112674"/>
                </a:lnTo>
                <a:close/>
              </a:path>
            </a:pathLst>
          </a:custGeom>
          <a:solidFill>
            <a:srgbClr val="95D5D6"/>
          </a:solidFill>
        </p:spPr>
        <p:txBody>
          <a:bodyPr wrap="square" lIns="0" tIns="0" rIns="0" bIns="0" rtlCol="0"/>
          <a:lstStyle/>
          <a:p>
            <a:endParaRPr dirty="0"/>
          </a:p>
        </p:txBody>
      </p:sp>
      <p:sp>
        <p:nvSpPr>
          <p:cNvPr id="23" name="object 23"/>
          <p:cNvSpPr/>
          <p:nvPr/>
        </p:nvSpPr>
        <p:spPr>
          <a:xfrm>
            <a:off x="11861724" y="4241800"/>
            <a:ext cx="135255" cy="22860"/>
          </a:xfrm>
          <a:custGeom>
            <a:avLst/>
            <a:gdLst/>
            <a:ahLst/>
            <a:cxnLst/>
            <a:rect l="l" t="t" r="r" b="b"/>
            <a:pathLst>
              <a:path w="135254" h="22860">
                <a:moveTo>
                  <a:pt x="22529" y="0"/>
                </a:moveTo>
                <a:lnTo>
                  <a:pt x="0" y="0"/>
                </a:lnTo>
                <a:lnTo>
                  <a:pt x="0" y="22529"/>
                </a:lnTo>
                <a:lnTo>
                  <a:pt x="22529" y="22529"/>
                </a:lnTo>
                <a:lnTo>
                  <a:pt x="22529" y="0"/>
                </a:lnTo>
                <a:close/>
              </a:path>
              <a:path w="135254" h="22860">
                <a:moveTo>
                  <a:pt x="78879" y="0"/>
                </a:moveTo>
                <a:lnTo>
                  <a:pt x="56349" y="0"/>
                </a:lnTo>
                <a:lnTo>
                  <a:pt x="56349" y="22529"/>
                </a:lnTo>
                <a:lnTo>
                  <a:pt x="78879" y="22529"/>
                </a:lnTo>
                <a:lnTo>
                  <a:pt x="78879" y="0"/>
                </a:lnTo>
                <a:close/>
              </a:path>
              <a:path w="135254" h="22860">
                <a:moveTo>
                  <a:pt x="135216" y="0"/>
                </a:moveTo>
                <a:lnTo>
                  <a:pt x="112687" y="0"/>
                </a:lnTo>
                <a:lnTo>
                  <a:pt x="112687" y="22529"/>
                </a:lnTo>
                <a:lnTo>
                  <a:pt x="135216" y="22529"/>
                </a:lnTo>
                <a:lnTo>
                  <a:pt x="135216" y="0"/>
                </a:lnTo>
                <a:close/>
              </a:path>
            </a:pathLst>
          </a:custGeom>
          <a:solidFill>
            <a:srgbClr val="95D5D6"/>
          </a:solidFill>
        </p:spPr>
        <p:txBody>
          <a:bodyPr wrap="square" lIns="0" tIns="0" rIns="0" bIns="0" rtlCol="0"/>
          <a:lstStyle/>
          <a:p>
            <a:endParaRPr dirty="0"/>
          </a:p>
        </p:txBody>
      </p:sp>
      <p:pic>
        <p:nvPicPr>
          <p:cNvPr id="24" name="object 24"/>
          <p:cNvPicPr/>
          <p:nvPr/>
        </p:nvPicPr>
        <p:blipFill>
          <a:blip r:embed="rId7" cstate="print"/>
          <a:stretch>
            <a:fillRect/>
          </a:stretch>
        </p:blipFill>
        <p:spPr>
          <a:xfrm>
            <a:off x="8931055" y="1166499"/>
            <a:ext cx="1615857" cy="2599010"/>
          </a:xfrm>
          <a:prstGeom prst="rect">
            <a:avLst/>
          </a:prstGeom>
        </p:spPr>
      </p:pic>
      <p:sp>
        <p:nvSpPr>
          <p:cNvPr id="25" name="object 25"/>
          <p:cNvSpPr/>
          <p:nvPr/>
        </p:nvSpPr>
        <p:spPr>
          <a:xfrm>
            <a:off x="11895532" y="4354486"/>
            <a:ext cx="135255" cy="90170"/>
          </a:xfrm>
          <a:custGeom>
            <a:avLst/>
            <a:gdLst/>
            <a:ahLst/>
            <a:cxnLst/>
            <a:rect l="l" t="t" r="r" b="b"/>
            <a:pathLst>
              <a:path w="135254" h="90170">
                <a:moveTo>
                  <a:pt x="22529" y="67627"/>
                </a:moveTo>
                <a:lnTo>
                  <a:pt x="0" y="67627"/>
                </a:lnTo>
                <a:lnTo>
                  <a:pt x="0" y="90157"/>
                </a:lnTo>
                <a:lnTo>
                  <a:pt x="22529" y="90157"/>
                </a:lnTo>
                <a:lnTo>
                  <a:pt x="22529" y="67627"/>
                </a:lnTo>
                <a:close/>
              </a:path>
              <a:path w="135254" h="90170">
                <a:moveTo>
                  <a:pt x="78879" y="33820"/>
                </a:moveTo>
                <a:lnTo>
                  <a:pt x="56349" y="33820"/>
                </a:lnTo>
                <a:lnTo>
                  <a:pt x="56349" y="56349"/>
                </a:lnTo>
                <a:lnTo>
                  <a:pt x="78879" y="56349"/>
                </a:lnTo>
                <a:lnTo>
                  <a:pt x="78879" y="33820"/>
                </a:lnTo>
                <a:close/>
              </a:path>
              <a:path w="135254" h="90170">
                <a:moveTo>
                  <a:pt x="135229" y="0"/>
                </a:moveTo>
                <a:lnTo>
                  <a:pt x="112699" y="0"/>
                </a:lnTo>
                <a:lnTo>
                  <a:pt x="112699" y="22529"/>
                </a:lnTo>
                <a:lnTo>
                  <a:pt x="135229" y="22529"/>
                </a:lnTo>
                <a:lnTo>
                  <a:pt x="135229" y="0"/>
                </a:lnTo>
                <a:close/>
              </a:path>
            </a:pathLst>
          </a:custGeom>
          <a:solidFill>
            <a:srgbClr val="95D5D6"/>
          </a:solidFill>
        </p:spPr>
        <p:txBody>
          <a:bodyPr wrap="square" lIns="0" tIns="0" rIns="0" bIns="0" rtlCol="0"/>
          <a:lstStyle/>
          <a:p>
            <a:endParaRPr dirty="0"/>
          </a:p>
        </p:txBody>
      </p:sp>
      <p:sp>
        <p:nvSpPr>
          <p:cNvPr id="26" name="object 26"/>
          <p:cNvSpPr/>
          <p:nvPr/>
        </p:nvSpPr>
        <p:spPr>
          <a:xfrm>
            <a:off x="12030761" y="4444644"/>
            <a:ext cx="90170" cy="135255"/>
          </a:xfrm>
          <a:custGeom>
            <a:avLst/>
            <a:gdLst/>
            <a:ahLst/>
            <a:cxnLst/>
            <a:rect l="l" t="t" r="r" b="b"/>
            <a:pathLst>
              <a:path w="90170" h="135254">
                <a:moveTo>
                  <a:pt x="22529" y="112699"/>
                </a:moveTo>
                <a:lnTo>
                  <a:pt x="0" y="112699"/>
                </a:lnTo>
                <a:lnTo>
                  <a:pt x="0" y="135229"/>
                </a:lnTo>
                <a:lnTo>
                  <a:pt x="22529" y="135229"/>
                </a:lnTo>
                <a:lnTo>
                  <a:pt x="22529" y="112699"/>
                </a:lnTo>
                <a:close/>
              </a:path>
              <a:path w="90170" h="135254">
                <a:moveTo>
                  <a:pt x="56337" y="56349"/>
                </a:moveTo>
                <a:lnTo>
                  <a:pt x="33807" y="56349"/>
                </a:lnTo>
                <a:lnTo>
                  <a:pt x="33807" y="78879"/>
                </a:lnTo>
                <a:lnTo>
                  <a:pt x="56337" y="78879"/>
                </a:lnTo>
                <a:lnTo>
                  <a:pt x="56337" y="56349"/>
                </a:lnTo>
                <a:close/>
              </a:path>
              <a:path w="90170" h="135254">
                <a:moveTo>
                  <a:pt x="90144" y="0"/>
                </a:moveTo>
                <a:lnTo>
                  <a:pt x="67614" y="0"/>
                </a:lnTo>
                <a:lnTo>
                  <a:pt x="67614" y="22529"/>
                </a:lnTo>
                <a:lnTo>
                  <a:pt x="90144" y="22529"/>
                </a:lnTo>
                <a:lnTo>
                  <a:pt x="90144" y="0"/>
                </a:lnTo>
                <a:close/>
              </a:path>
            </a:pathLst>
          </a:custGeom>
          <a:solidFill>
            <a:srgbClr val="95D5D6"/>
          </a:solidFill>
        </p:spPr>
        <p:txBody>
          <a:bodyPr wrap="square" lIns="0" tIns="0" rIns="0" bIns="0" rtlCol="0"/>
          <a:lstStyle/>
          <a:p>
            <a:endParaRPr dirty="0"/>
          </a:p>
        </p:txBody>
      </p:sp>
      <p:sp>
        <p:nvSpPr>
          <p:cNvPr id="27" name="object 27"/>
          <p:cNvSpPr/>
          <p:nvPr/>
        </p:nvSpPr>
        <p:spPr>
          <a:xfrm>
            <a:off x="11680203" y="3068535"/>
            <a:ext cx="514350" cy="666115"/>
          </a:xfrm>
          <a:custGeom>
            <a:avLst/>
            <a:gdLst/>
            <a:ahLst/>
            <a:cxnLst/>
            <a:rect l="l" t="t" r="r" b="b"/>
            <a:pathLst>
              <a:path w="514350" h="666114">
                <a:moveTo>
                  <a:pt x="344893" y="224218"/>
                </a:moveTo>
                <a:lnTo>
                  <a:pt x="303733" y="224218"/>
                </a:lnTo>
                <a:lnTo>
                  <a:pt x="303733" y="265417"/>
                </a:lnTo>
                <a:lnTo>
                  <a:pt x="344893" y="265417"/>
                </a:lnTo>
                <a:lnTo>
                  <a:pt x="344893" y="224218"/>
                </a:lnTo>
                <a:close/>
              </a:path>
              <a:path w="514350" h="666114">
                <a:moveTo>
                  <a:pt x="357416" y="385495"/>
                </a:moveTo>
                <a:lnTo>
                  <a:pt x="316255" y="385495"/>
                </a:lnTo>
                <a:lnTo>
                  <a:pt x="316255" y="426694"/>
                </a:lnTo>
                <a:lnTo>
                  <a:pt x="357416" y="426694"/>
                </a:lnTo>
                <a:lnTo>
                  <a:pt x="357416" y="385495"/>
                </a:lnTo>
                <a:close/>
              </a:path>
              <a:path w="514350" h="666114">
                <a:moveTo>
                  <a:pt x="406831" y="96583"/>
                </a:moveTo>
                <a:lnTo>
                  <a:pt x="406158" y="96583"/>
                </a:lnTo>
                <a:lnTo>
                  <a:pt x="406831" y="96583"/>
                </a:lnTo>
                <a:close/>
              </a:path>
              <a:path w="514350" h="666114">
                <a:moveTo>
                  <a:pt x="501459" y="385495"/>
                </a:moveTo>
                <a:lnTo>
                  <a:pt x="460286" y="385495"/>
                </a:lnTo>
                <a:lnTo>
                  <a:pt x="460286" y="426707"/>
                </a:lnTo>
                <a:lnTo>
                  <a:pt x="501459" y="426707"/>
                </a:lnTo>
                <a:lnTo>
                  <a:pt x="501459" y="385495"/>
                </a:lnTo>
                <a:close/>
              </a:path>
              <a:path w="514350" h="666114">
                <a:moveTo>
                  <a:pt x="511898" y="129870"/>
                </a:moveTo>
                <a:lnTo>
                  <a:pt x="466636" y="115443"/>
                </a:lnTo>
                <a:lnTo>
                  <a:pt x="408051" y="96774"/>
                </a:lnTo>
                <a:lnTo>
                  <a:pt x="407809" y="96710"/>
                </a:lnTo>
                <a:lnTo>
                  <a:pt x="407606" y="96774"/>
                </a:lnTo>
                <a:lnTo>
                  <a:pt x="406882" y="96596"/>
                </a:lnTo>
                <a:lnTo>
                  <a:pt x="405790" y="96596"/>
                </a:lnTo>
                <a:lnTo>
                  <a:pt x="405536" y="96596"/>
                </a:lnTo>
                <a:lnTo>
                  <a:pt x="404279" y="96596"/>
                </a:lnTo>
                <a:lnTo>
                  <a:pt x="403580" y="96774"/>
                </a:lnTo>
                <a:lnTo>
                  <a:pt x="403313" y="96710"/>
                </a:lnTo>
                <a:lnTo>
                  <a:pt x="397522" y="98564"/>
                </a:lnTo>
                <a:lnTo>
                  <a:pt x="397522" y="115443"/>
                </a:lnTo>
                <a:lnTo>
                  <a:pt x="397522" y="325259"/>
                </a:lnTo>
                <a:lnTo>
                  <a:pt x="397522" y="341337"/>
                </a:lnTo>
                <a:lnTo>
                  <a:pt x="397522" y="545299"/>
                </a:lnTo>
                <a:lnTo>
                  <a:pt x="392264" y="542709"/>
                </a:lnTo>
                <a:lnTo>
                  <a:pt x="341198" y="506234"/>
                </a:lnTo>
                <a:lnTo>
                  <a:pt x="309384" y="469849"/>
                </a:lnTo>
                <a:lnTo>
                  <a:pt x="284772" y="429031"/>
                </a:lnTo>
                <a:lnTo>
                  <a:pt x="266458" y="385572"/>
                </a:lnTo>
                <a:lnTo>
                  <a:pt x="253568" y="341337"/>
                </a:lnTo>
                <a:lnTo>
                  <a:pt x="397522" y="341337"/>
                </a:lnTo>
                <a:lnTo>
                  <a:pt x="397522" y="325259"/>
                </a:lnTo>
                <a:lnTo>
                  <a:pt x="249999" y="325259"/>
                </a:lnTo>
                <a:lnTo>
                  <a:pt x="241744" y="271767"/>
                </a:lnTo>
                <a:lnTo>
                  <a:pt x="238417" y="224840"/>
                </a:lnTo>
                <a:lnTo>
                  <a:pt x="238175" y="188290"/>
                </a:lnTo>
                <a:lnTo>
                  <a:pt x="239166" y="165887"/>
                </a:lnTo>
                <a:lnTo>
                  <a:pt x="397522" y="115443"/>
                </a:lnTo>
                <a:lnTo>
                  <a:pt x="397522" y="98564"/>
                </a:lnTo>
                <a:lnTo>
                  <a:pt x="226085" y="153174"/>
                </a:lnTo>
                <a:lnTo>
                  <a:pt x="222084" y="212153"/>
                </a:lnTo>
                <a:lnTo>
                  <a:pt x="225221" y="267081"/>
                </a:lnTo>
                <a:lnTo>
                  <a:pt x="235229" y="332333"/>
                </a:lnTo>
                <a:lnTo>
                  <a:pt x="235000" y="334111"/>
                </a:lnTo>
                <a:lnTo>
                  <a:pt x="247738" y="381609"/>
                </a:lnTo>
                <a:lnTo>
                  <a:pt x="264172" y="423849"/>
                </a:lnTo>
                <a:lnTo>
                  <a:pt x="284403" y="461594"/>
                </a:lnTo>
                <a:lnTo>
                  <a:pt x="308317" y="494690"/>
                </a:lnTo>
                <a:lnTo>
                  <a:pt x="309143" y="495617"/>
                </a:lnTo>
                <a:lnTo>
                  <a:pt x="312928" y="500075"/>
                </a:lnTo>
                <a:lnTo>
                  <a:pt x="316357" y="503961"/>
                </a:lnTo>
                <a:lnTo>
                  <a:pt x="321894" y="509778"/>
                </a:lnTo>
                <a:lnTo>
                  <a:pt x="324065" y="511822"/>
                </a:lnTo>
                <a:lnTo>
                  <a:pt x="328282" y="515975"/>
                </a:lnTo>
                <a:lnTo>
                  <a:pt x="330377" y="518071"/>
                </a:lnTo>
                <a:lnTo>
                  <a:pt x="334987" y="522287"/>
                </a:lnTo>
                <a:lnTo>
                  <a:pt x="344246" y="530123"/>
                </a:lnTo>
                <a:lnTo>
                  <a:pt x="346430" y="531825"/>
                </a:lnTo>
                <a:lnTo>
                  <a:pt x="348945" y="533831"/>
                </a:lnTo>
                <a:lnTo>
                  <a:pt x="380898" y="554621"/>
                </a:lnTo>
                <a:lnTo>
                  <a:pt x="382993" y="555866"/>
                </a:lnTo>
                <a:lnTo>
                  <a:pt x="390791" y="559930"/>
                </a:lnTo>
                <a:lnTo>
                  <a:pt x="396532" y="562711"/>
                </a:lnTo>
                <a:lnTo>
                  <a:pt x="402501" y="565289"/>
                </a:lnTo>
                <a:lnTo>
                  <a:pt x="402628" y="565264"/>
                </a:lnTo>
                <a:lnTo>
                  <a:pt x="403656" y="565645"/>
                </a:lnTo>
                <a:lnTo>
                  <a:pt x="404596" y="565886"/>
                </a:lnTo>
                <a:lnTo>
                  <a:pt x="406527" y="565886"/>
                </a:lnTo>
                <a:lnTo>
                  <a:pt x="407479" y="565645"/>
                </a:lnTo>
                <a:lnTo>
                  <a:pt x="408508" y="565264"/>
                </a:lnTo>
                <a:lnTo>
                  <a:pt x="408673" y="565264"/>
                </a:lnTo>
                <a:lnTo>
                  <a:pt x="414693" y="562673"/>
                </a:lnTo>
                <a:lnTo>
                  <a:pt x="420357" y="559917"/>
                </a:lnTo>
                <a:lnTo>
                  <a:pt x="428142" y="555866"/>
                </a:lnTo>
                <a:lnTo>
                  <a:pt x="430212" y="554621"/>
                </a:lnTo>
                <a:lnTo>
                  <a:pt x="438823" y="549770"/>
                </a:lnTo>
                <a:lnTo>
                  <a:pt x="476135" y="522287"/>
                </a:lnTo>
                <a:lnTo>
                  <a:pt x="482942" y="515861"/>
                </a:lnTo>
                <a:lnTo>
                  <a:pt x="487159" y="511708"/>
                </a:lnTo>
                <a:lnTo>
                  <a:pt x="489229" y="509752"/>
                </a:lnTo>
                <a:lnTo>
                  <a:pt x="494576" y="504139"/>
                </a:lnTo>
                <a:lnTo>
                  <a:pt x="497801" y="500468"/>
                </a:lnTo>
                <a:lnTo>
                  <a:pt x="501586" y="496023"/>
                </a:lnTo>
                <a:lnTo>
                  <a:pt x="502246" y="495338"/>
                </a:lnTo>
                <a:lnTo>
                  <a:pt x="502856" y="494614"/>
                </a:lnTo>
                <a:lnTo>
                  <a:pt x="511898" y="482066"/>
                </a:lnTo>
                <a:lnTo>
                  <a:pt x="511898" y="452945"/>
                </a:lnTo>
                <a:lnTo>
                  <a:pt x="501700" y="469861"/>
                </a:lnTo>
                <a:lnTo>
                  <a:pt x="469887" y="506247"/>
                </a:lnTo>
                <a:lnTo>
                  <a:pt x="429958" y="536384"/>
                </a:lnTo>
                <a:lnTo>
                  <a:pt x="429602" y="536587"/>
                </a:lnTo>
                <a:lnTo>
                  <a:pt x="428840" y="537083"/>
                </a:lnTo>
                <a:lnTo>
                  <a:pt x="423926" y="539965"/>
                </a:lnTo>
                <a:lnTo>
                  <a:pt x="418858" y="542721"/>
                </a:lnTo>
                <a:lnTo>
                  <a:pt x="413613" y="545299"/>
                </a:lnTo>
                <a:lnTo>
                  <a:pt x="413613" y="341337"/>
                </a:lnTo>
                <a:lnTo>
                  <a:pt x="511898" y="341337"/>
                </a:lnTo>
                <a:lnTo>
                  <a:pt x="511898" y="325259"/>
                </a:lnTo>
                <a:lnTo>
                  <a:pt x="413613" y="325259"/>
                </a:lnTo>
                <a:lnTo>
                  <a:pt x="413613" y="115443"/>
                </a:lnTo>
                <a:lnTo>
                  <a:pt x="511898" y="146761"/>
                </a:lnTo>
                <a:lnTo>
                  <a:pt x="511898" y="129870"/>
                </a:lnTo>
                <a:close/>
              </a:path>
              <a:path w="514350" h="666114">
                <a:moveTo>
                  <a:pt x="511898" y="37020"/>
                </a:moveTo>
                <a:lnTo>
                  <a:pt x="454101" y="16713"/>
                </a:lnTo>
                <a:lnTo>
                  <a:pt x="406488" y="0"/>
                </a:lnTo>
                <a:lnTo>
                  <a:pt x="404609" y="0"/>
                </a:lnTo>
                <a:lnTo>
                  <a:pt x="159029" y="85725"/>
                </a:lnTo>
                <a:lnTo>
                  <a:pt x="159029" y="315366"/>
                </a:lnTo>
                <a:lnTo>
                  <a:pt x="100469" y="308737"/>
                </a:lnTo>
                <a:lnTo>
                  <a:pt x="55359" y="296113"/>
                </a:lnTo>
                <a:lnTo>
                  <a:pt x="48653" y="292354"/>
                </a:lnTo>
                <a:lnTo>
                  <a:pt x="26339" y="279869"/>
                </a:lnTo>
                <a:lnTo>
                  <a:pt x="16078" y="262331"/>
                </a:lnTo>
                <a:lnTo>
                  <a:pt x="25069" y="246176"/>
                </a:lnTo>
                <a:lnTo>
                  <a:pt x="50838" y="230581"/>
                </a:lnTo>
                <a:lnTo>
                  <a:pt x="91668" y="217792"/>
                </a:lnTo>
                <a:lnTo>
                  <a:pt x="145783" y="210070"/>
                </a:lnTo>
                <a:lnTo>
                  <a:pt x="147713" y="234480"/>
                </a:lnTo>
                <a:lnTo>
                  <a:pt x="150482" y="260324"/>
                </a:lnTo>
                <a:lnTo>
                  <a:pt x="154216" y="287362"/>
                </a:lnTo>
                <a:lnTo>
                  <a:pt x="159029" y="315366"/>
                </a:lnTo>
                <a:lnTo>
                  <a:pt x="159029" y="85725"/>
                </a:lnTo>
                <a:lnTo>
                  <a:pt x="147053" y="89903"/>
                </a:lnTo>
                <a:lnTo>
                  <a:pt x="144907" y="92875"/>
                </a:lnTo>
                <a:lnTo>
                  <a:pt x="144614" y="107213"/>
                </a:lnTo>
                <a:lnTo>
                  <a:pt x="144399" y="115392"/>
                </a:lnTo>
                <a:lnTo>
                  <a:pt x="144119" y="125209"/>
                </a:lnTo>
                <a:lnTo>
                  <a:pt x="143827" y="138722"/>
                </a:lnTo>
                <a:lnTo>
                  <a:pt x="143789" y="155079"/>
                </a:lnTo>
                <a:lnTo>
                  <a:pt x="144106" y="173570"/>
                </a:lnTo>
                <a:lnTo>
                  <a:pt x="144868" y="193941"/>
                </a:lnTo>
                <a:lnTo>
                  <a:pt x="92290" y="201244"/>
                </a:lnTo>
                <a:lnTo>
                  <a:pt x="45821" y="215150"/>
                </a:lnTo>
                <a:lnTo>
                  <a:pt x="12661" y="235546"/>
                </a:lnTo>
                <a:lnTo>
                  <a:pt x="0" y="262331"/>
                </a:lnTo>
                <a:lnTo>
                  <a:pt x="0" y="592543"/>
                </a:lnTo>
                <a:lnTo>
                  <a:pt x="11696" y="617677"/>
                </a:lnTo>
                <a:lnTo>
                  <a:pt x="46177" y="640041"/>
                </a:lnTo>
                <a:lnTo>
                  <a:pt x="102590" y="656069"/>
                </a:lnTo>
                <a:lnTo>
                  <a:pt x="180060" y="662190"/>
                </a:lnTo>
                <a:lnTo>
                  <a:pt x="227990" y="659841"/>
                </a:lnTo>
                <a:lnTo>
                  <a:pt x="271310" y="653072"/>
                </a:lnTo>
                <a:lnTo>
                  <a:pt x="295211" y="646099"/>
                </a:lnTo>
                <a:lnTo>
                  <a:pt x="308114" y="642340"/>
                </a:lnTo>
                <a:lnTo>
                  <a:pt x="336461" y="628116"/>
                </a:lnTo>
                <a:lnTo>
                  <a:pt x="352018" y="638530"/>
                </a:lnTo>
                <a:lnTo>
                  <a:pt x="367842" y="647979"/>
                </a:lnTo>
                <a:lnTo>
                  <a:pt x="384721" y="656894"/>
                </a:lnTo>
                <a:lnTo>
                  <a:pt x="402412" y="665048"/>
                </a:lnTo>
                <a:lnTo>
                  <a:pt x="403428" y="665467"/>
                </a:lnTo>
                <a:lnTo>
                  <a:pt x="404507" y="665695"/>
                </a:lnTo>
                <a:lnTo>
                  <a:pt x="406666" y="665695"/>
                </a:lnTo>
                <a:lnTo>
                  <a:pt x="407746" y="665467"/>
                </a:lnTo>
                <a:lnTo>
                  <a:pt x="408762" y="665048"/>
                </a:lnTo>
                <a:lnTo>
                  <a:pt x="439572" y="648881"/>
                </a:lnTo>
                <a:lnTo>
                  <a:pt x="459308" y="638530"/>
                </a:lnTo>
                <a:lnTo>
                  <a:pt x="502869" y="606094"/>
                </a:lnTo>
                <a:lnTo>
                  <a:pt x="511898" y="596988"/>
                </a:lnTo>
                <a:lnTo>
                  <a:pt x="511898" y="574230"/>
                </a:lnTo>
                <a:lnTo>
                  <a:pt x="500862" y="586206"/>
                </a:lnTo>
                <a:lnTo>
                  <a:pt x="457047" y="620801"/>
                </a:lnTo>
                <a:lnTo>
                  <a:pt x="405587" y="648881"/>
                </a:lnTo>
                <a:lnTo>
                  <a:pt x="367538" y="628116"/>
                </a:lnTo>
                <a:lnTo>
                  <a:pt x="354380" y="620941"/>
                </a:lnTo>
                <a:lnTo>
                  <a:pt x="322694" y="595960"/>
                </a:lnTo>
                <a:lnTo>
                  <a:pt x="322694" y="617753"/>
                </a:lnTo>
                <a:lnTo>
                  <a:pt x="296202" y="629526"/>
                </a:lnTo>
                <a:lnTo>
                  <a:pt x="262369" y="638454"/>
                </a:lnTo>
                <a:lnTo>
                  <a:pt x="223050" y="644118"/>
                </a:lnTo>
                <a:lnTo>
                  <a:pt x="180060" y="646099"/>
                </a:lnTo>
                <a:lnTo>
                  <a:pt x="113677" y="641299"/>
                </a:lnTo>
                <a:lnTo>
                  <a:pt x="61836" y="628827"/>
                </a:lnTo>
                <a:lnTo>
                  <a:pt x="28117" y="611606"/>
                </a:lnTo>
                <a:lnTo>
                  <a:pt x="16078" y="592543"/>
                </a:lnTo>
                <a:lnTo>
                  <a:pt x="16078" y="539165"/>
                </a:lnTo>
                <a:lnTo>
                  <a:pt x="40843" y="554990"/>
                </a:lnTo>
                <a:lnTo>
                  <a:pt x="76606" y="567855"/>
                </a:lnTo>
                <a:lnTo>
                  <a:pt x="123113" y="576491"/>
                </a:lnTo>
                <a:lnTo>
                  <a:pt x="180060" y="579653"/>
                </a:lnTo>
                <a:lnTo>
                  <a:pt x="204508" y="579031"/>
                </a:lnTo>
                <a:lnTo>
                  <a:pt x="228257" y="577189"/>
                </a:lnTo>
                <a:lnTo>
                  <a:pt x="251040" y="574179"/>
                </a:lnTo>
                <a:lnTo>
                  <a:pt x="272592" y="570039"/>
                </a:lnTo>
                <a:lnTo>
                  <a:pt x="284124" y="582701"/>
                </a:lnTo>
                <a:lnTo>
                  <a:pt x="296303" y="594893"/>
                </a:lnTo>
                <a:lnTo>
                  <a:pt x="309156" y="606590"/>
                </a:lnTo>
                <a:lnTo>
                  <a:pt x="322694" y="617753"/>
                </a:lnTo>
                <a:lnTo>
                  <a:pt x="322694" y="595960"/>
                </a:lnTo>
                <a:lnTo>
                  <a:pt x="310730" y="586511"/>
                </a:lnTo>
                <a:lnTo>
                  <a:pt x="295529" y="570039"/>
                </a:lnTo>
                <a:lnTo>
                  <a:pt x="289560" y="563575"/>
                </a:lnTo>
                <a:lnTo>
                  <a:pt x="274066" y="546811"/>
                </a:lnTo>
                <a:lnTo>
                  <a:pt x="261010" y="527939"/>
                </a:lnTo>
                <a:lnTo>
                  <a:pt x="261010" y="556006"/>
                </a:lnTo>
                <a:lnTo>
                  <a:pt x="241960" y="559257"/>
                </a:lnTo>
                <a:lnTo>
                  <a:pt x="222008" y="561619"/>
                </a:lnTo>
                <a:lnTo>
                  <a:pt x="201320" y="563079"/>
                </a:lnTo>
                <a:lnTo>
                  <a:pt x="180060" y="563575"/>
                </a:lnTo>
                <a:lnTo>
                  <a:pt x="113677" y="558774"/>
                </a:lnTo>
                <a:lnTo>
                  <a:pt x="61836" y="546290"/>
                </a:lnTo>
                <a:lnTo>
                  <a:pt x="47891" y="539165"/>
                </a:lnTo>
                <a:lnTo>
                  <a:pt x="28117" y="529069"/>
                </a:lnTo>
                <a:lnTo>
                  <a:pt x="16078" y="509993"/>
                </a:lnTo>
                <a:lnTo>
                  <a:pt x="16078" y="456603"/>
                </a:lnTo>
                <a:lnTo>
                  <a:pt x="40843" y="472427"/>
                </a:lnTo>
                <a:lnTo>
                  <a:pt x="76606" y="485292"/>
                </a:lnTo>
                <a:lnTo>
                  <a:pt x="123113" y="493941"/>
                </a:lnTo>
                <a:lnTo>
                  <a:pt x="180060" y="497103"/>
                </a:lnTo>
                <a:lnTo>
                  <a:pt x="190411" y="496989"/>
                </a:lnTo>
                <a:lnTo>
                  <a:pt x="200672" y="496633"/>
                </a:lnTo>
                <a:lnTo>
                  <a:pt x="210845" y="496062"/>
                </a:lnTo>
                <a:lnTo>
                  <a:pt x="220891" y="495300"/>
                </a:lnTo>
                <a:lnTo>
                  <a:pt x="229908" y="511009"/>
                </a:lnTo>
                <a:lnTo>
                  <a:pt x="239598" y="526376"/>
                </a:lnTo>
                <a:lnTo>
                  <a:pt x="249961" y="541401"/>
                </a:lnTo>
                <a:lnTo>
                  <a:pt x="261010" y="556006"/>
                </a:lnTo>
                <a:lnTo>
                  <a:pt x="261010" y="527939"/>
                </a:lnTo>
                <a:lnTo>
                  <a:pt x="243789" y="503034"/>
                </a:lnTo>
                <a:lnTo>
                  <a:pt x="239725" y="495300"/>
                </a:lnTo>
                <a:lnTo>
                  <a:pt x="232232" y="481025"/>
                </a:lnTo>
                <a:lnTo>
                  <a:pt x="219290" y="456412"/>
                </a:lnTo>
                <a:lnTo>
                  <a:pt x="212801" y="440182"/>
                </a:lnTo>
                <a:lnTo>
                  <a:pt x="212801" y="479755"/>
                </a:lnTo>
                <a:lnTo>
                  <a:pt x="204711" y="480275"/>
                </a:lnTo>
                <a:lnTo>
                  <a:pt x="196557" y="480682"/>
                </a:lnTo>
                <a:lnTo>
                  <a:pt x="188341" y="480936"/>
                </a:lnTo>
                <a:lnTo>
                  <a:pt x="180060" y="481025"/>
                </a:lnTo>
                <a:lnTo>
                  <a:pt x="113677" y="476224"/>
                </a:lnTo>
                <a:lnTo>
                  <a:pt x="61836" y="463727"/>
                </a:lnTo>
                <a:lnTo>
                  <a:pt x="47904" y="456603"/>
                </a:lnTo>
                <a:lnTo>
                  <a:pt x="28117" y="446493"/>
                </a:lnTo>
                <a:lnTo>
                  <a:pt x="16078" y="427418"/>
                </a:lnTo>
                <a:lnTo>
                  <a:pt x="16078" y="374053"/>
                </a:lnTo>
                <a:lnTo>
                  <a:pt x="40843" y="389877"/>
                </a:lnTo>
                <a:lnTo>
                  <a:pt x="76606" y="402742"/>
                </a:lnTo>
                <a:lnTo>
                  <a:pt x="123113" y="411378"/>
                </a:lnTo>
                <a:lnTo>
                  <a:pt x="180060" y="414540"/>
                </a:lnTo>
                <a:lnTo>
                  <a:pt x="181813" y="414540"/>
                </a:lnTo>
                <a:lnTo>
                  <a:pt x="185267" y="414489"/>
                </a:lnTo>
                <a:lnTo>
                  <a:pt x="191312" y="430999"/>
                </a:lnTo>
                <a:lnTo>
                  <a:pt x="197916" y="447395"/>
                </a:lnTo>
                <a:lnTo>
                  <a:pt x="205105" y="463727"/>
                </a:lnTo>
                <a:lnTo>
                  <a:pt x="212801" y="479755"/>
                </a:lnTo>
                <a:lnTo>
                  <a:pt x="212801" y="440182"/>
                </a:lnTo>
                <a:lnTo>
                  <a:pt x="202539" y="414489"/>
                </a:lnTo>
                <a:lnTo>
                  <a:pt x="199986" y="408127"/>
                </a:lnTo>
                <a:lnTo>
                  <a:pt x="197065" y="398449"/>
                </a:lnTo>
                <a:lnTo>
                  <a:pt x="185280" y="359397"/>
                </a:lnTo>
                <a:lnTo>
                  <a:pt x="179959" y="335572"/>
                </a:lnTo>
                <a:lnTo>
                  <a:pt x="179959" y="398449"/>
                </a:lnTo>
                <a:lnTo>
                  <a:pt x="113614" y="393649"/>
                </a:lnTo>
                <a:lnTo>
                  <a:pt x="61810" y="381165"/>
                </a:lnTo>
                <a:lnTo>
                  <a:pt x="47891" y="374053"/>
                </a:lnTo>
                <a:lnTo>
                  <a:pt x="28105" y="363943"/>
                </a:lnTo>
                <a:lnTo>
                  <a:pt x="16078" y="344881"/>
                </a:lnTo>
                <a:lnTo>
                  <a:pt x="16078" y="292354"/>
                </a:lnTo>
                <a:lnTo>
                  <a:pt x="42164" y="308114"/>
                </a:lnTo>
                <a:lnTo>
                  <a:pt x="77165" y="320014"/>
                </a:lnTo>
                <a:lnTo>
                  <a:pt x="118173" y="327901"/>
                </a:lnTo>
                <a:lnTo>
                  <a:pt x="162280" y="331660"/>
                </a:lnTo>
                <a:lnTo>
                  <a:pt x="166001" y="348208"/>
                </a:lnTo>
                <a:lnTo>
                  <a:pt x="170192" y="364883"/>
                </a:lnTo>
                <a:lnTo>
                  <a:pt x="174840" y="381647"/>
                </a:lnTo>
                <a:lnTo>
                  <a:pt x="179959" y="398449"/>
                </a:lnTo>
                <a:lnTo>
                  <a:pt x="179959" y="335572"/>
                </a:lnTo>
                <a:lnTo>
                  <a:pt x="175450" y="315366"/>
                </a:lnTo>
                <a:lnTo>
                  <a:pt x="174574" y="311416"/>
                </a:lnTo>
                <a:lnTo>
                  <a:pt x="167271" y="265417"/>
                </a:lnTo>
                <a:lnTo>
                  <a:pt x="162775" y="222592"/>
                </a:lnTo>
                <a:lnTo>
                  <a:pt x="162039" y="210070"/>
                </a:lnTo>
                <a:lnTo>
                  <a:pt x="160502" y="184137"/>
                </a:lnTo>
                <a:lnTo>
                  <a:pt x="159842" y="151282"/>
                </a:lnTo>
                <a:lnTo>
                  <a:pt x="160223" y="124714"/>
                </a:lnTo>
                <a:lnTo>
                  <a:pt x="160515" y="115392"/>
                </a:lnTo>
                <a:lnTo>
                  <a:pt x="160718" y="107213"/>
                </a:lnTo>
                <a:lnTo>
                  <a:pt x="160820" y="102133"/>
                </a:lnTo>
                <a:lnTo>
                  <a:pt x="405536" y="16713"/>
                </a:lnTo>
                <a:lnTo>
                  <a:pt x="511898" y="54051"/>
                </a:lnTo>
                <a:lnTo>
                  <a:pt x="511898" y="37020"/>
                </a:lnTo>
                <a:close/>
              </a:path>
              <a:path w="514350" h="666114">
                <a:moveTo>
                  <a:pt x="514007" y="224218"/>
                </a:moveTo>
                <a:lnTo>
                  <a:pt x="472833" y="224218"/>
                </a:lnTo>
                <a:lnTo>
                  <a:pt x="472833" y="265417"/>
                </a:lnTo>
                <a:lnTo>
                  <a:pt x="514007" y="265417"/>
                </a:lnTo>
                <a:lnTo>
                  <a:pt x="514007" y="224218"/>
                </a:lnTo>
                <a:close/>
              </a:path>
            </a:pathLst>
          </a:custGeom>
          <a:solidFill>
            <a:srgbClr val="95D5D6"/>
          </a:solidFill>
        </p:spPr>
        <p:txBody>
          <a:bodyPr wrap="square" lIns="0" tIns="0" rIns="0" bIns="0" rtlCol="0"/>
          <a:lstStyle/>
          <a:p>
            <a:endParaRPr dirty="0"/>
          </a:p>
        </p:txBody>
      </p:sp>
      <p:grpSp>
        <p:nvGrpSpPr>
          <p:cNvPr id="28" name="object 28"/>
          <p:cNvGrpSpPr/>
          <p:nvPr/>
        </p:nvGrpSpPr>
        <p:grpSpPr>
          <a:xfrm>
            <a:off x="11694259" y="5374665"/>
            <a:ext cx="494665" cy="836930"/>
            <a:chOff x="11694259" y="5374665"/>
            <a:chExt cx="494665" cy="836930"/>
          </a:xfrm>
        </p:grpSpPr>
        <p:sp>
          <p:nvSpPr>
            <p:cNvPr id="29" name="object 29"/>
            <p:cNvSpPr/>
            <p:nvPr/>
          </p:nvSpPr>
          <p:spPr>
            <a:xfrm>
              <a:off x="11694249" y="5374665"/>
              <a:ext cx="494665" cy="836930"/>
            </a:xfrm>
            <a:custGeom>
              <a:avLst/>
              <a:gdLst/>
              <a:ahLst/>
              <a:cxnLst/>
              <a:rect l="l" t="t" r="r" b="b"/>
              <a:pathLst>
                <a:path w="494665" h="836929">
                  <a:moveTo>
                    <a:pt x="414934" y="369468"/>
                  </a:moveTo>
                  <a:lnTo>
                    <a:pt x="407365" y="361899"/>
                  </a:lnTo>
                  <a:lnTo>
                    <a:pt x="380238" y="361899"/>
                  </a:lnTo>
                  <a:lnTo>
                    <a:pt x="380238" y="395630"/>
                  </a:lnTo>
                  <a:lnTo>
                    <a:pt x="369227" y="436626"/>
                  </a:lnTo>
                  <a:lnTo>
                    <a:pt x="347484" y="471678"/>
                  </a:lnTo>
                  <a:lnTo>
                    <a:pt x="316915" y="498983"/>
                  </a:lnTo>
                  <a:lnTo>
                    <a:pt x="279438" y="516699"/>
                  </a:lnTo>
                  <a:lnTo>
                    <a:pt x="236956" y="523011"/>
                  </a:lnTo>
                  <a:lnTo>
                    <a:pt x="191414" y="515645"/>
                  </a:lnTo>
                  <a:lnTo>
                    <a:pt x="151828" y="495147"/>
                  </a:lnTo>
                  <a:lnTo>
                    <a:pt x="120586" y="463892"/>
                  </a:lnTo>
                  <a:lnTo>
                    <a:pt x="100088" y="424307"/>
                  </a:lnTo>
                  <a:lnTo>
                    <a:pt x="92722" y="378764"/>
                  </a:lnTo>
                  <a:lnTo>
                    <a:pt x="99034" y="336283"/>
                  </a:lnTo>
                  <a:lnTo>
                    <a:pt x="116751" y="298805"/>
                  </a:lnTo>
                  <a:lnTo>
                    <a:pt x="144056" y="268249"/>
                  </a:lnTo>
                  <a:lnTo>
                    <a:pt x="179120" y="246507"/>
                  </a:lnTo>
                  <a:lnTo>
                    <a:pt x="220103" y="235496"/>
                  </a:lnTo>
                  <a:lnTo>
                    <a:pt x="220103" y="388061"/>
                  </a:lnTo>
                  <a:lnTo>
                    <a:pt x="227672" y="395630"/>
                  </a:lnTo>
                  <a:lnTo>
                    <a:pt x="380238" y="395630"/>
                  </a:lnTo>
                  <a:lnTo>
                    <a:pt x="380238" y="361899"/>
                  </a:lnTo>
                  <a:lnTo>
                    <a:pt x="253834" y="361899"/>
                  </a:lnTo>
                  <a:lnTo>
                    <a:pt x="253834" y="235496"/>
                  </a:lnTo>
                  <a:lnTo>
                    <a:pt x="253834" y="208356"/>
                  </a:lnTo>
                  <a:lnTo>
                    <a:pt x="246265" y="200799"/>
                  </a:lnTo>
                  <a:lnTo>
                    <a:pt x="236956" y="200799"/>
                  </a:lnTo>
                  <a:lnTo>
                    <a:pt x="169100" y="214312"/>
                  </a:lnTo>
                  <a:lnTo>
                    <a:pt x="111340" y="253136"/>
                  </a:lnTo>
                  <a:lnTo>
                    <a:pt x="72504" y="310896"/>
                  </a:lnTo>
                  <a:lnTo>
                    <a:pt x="58991" y="378764"/>
                  </a:lnTo>
                  <a:lnTo>
                    <a:pt x="62420" y="413588"/>
                  </a:lnTo>
                  <a:lnTo>
                    <a:pt x="88925" y="477164"/>
                  </a:lnTo>
                  <a:lnTo>
                    <a:pt x="138569" y="526808"/>
                  </a:lnTo>
                  <a:lnTo>
                    <a:pt x="202145" y="553300"/>
                  </a:lnTo>
                  <a:lnTo>
                    <a:pt x="236956" y="556729"/>
                  </a:lnTo>
                  <a:lnTo>
                    <a:pt x="271780" y="553300"/>
                  </a:lnTo>
                  <a:lnTo>
                    <a:pt x="335356" y="526808"/>
                  </a:lnTo>
                  <a:lnTo>
                    <a:pt x="385000" y="477164"/>
                  </a:lnTo>
                  <a:lnTo>
                    <a:pt x="411505" y="413588"/>
                  </a:lnTo>
                  <a:lnTo>
                    <a:pt x="414934" y="378764"/>
                  </a:lnTo>
                  <a:lnTo>
                    <a:pt x="414934" y="369468"/>
                  </a:lnTo>
                  <a:close/>
                </a:path>
                <a:path w="494665" h="836929">
                  <a:moveTo>
                    <a:pt x="494347" y="85471"/>
                  </a:moveTo>
                  <a:lnTo>
                    <a:pt x="487629" y="52235"/>
                  </a:lnTo>
                  <a:lnTo>
                    <a:pt x="475145" y="33731"/>
                  </a:lnTo>
                  <a:lnTo>
                    <a:pt x="469290" y="25069"/>
                  </a:lnTo>
                  <a:lnTo>
                    <a:pt x="460616" y="19215"/>
                  </a:lnTo>
                  <a:lnTo>
                    <a:pt x="460616" y="85471"/>
                  </a:lnTo>
                  <a:lnTo>
                    <a:pt x="460616" y="91757"/>
                  </a:lnTo>
                  <a:lnTo>
                    <a:pt x="460514" y="125488"/>
                  </a:lnTo>
                  <a:lnTo>
                    <a:pt x="456006" y="710869"/>
                  </a:lnTo>
                  <a:lnTo>
                    <a:pt x="33718" y="710869"/>
                  </a:lnTo>
                  <a:lnTo>
                    <a:pt x="33731" y="125488"/>
                  </a:lnTo>
                  <a:lnTo>
                    <a:pt x="460514" y="125488"/>
                  </a:lnTo>
                  <a:lnTo>
                    <a:pt x="460514" y="91757"/>
                  </a:lnTo>
                  <a:lnTo>
                    <a:pt x="33718" y="91757"/>
                  </a:lnTo>
                  <a:lnTo>
                    <a:pt x="33718" y="85471"/>
                  </a:lnTo>
                  <a:lnTo>
                    <a:pt x="37795" y="65354"/>
                  </a:lnTo>
                  <a:lnTo>
                    <a:pt x="48907" y="48907"/>
                  </a:lnTo>
                  <a:lnTo>
                    <a:pt x="65379" y="37807"/>
                  </a:lnTo>
                  <a:lnTo>
                    <a:pt x="85509" y="33731"/>
                  </a:lnTo>
                  <a:lnTo>
                    <a:pt x="408889" y="33731"/>
                  </a:lnTo>
                  <a:lnTo>
                    <a:pt x="429006" y="37807"/>
                  </a:lnTo>
                  <a:lnTo>
                    <a:pt x="445452" y="48907"/>
                  </a:lnTo>
                  <a:lnTo>
                    <a:pt x="456552" y="65354"/>
                  </a:lnTo>
                  <a:lnTo>
                    <a:pt x="460616" y="85471"/>
                  </a:lnTo>
                  <a:lnTo>
                    <a:pt x="460616" y="19215"/>
                  </a:lnTo>
                  <a:lnTo>
                    <a:pt x="442125" y="6731"/>
                  </a:lnTo>
                  <a:lnTo>
                    <a:pt x="408889" y="0"/>
                  </a:lnTo>
                  <a:lnTo>
                    <a:pt x="85509" y="0"/>
                  </a:lnTo>
                  <a:lnTo>
                    <a:pt x="52260" y="6731"/>
                  </a:lnTo>
                  <a:lnTo>
                    <a:pt x="25069" y="25069"/>
                  </a:lnTo>
                  <a:lnTo>
                    <a:pt x="6731" y="52235"/>
                  </a:lnTo>
                  <a:lnTo>
                    <a:pt x="0" y="85471"/>
                  </a:lnTo>
                  <a:lnTo>
                    <a:pt x="0" y="750862"/>
                  </a:lnTo>
                  <a:lnTo>
                    <a:pt x="6731" y="784136"/>
                  </a:lnTo>
                  <a:lnTo>
                    <a:pt x="25069" y="811314"/>
                  </a:lnTo>
                  <a:lnTo>
                    <a:pt x="52260" y="829665"/>
                  </a:lnTo>
                  <a:lnTo>
                    <a:pt x="85509" y="836383"/>
                  </a:lnTo>
                  <a:lnTo>
                    <a:pt x="408889" y="836383"/>
                  </a:lnTo>
                  <a:lnTo>
                    <a:pt x="452450" y="824433"/>
                  </a:lnTo>
                  <a:lnTo>
                    <a:pt x="435216" y="795439"/>
                  </a:lnTo>
                  <a:lnTo>
                    <a:pt x="428980" y="798588"/>
                  </a:lnTo>
                  <a:lnTo>
                    <a:pt x="422554" y="800823"/>
                  </a:lnTo>
                  <a:lnTo>
                    <a:pt x="415810" y="802208"/>
                  </a:lnTo>
                  <a:lnTo>
                    <a:pt x="408889" y="802665"/>
                  </a:lnTo>
                  <a:lnTo>
                    <a:pt x="85509" y="802665"/>
                  </a:lnTo>
                  <a:lnTo>
                    <a:pt x="65379" y="798588"/>
                  </a:lnTo>
                  <a:lnTo>
                    <a:pt x="48907" y="787476"/>
                  </a:lnTo>
                  <a:lnTo>
                    <a:pt x="37795" y="771017"/>
                  </a:lnTo>
                  <a:lnTo>
                    <a:pt x="33718" y="750862"/>
                  </a:lnTo>
                  <a:lnTo>
                    <a:pt x="33718" y="744601"/>
                  </a:lnTo>
                  <a:lnTo>
                    <a:pt x="481977" y="744601"/>
                  </a:lnTo>
                  <a:lnTo>
                    <a:pt x="489546" y="737082"/>
                  </a:lnTo>
                  <a:lnTo>
                    <a:pt x="489750" y="710869"/>
                  </a:lnTo>
                  <a:lnTo>
                    <a:pt x="491947" y="422363"/>
                  </a:lnTo>
                  <a:lnTo>
                    <a:pt x="493509" y="419798"/>
                  </a:lnTo>
                  <a:lnTo>
                    <a:pt x="494347" y="416852"/>
                  </a:lnTo>
                  <a:lnTo>
                    <a:pt x="494347" y="125488"/>
                  </a:lnTo>
                  <a:lnTo>
                    <a:pt x="494347" y="91757"/>
                  </a:lnTo>
                  <a:lnTo>
                    <a:pt x="494347" y="85471"/>
                  </a:lnTo>
                  <a:close/>
                </a:path>
              </a:pathLst>
            </a:custGeom>
            <a:solidFill>
              <a:srgbClr val="95D5D6"/>
            </a:solidFill>
          </p:spPr>
          <p:txBody>
            <a:bodyPr wrap="square" lIns="0" tIns="0" rIns="0" bIns="0" rtlCol="0"/>
            <a:lstStyle/>
            <a:p>
              <a:endParaRPr dirty="0"/>
            </a:p>
          </p:txBody>
        </p:sp>
        <p:pic>
          <p:nvPicPr>
            <p:cNvPr id="30" name="object 30"/>
            <p:cNvPicPr/>
            <p:nvPr/>
          </p:nvPicPr>
          <p:blipFill>
            <a:blip r:embed="rId8" cstate="print"/>
            <a:stretch>
              <a:fillRect/>
            </a:stretch>
          </p:blipFill>
          <p:spPr>
            <a:xfrm>
              <a:off x="11980157" y="5560311"/>
              <a:ext cx="146608" cy="146608"/>
            </a:xfrm>
            <a:prstGeom prst="rect">
              <a:avLst/>
            </a:prstGeom>
          </p:spPr>
        </p:pic>
      </p:grpSp>
      <p:pic>
        <p:nvPicPr>
          <p:cNvPr id="31" name="object 31"/>
          <p:cNvPicPr/>
          <p:nvPr/>
        </p:nvPicPr>
        <p:blipFill>
          <a:blip r:embed="rId9" cstate="print"/>
          <a:stretch>
            <a:fillRect/>
          </a:stretch>
        </p:blipFill>
        <p:spPr>
          <a:xfrm>
            <a:off x="10743972" y="839078"/>
            <a:ext cx="1198886" cy="1052829"/>
          </a:xfrm>
          <a:prstGeom prst="rect">
            <a:avLst/>
          </a:prstGeom>
        </p:spPr>
      </p:pic>
      <p:pic>
        <p:nvPicPr>
          <p:cNvPr id="32" name="Picture 31"/>
          <p:cNvPicPr>
            <a:picLocks noChangeAspect="1"/>
          </p:cNvPicPr>
          <p:nvPr/>
        </p:nvPicPr>
        <p:blipFill>
          <a:blip r:embed="rId10"/>
          <a:stretch>
            <a:fillRect/>
          </a:stretch>
        </p:blipFill>
        <p:spPr>
          <a:xfrm>
            <a:off x="1684152" y="309600"/>
            <a:ext cx="8823696" cy="6238800"/>
          </a:xfrm>
          <a:prstGeom prst="rect">
            <a:avLst/>
          </a:prstGeom>
        </p:spPr>
      </p:pic>
    </p:spTree>
    <p:custDataLst>
      <p:tags r:id="rId1"/>
    </p:custDataLst>
    <p:extLst>
      <p:ext uri="{BB962C8B-B14F-4D97-AF65-F5344CB8AC3E}">
        <p14:creationId xmlns:p14="http://schemas.microsoft.com/office/powerpoint/2010/main" val="241573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963" y="5484944"/>
            <a:ext cx="7484608" cy="1243674"/>
          </a:xfrm>
        </p:spPr>
        <p:txBody>
          <a:bodyPr/>
          <a:lstStyle/>
          <a:p>
            <a:pPr marL="12700" marR="5080" lvl="0" algn="l" rtl="0">
              <a:lnSpc>
                <a:spcPct val="122200"/>
              </a:lnSpc>
              <a:spcBef>
                <a:spcPts val="100"/>
              </a:spcBef>
              <a:spcAft>
                <a:spcPts val="600"/>
              </a:spcAft>
              <a:defRPr/>
            </a:pPr>
            <a:r>
              <a:rPr lang="en-IE" sz="1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Cathy Duggan</a:t>
            </a:r>
          </a:p>
          <a:p>
            <a:pPr marL="12700" marR="5080" lvl="0" algn="l" rtl="0">
              <a:lnSpc>
                <a:spcPct val="122200"/>
              </a:lnSpc>
              <a:spcBef>
                <a:spcPts val="100"/>
              </a:spcBef>
              <a:defRPr/>
            </a:pPr>
            <a:r>
              <a:rPr lang="en-IE" sz="1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Project lead – Health and Social Care Standards </a:t>
            </a:r>
          </a:p>
          <a:p>
            <a:pPr marL="12700" marR="5080" lvl="0" algn="l" rtl="0">
              <a:lnSpc>
                <a:spcPct val="122200"/>
              </a:lnSpc>
              <a:spcBef>
                <a:spcPts val="100"/>
              </a:spcBef>
              <a:spcAft>
                <a:spcPts val="600"/>
              </a:spcAft>
              <a:defRPr/>
            </a:pPr>
            <a:r>
              <a:rPr lang="en-IE" sz="1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Health Information and Quality Authority</a:t>
            </a:r>
            <a:r>
              <a:rPr lang="en-BE" sz="1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 (HIQA)</a:t>
            </a:r>
            <a:r>
              <a:rPr lang="en-IE" sz="1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 Ireland</a:t>
            </a:r>
            <a:endParaRPr lang="en-BE" sz="14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2700" marR="5080" lvl="0" algn="l" rtl="0">
              <a:lnSpc>
                <a:spcPct val="122200"/>
              </a:lnSpc>
              <a:spcBef>
                <a:spcPts val="100"/>
              </a:spcBef>
              <a:defRPr/>
            </a:pPr>
            <a:r>
              <a:rPr lang="en-IE" sz="1400" b="0" dirty="0">
                <a:solidFill>
                  <a:srgbClr val="002060"/>
                </a:solidFill>
                <a:latin typeface="Tahoma" panose="020B0604030504040204" pitchFamily="34" charset="0"/>
                <a:ea typeface="Tahoma" panose="020B0604030504040204" pitchFamily="34" charset="0"/>
                <a:cs typeface="Tahoma" panose="020B0604030504040204" pitchFamily="34" charset="0"/>
              </a:rPr>
              <a:t>cduggan</a:t>
            </a:r>
            <a:r>
              <a:rPr lang="en-IE" sz="1400" b="0" kern="1200" dirty="0">
                <a:solidFill>
                  <a:srgbClr val="002060"/>
                </a:solidFill>
                <a:latin typeface="Tahoma" panose="020B0604030504040204" pitchFamily="34" charset="0"/>
                <a:ea typeface="Tahoma" panose="020B0604030504040204" pitchFamily="34" charset="0"/>
                <a:cs typeface="Tahoma" panose="020B0604030504040204" pitchFamily="34" charset="0"/>
              </a:rPr>
              <a:t>@hiqa.ie | standards@hiqa.ie | www.hiqa.ie</a:t>
            </a:r>
          </a:p>
        </p:txBody>
      </p:sp>
      <p:sp>
        <p:nvSpPr>
          <p:cNvPr id="3" name="Text Placeholder 2"/>
          <p:cNvSpPr>
            <a:spLocks noGrp="1"/>
          </p:cNvSpPr>
          <p:nvPr>
            <p:ph type="body" sz="quarter" idx="11"/>
          </p:nvPr>
        </p:nvSpPr>
        <p:spPr>
          <a:xfrm>
            <a:off x="207963" y="758330"/>
            <a:ext cx="8261334" cy="2013372"/>
          </a:xfrm>
        </p:spPr>
        <p:txBody>
          <a:bodyPr/>
          <a:lstStyle/>
          <a:p>
            <a:pPr marL="12700" marR="5080">
              <a:lnSpc>
                <a:spcPts val="4980"/>
              </a:lnSpc>
              <a:spcBef>
                <a:spcPts val="655"/>
              </a:spcBef>
            </a:pPr>
            <a:r>
              <a:rPr lang="en-IE" sz="2400" dirty="0">
                <a:latin typeface="Tahoma" panose="020B0604030504040204" pitchFamily="34" charset="0"/>
                <a:ea typeface="Tahoma" panose="020B0604030504040204" pitchFamily="34" charset="0"/>
                <a:cs typeface="Tahoma" panose="020B0604030504040204" pitchFamily="34" charset="0"/>
              </a:rPr>
              <a:t>Bridging the gap</a:t>
            </a:r>
          </a:p>
          <a:p>
            <a:pPr marL="12700" marR="5080">
              <a:lnSpc>
                <a:spcPts val="4980"/>
              </a:lnSpc>
              <a:spcBef>
                <a:spcPts val="655"/>
              </a:spcBef>
            </a:pPr>
            <a:r>
              <a:rPr lang="en-IE" sz="2400" b="0" dirty="0">
                <a:latin typeface="Tahoma" panose="020B0604030504040204" pitchFamily="34" charset="0"/>
                <a:ea typeface="Tahoma" panose="020B0604030504040204" pitchFamily="34" charset="0"/>
                <a:cs typeface="Tahoma" panose="020B0604030504040204" pitchFamily="34" charset="0"/>
              </a:rPr>
              <a:t>A practical guide to facilitate implementation of national standards in health, mental health and social care services </a:t>
            </a:r>
            <a:endParaRPr lang="en-US" sz="2400" b="0" spc="20" dirty="0">
              <a:latin typeface="Arial"/>
              <a:cs typeface="Arial"/>
            </a:endParaRPr>
          </a:p>
        </p:txBody>
      </p:sp>
      <p:sp>
        <p:nvSpPr>
          <p:cNvPr id="4" name="TextBox 3"/>
          <p:cNvSpPr txBox="1"/>
          <p:nvPr/>
        </p:nvSpPr>
        <p:spPr>
          <a:xfrm>
            <a:off x="106236" y="4856085"/>
            <a:ext cx="3844031" cy="369332"/>
          </a:xfrm>
          <a:prstGeom prst="rect">
            <a:avLst/>
          </a:prstGeom>
          <a:noFill/>
        </p:spPr>
        <p:txBody>
          <a:bodyPr wrap="square" rtlCol="0">
            <a:spAutoFit/>
          </a:bodyPr>
          <a:lstStyle/>
          <a:p>
            <a:r>
              <a:rPr lang="en-IE" dirty="0"/>
              <a:t> June 2025</a:t>
            </a:r>
          </a:p>
        </p:txBody>
      </p:sp>
    </p:spTree>
    <p:extLst>
      <p:ext uri="{BB962C8B-B14F-4D97-AF65-F5344CB8AC3E}">
        <p14:creationId xmlns:p14="http://schemas.microsoft.com/office/powerpoint/2010/main" val="389584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1054778" y="5133925"/>
            <a:ext cx="4990422" cy="951845"/>
          </a:xfrm>
          <a:prstGeom prst="roundRect">
            <a:avLst>
              <a:gd name="adj" fmla="val 31504"/>
            </a:avLst>
          </a:prstGeom>
          <a:solidFill>
            <a:schemeClr val="bg1"/>
          </a:solidFill>
          <a:ln w="28575">
            <a:solidFill>
              <a:srgbClr val="F7AD1A"/>
            </a:solidFill>
          </a:ln>
        </p:spPr>
        <p:txBody>
          <a:bodyPr wrap="square" anchor="ctr">
            <a:spAutoFit/>
          </a:bodyPr>
          <a:lstStyle/>
          <a:p>
            <a:pPr marL="285750" indent="-285750">
              <a:lnSpc>
                <a:spcPct val="150000"/>
              </a:lnSpc>
              <a:spcAft>
                <a:spcPts val="600"/>
              </a:spcAft>
              <a:buFont typeface="Arial" panose="020B0604020202020204" pitchFamily="34" charset="0"/>
              <a:buChar char="•"/>
            </a:pPr>
            <a:r>
              <a:rPr lang="en-IE" sz="1600" dirty="0">
                <a:latin typeface="Arial" panose="020B0604020202020204" pitchFamily="34" charset="0"/>
                <a:cs typeface="Arial" panose="020B0604020202020204" pitchFamily="34" charset="0"/>
              </a:rPr>
              <a:t>How should we evaluate the guide’s impact?</a:t>
            </a:r>
          </a:p>
          <a:p>
            <a:pPr marL="285750" indent="-285750">
              <a:lnSpc>
                <a:spcPct val="150000"/>
              </a:lnSpc>
              <a:spcAft>
                <a:spcPts val="600"/>
              </a:spcAft>
              <a:buFont typeface="Arial" panose="020B0604020202020204" pitchFamily="34" charset="0"/>
              <a:buChar char="•"/>
            </a:pPr>
            <a:r>
              <a:rPr lang="en-IE" sz="1600" dirty="0">
                <a:latin typeface="Arial" panose="020B0604020202020204" pitchFamily="34" charset="0"/>
                <a:cs typeface="Arial" panose="020B0604020202020204" pitchFamily="34" charset="0"/>
              </a:rPr>
              <a:t>Could alternative formats support wider use?</a:t>
            </a:r>
            <a:endParaRPr lang="en-US" sz="1600" dirty="0">
              <a:latin typeface="Arial" panose="020B0604020202020204" pitchFamily="34" charset="0"/>
              <a:cs typeface="Arial" panose="020B0604020202020204" pitchFamily="34" charset="0"/>
            </a:endParaRPr>
          </a:p>
        </p:txBody>
      </p:sp>
      <p:sp>
        <p:nvSpPr>
          <p:cNvPr id="11" name="Rounded Rectangle 10"/>
          <p:cNvSpPr/>
          <p:nvPr/>
        </p:nvSpPr>
        <p:spPr>
          <a:xfrm>
            <a:off x="1054779" y="4543698"/>
            <a:ext cx="4990421" cy="393654"/>
          </a:xfrm>
          <a:prstGeom prst="roundRect">
            <a:avLst/>
          </a:prstGeom>
          <a:solidFill>
            <a:srgbClr val="F7AD1A"/>
          </a:solidFill>
          <a:ln w="28575">
            <a:noFill/>
          </a:ln>
        </p:spPr>
        <p:txBody>
          <a:bodyPr wrap="square">
            <a:spAutoFit/>
          </a:bodyPr>
          <a:lstStyle/>
          <a:p>
            <a:pPr>
              <a:lnSpc>
                <a:spcPct val="107000"/>
              </a:lnSpc>
              <a:spcAft>
                <a:spcPts val="600"/>
              </a:spcAft>
              <a:tabLst>
                <a:tab pos="706755" algn="l"/>
              </a:tabLst>
            </a:pPr>
            <a:r>
              <a:rPr lang="en-IE" sz="1600" b="1" dirty="0">
                <a:solidFill>
                  <a:schemeClr val="bg1"/>
                </a:solidFill>
                <a:latin typeface="Arial" panose="020B0604020202020204" pitchFamily="34" charset="0"/>
                <a:ea typeface="Calibri" panose="020F0502020204030204" pitchFamily="34" charset="0"/>
                <a:cs typeface="Arial" panose="020B0604020202020204" pitchFamily="34" charset="0"/>
              </a:rPr>
              <a:t>Discussion and next steps</a:t>
            </a:r>
          </a:p>
        </p:txBody>
      </p:sp>
    </p:spTree>
    <p:extLst>
      <p:ext uri="{BB962C8B-B14F-4D97-AF65-F5344CB8AC3E}">
        <p14:creationId xmlns:p14="http://schemas.microsoft.com/office/powerpoint/2010/main" val="131936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2"/>
          <p:cNvSpPr/>
          <p:nvPr/>
        </p:nvSpPr>
        <p:spPr>
          <a:xfrm>
            <a:off x="-116968" y="50579"/>
            <a:ext cx="1244081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pPr marL="12700" marR="5080" lvl="0">
              <a:lnSpc>
                <a:spcPct val="122200"/>
              </a:lnSpc>
              <a:spcBef>
                <a:spcPts val="100"/>
              </a:spcBef>
              <a:spcAft>
                <a:spcPts val="600"/>
              </a:spcAft>
              <a:defRPr/>
            </a:pPr>
            <a:endParaRPr lang="en-IE"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object 3"/>
          <p:cNvSpPr/>
          <p:nvPr/>
        </p:nvSpPr>
        <p:spPr>
          <a:xfrm>
            <a:off x="9271386" y="4127166"/>
            <a:ext cx="310515" cy="299085"/>
          </a:xfrm>
          <a:custGeom>
            <a:avLst/>
            <a:gdLst/>
            <a:ahLst/>
            <a:cxnLst/>
            <a:rect l="l" t="t" r="r" b="b"/>
            <a:pathLst>
              <a:path w="310515" h="299085">
                <a:moveTo>
                  <a:pt x="82215" y="1"/>
                </a:moveTo>
                <a:lnTo>
                  <a:pt x="38879" y="8746"/>
                </a:lnTo>
                <a:lnTo>
                  <a:pt x="5768" y="46513"/>
                </a:lnTo>
                <a:lnTo>
                  <a:pt x="0" y="77736"/>
                </a:lnTo>
                <a:lnTo>
                  <a:pt x="2525" y="107759"/>
                </a:lnTo>
                <a:lnTo>
                  <a:pt x="24431" y="161803"/>
                </a:lnTo>
                <a:lnTo>
                  <a:pt x="53320" y="200300"/>
                </a:lnTo>
                <a:lnTo>
                  <a:pt x="85768" y="236554"/>
                </a:lnTo>
                <a:lnTo>
                  <a:pt x="118770" y="269158"/>
                </a:lnTo>
                <a:lnTo>
                  <a:pt x="149323" y="296703"/>
                </a:lnTo>
                <a:lnTo>
                  <a:pt x="153082" y="298887"/>
                </a:lnTo>
                <a:lnTo>
                  <a:pt x="157273" y="298887"/>
                </a:lnTo>
                <a:lnTo>
                  <a:pt x="159369" y="298151"/>
                </a:lnTo>
                <a:lnTo>
                  <a:pt x="161045" y="296690"/>
                </a:lnTo>
                <a:lnTo>
                  <a:pt x="181681" y="278047"/>
                </a:lnTo>
                <a:lnTo>
                  <a:pt x="155165" y="278047"/>
                </a:lnTo>
                <a:lnTo>
                  <a:pt x="126134" y="251481"/>
                </a:lnTo>
                <a:lnTo>
                  <a:pt x="95613" y="220941"/>
                </a:lnTo>
                <a:lnTo>
                  <a:pt x="65802" y="187303"/>
                </a:lnTo>
                <a:lnTo>
                  <a:pt x="39328" y="151872"/>
                </a:lnTo>
                <a:lnTo>
                  <a:pt x="20096" y="104255"/>
                </a:lnTo>
                <a:lnTo>
                  <a:pt x="17802" y="77736"/>
                </a:lnTo>
                <a:lnTo>
                  <a:pt x="22514" y="52799"/>
                </a:lnTo>
                <a:lnTo>
                  <a:pt x="60322" y="19551"/>
                </a:lnTo>
                <a:lnTo>
                  <a:pt x="69808" y="17646"/>
                </a:lnTo>
                <a:lnTo>
                  <a:pt x="121617" y="17646"/>
                </a:lnTo>
                <a:lnTo>
                  <a:pt x="107672" y="7632"/>
                </a:lnTo>
                <a:lnTo>
                  <a:pt x="82215" y="1"/>
                </a:lnTo>
                <a:close/>
              </a:path>
              <a:path w="310515" h="299085">
                <a:moveTo>
                  <a:pt x="285390" y="18340"/>
                </a:moveTo>
                <a:lnTo>
                  <a:pt x="227256" y="18340"/>
                </a:lnTo>
                <a:lnTo>
                  <a:pt x="249958" y="19551"/>
                </a:lnTo>
                <a:lnTo>
                  <a:pt x="262833" y="24454"/>
                </a:lnTo>
                <a:lnTo>
                  <a:pt x="273451" y="31655"/>
                </a:lnTo>
                <a:lnTo>
                  <a:pt x="281782" y="41127"/>
                </a:lnTo>
                <a:lnTo>
                  <a:pt x="287791" y="52837"/>
                </a:lnTo>
                <a:lnTo>
                  <a:pt x="292496" y="77736"/>
                </a:lnTo>
                <a:lnTo>
                  <a:pt x="290190" y="104284"/>
                </a:lnTo>
                <a:lnTo>
                  <a:pt x="270938" y="151872"/>
                </a:lnTo>
                <a:lnTo>
                  <a:pt x="244587" y="187167"/>
                </a:lnTo>
                <a:lnTo>
                  <a:pt x="214814" y="220779"/>
                </a:lnTo>
                <a:lnTo>
                  <a:pt x="184043" y="251588"/>
                </a:lnTo>
                <a:lnTo>
                  <a:pt x="155165" y="278047"/>
                </a:lnTo>
                <a:lnTo>
                  <a:pt x="181681" y="278047"/>
                </a:lnTo>
                <a:lnTo>
                  <a:pt x="224679" y="236372"/>
                </a:lnTo>
                <a:lnTo>
                  <a:pt x="257082" y="200146"/>
                </a:lnTo>
                <a:lnTo>
                  <a:pt x="285835" y="161803"/>
                </a:lnTo>
                <a:lnTo>
                  <a:pt x="307783" y="107730"/>
                </a:lnTo>
                <a:lnTo>
                  <a:pt x="310311" y="77736"/>
                </a:lnTo>
                <a:lnTo>
                  <a:pt x="310287" y="76053"/>
                </a:lnTo>
                <a:lnTo>
                  <a:pt x="304523" y="46475"/>
                </a:lnTo>
                <a:lnTo>
                  <a:pt x="296540" y="31004"/>
                </a:lnTo>
                <a:lnTo>
                  <a:pt x="285453" y="18384"/>
                </a:lnTo>
                <a:close/>
              </a:path>
              <a:path w="310515" h="299085">
                <a:moveTo>
                  <a:pt x="121617" y="17646"/>
                </a:moveTo>
                <a:lnTo>
                  <a:pt x="74507" y="17646"/>
                </a:lnTo>
                <a:lnTo>
                  <a:pt x="93442" y="21146"/>
                </a:lnTo>
                <a:lnTo>
                  <a:pt x="111989" y="31655"/>
                </a:lnTo>
                <a:lnTo>
                  <a:pt x="130022" y="49069"/>
                </a:lnTo>
                <a:lnTo>
                  <a:pt x="147571" y="73437"/>
                </a:lnTo>
                <a:lnTo>
                  <a:pt x="149209" y="76066"/>
                </a:lnTo>
                <a:lnTo>
                  <a:pt x="152092" y="77653"/>
                </a:lnTo>
                <a:lnTo>
                  <a:pt x="158277" y="77653"/>
                </a:lnTo>
                <a:lnTo>
                  <a:pt x="161147" y="76053"/>
                </a:lnTo>
                <a:lnTo>
                  <a:pt x="162785" y="73424"/>
                </a:lnTo>
                <a:lnTo>
                  <a:pt x="178331" y="52431"/>
                </a:lnTo>
                <a:lnTo>
                  <a:pt x="155165" y="52431"/>
                </a:lnTo>
                <a:lnTo>
                  <a:pt x="132022" y="25122"/>
                </a:lnTo>
                <a:lnTo>
                  <a:pt x="121617" y="17646"/>
                </a:lnTo>
                <a:close/>
              </a:path>
              <a:path w="310515" h="299085">
                <a:moveTo>
                  <a:pt x="228058" y="0"/>
                </a:moveTo>
                <a:lnTo>
                  <a:pt x="202595" y="7637"/>
                </a:lnTo>
                <a:lnTo>
                  <a:pt x="178276" y="25128"/>
                </a:lnTo>
                <a:lnTo>
                  <a:pt x="155165" y="52431"/>
                </a:lnTo>
                <a:lnTo>
                  <a:pt x="178331" y="52431"/>
                </a:lnTo>
                <a:lnTo>
                  <a:pt x="183594" y="45324"/>
                </a:lnTo>
                <a:lnTo>
                  <a:pt x="205110" y="26947"/>
                </a:lnTo>
                <a:lnTo>
                  <a:pt x="227256" y="18340"/>
                </a:lnTo>
                <a:lnTo>
                  <a:pt x="285390" y="18340"/>
                </a:lnTo>
                <a:lnTo>
                  <a:pt x="271395" y="8743"/>
                </a:lnTo>
                <a:lnTo>
                  <a:pt x="254581" y="2266"/>
                </a:lnTo>
                <a:lnTo>
                  <a:pt x="228058" y="0"/>
                </a:lnTo>
                <a:close/>
              </a:path>
            </a:pathLst>
          </a:custGeom>
          <a:solidFill>
            <a:srgbClr val="00AAA6"/>
          </a:solidFill>
        </p:spPr>
        <p:txBody>
          <a:bodyPr wrap="square" lIns="0" tIns="0" rIns="0" bIns="0" rtlCol="0"/>
          <a:lstStyle/>
          <a:p>
            <a:endParaRPr dirty="0"/>
          </a:p>
        </p:txBody>
      </p:sp>
      <p:sp>
        <p:nvSpPr>
          <p:cNvPr id="5" name="object 5"/>
          <p:cNvSpPr/>
          <p:nvPr/>
        </p:nvSpPr>
        <p:spPr>
          <a:xfrm>
            <a:off x="10751284" y="3379969"/>
            <a:ext cx="761365" cy="326390"/>
          </a:xfrm>
          <a:custGeom>
            <a:avLst/>
            <a:gdLst/>
            <a:ahLst/>
            <a:cxnLst/>
            <a:rect l="l" t="t" r="r" b="b"/>
            <a:pathLst>
              <a:path w="761365" h="326389">
                <a:moveTo>
                  <a:pt x="410425" y="0"/>
                </a:moveTo>
                <a:lnTo>
                  <a:pt x="406704" y="2540"/>
                </a:lnTo>
                <a:lnTo>
                  <a:pt x="352120" y="171856"/>
                </a:lnTo>
                <a:lnTo>
                  <a:pt x="4000" y="171856"/>
                </a:lnTo>
                <a:lnTo>
                  <a:pt x="0" y="175869"/>
                </a:lnTo>
                <a:lnTo>
                  <a:pt x="0" y="185750"/>
                </a:lnTo>
                <a:lnTo>
                  <a:pt x="4000" y="189763"/>
                </a:lnTo>
                <a:lnTo>
                  <a:pt x="362534" y="189763"/>
                </a:lnTo>
                <a:lnTo>
                  <a:pt x="365963" y="187248"/>
                </a:lnTo>
                <a:lnTo>
                  <a:pt x="411695" y="45377"/>
                </a:lnTo>
                <a:lnTo>
                  <a:pt x="464159" y="322757"/>
                </a:lnTo>
                <a:lnTo>
                  <a:pt x="467525" y="325755"/>
                </a:lnTo>
                <a:lnTo>
                  <a:pt x="472198" y="326047"/>
                </a:lnTo>
                <a:lnTo>
                  <a:pt x="476034" y="326047"/>
                </a:lnTo>
                <a:lnTo>
                  <a:pt x="479463" y="323596"/>
                </a:lnTo>
                <a:lnTo>
                  <a:pt x="543153" y="131660"/>
                </a:lnTo>
                <a:lnTo>
                  <a:pt x="570445" y="187794"/>
                </a:lnTo>
                <a:lnTo>
                  <a:pt x="573570" y="189763"/>
                </a:lnTo>
                <a:lnTo>
                  <a:pt x="757186" y="189763"/>
                </a:lnTo>
                <a:lnTo>
                  <a:pt x="761199" y="185750"/>
                </a:lnTo>
                <a:lnTo>
                  <a:pt x="761199" y="175869"/>
                </a:lnTo>
                <a:lnTo>
                  <a:pt x="757186" y="171856"/>
                </a:lnTo>
                <a:lnTo>
                  <a:pt x="582599" y="171856"/>
                </a:lnTo>
                <a:lnTo>
                  <a:pt x="548055" y="100774"/>
                </a:lnTo>
                <a:lnTo>
                  <a:pt x="544639" y="98780"/>
                </a:lnTo>
                <a:lnTo>
                  <a:pt x="537375" y="99275"/>
                </a:lnTo>
                <a:lnTo>
                  <a:pt x="534250" y="101688"/>
                </a:lnTo>
                <a:lnTo>
                  <a:pt x="474573" y="281508"/>
                </a:lnTo>
                <a:lnTo>
                  <a:pt x="421995" y="3492"/>
                </a:lnTo>
                <a:lnTo>
                  <a:pt x="418604" y="508"/>
                </a:lnTo>
                <a:lnTo>
                  <a:pt x="410425" y="0"/>
                </a:lnTo>
                <a:close/>
              </a:path>
            </a:pathLst>
          </a:custGeom>
          <a:solidFill>
            <a:srgbClr val="00AAA6"/>
          </a:solidFill>
        </p:spPr>
        <p:txBody>
          <a:bodyPr wrap="square" lIns="0" tIns="0" rIns="0" bIns="0" rtlCol="0"/>
          <a:lstStyle/>
          <a:p>
            <a:endParaRPr dirty="0"/>
          </a:p>
        </p:txBody>
      </p:sp>
      <p:sp>
        <p:nvSpPr>
          <p:cNvPr id="6" name="object 6"/>
          <p:cNvSpPr/>
          <p:nvPr/>
        </p:nvSpPr>
        <p:spPr>
          <a:xfrm>
            <a:off x="11373325" y="2193500"/>
            <a:ext cx="381000" cy="237490"/>
          </a:xfrm>
          <a:custGeom>
            <a:avLst/>
            <a:gdLst/>
            <a:ahLst/>
            <a:cxnLst/>
            <a:rect l="l" t="t" r="r" b="b"/>
            <a:pathLst>
              <a:path w="381000" h="237489">
                <a:moveTo>
                  <a:pt x="145897" y="0"/>
                </a:moveTo>
                <a:lnTo>
                  <a:pt x="142201" y="2666"/>
                </a:lnTo>
                <a:lnTo>
                  <a:pt x="101726" y="142176"/>
                </a:lnTo>
                <a:lnTo>
                  <a:pt x="4013" y="142176"/>
                </a:lnTo>
                <a:lnTo>
                  <a:pt x="0" y="146176"/>
                </a:lnTo>
                <a:lnTo>
                  <a:pt x="0" y="156057"/>
                </a:lnTo>
                <a:lnTo>
                  <a:pt x="4013" y="160070"/>
                </a:lnTo>
                <a:lnTo>
                  <a:pt x="112433" y="160070"/>
                </a:lnTo>
                <a:lnTo>
                  <a:pt x="115938" y="157441"/>
                </a:lnTo>
                <a:lnTo>
                  <a:pt x="148005" y="46901"/>
                </a:lnTo>
                <a:lnTo>
                  <a:pt x="185013" y="233743"/>
                </a:lnTo>
                <a:lnTo>
                  <a:pt x="188290" y="236677"/>
                </a:lnTo>
                <a:lnTo>
                  <a:pt x="193014" y="237032"/>
                </a:lnTo>
                <a:lnTo>
                  <a:pt x="196710" y="237032"/>
                </a:lnTo>
                <a:lnTo>
                  <a:pt x="200063" y="234746"/>
                </a:lnTo>
                <a:lnTo>
                  <a:pt x="245313" y="114604"/>
                </a:lnTo>
                <a:lnTo>
                  <a:pt x="264274" y="157962"/>
                </a:lnTo>
                <a:lnTo>
                  <a:pt x="267500" y="160070"/>
                </a:lnTo>
                <a:lnTo>
                  <a:pt x="376669" y="160070"/>
                </a:lnTo>
                <a:lnTo>
                  <a:pt x="380669" y="156057"/>
                </a:lnTo>
                <a:lnTo>
                  <a:pt x="380669" y="146176"/>
                </a:lnTo>
                <a:lnTo>
                  <a:pt x="376669" y="142176"/>
                </a:lnTo>
                <a:lnTo>
                  <a:pt x="276910" y="142176"/>
                </a:lnTo>
                <a:lnTo>
                  <a:pt x="251434" y="83934"/>
                </a:lnTo>
                <a:lnTo>
                  <a:pt x="248107" y="81826"/>
                </a:lnTo>
                <a:lnTo>
                  <a:pt x="240817" y="82003"/>
                </a:lnTo>
                <a:lnTo>
                  <a:pt x="237591" y="84289"/>
                </a:lnTo>
                <a:lnTo>
                  <a:pt x="195694" y="195554"/>
                </a:lnTo>
                <a:lnTo>
                  <a:pt x="157619" y="3327"/>
                </a:lnTo>
                <a:lnTo>
                  <a:pt x="154152" y="368"/>
                </a:lnTo>
                <a:lnTo>
                  <a:pt x="145897" y="0"/>
                </a:lnTo>
                <a:close/>
              </a:path>
            </a:pathLst>
          </a:custGeom>
          <a:solidFill>
            <a:srgbClr val="00AAA6"/>
          </a:solidFill>
        </p:spPr>
        <p:txBody>
          <a:bodyPr wrap="square" lIns="0" tIns="0" rIns="0" bIns="0" rtlCol="0"/>
          <a:lstStyle/>
          <a:p>
            <a:endParaRPr dirty="0"/>
          </a:p>
        </p:txBody>
      </p:sp>
      <p:pic>
        <p:nvPicPr>
          <p:cNvPr id="7" name="object 7"/>
          <p:cNvPicPr/>
          <p:nvPr/>
        </p:nvPicPr>
        <p:blipFill>
          <a:blip r:embed="rId3" cstate="print"/>
          <a:stretch>
            <a:fillRect/>
          </a:stretch>
        </p:blipFill>
        <p:spPr>
          <a:xfrm>
            <a:off x="10787263" y="2679056"/>
            <a:ext cx="243801" cy="232143"/>
          </a:xfrm>
          <a:prstGeom prst="rect">
            <a:avLst/>
          </a:prstGeom>
        </p:spPr>
      </p:pic>
      <p:sp>
        <p:nvSpPr>
          <p:cNvPr id="12" name="object 12"/>
          <p:cNvSpPr/>
          <p:nvPr/>
        </p:nvSpPr>
        <p:spPr>
          <a:xfrm>
            <a:off x="12058294" y="1286573"/>
            <a:ext cx="133985" cy="535305"/>
          </a:xfrm>
          <a:custGeom>
            <a:avLst/>
            <a:gdLst/>
            <a:ahLst/>
            <a:cxnLst/>
            <a:rect l="l" t="t" r="r" b="b"/>
            <a:pathLst>
              <a:path w="133984" h="535305">
                <a:moveTo>
                  <a:pt x="133807" y="170802"/>
                </a:moveTo>
                <a:lnTo>
                  <a:pt x="131025" y="176669"/>
                </a:lnTo>
                <a:lnTo>
                  <a:pt x="118922" y="220649"/>
                </a:lnTo>
                <a:lnTo>
                  <a:pt x="114719" y="267360"/>
                </a:lnTo>
                <a:lnTo>
                  <a:pt x="118097" y="309549"/>
                </a:lnTo>
                <a:lnTo>
                  <a:pt x="128092" y="350100"/>
                </a:lnTo>
                <a:lnTo>
                  <a:pt x="133807" y="363474"/>
                </a:lnTo>
                <a:lnTo>
                  <a:pt x="133807" y="170802"/>
                </a:lnTo>
                <a:close/>
              </a:path>
              <a:path w="133984" h="535305">
                <a:moveTo>
                  <a:pt x="133807" y="0"/>
                </a:moveTo>
                <a:lnTo>
                  <a:pt x="109918" y="2362"/>
                </a:lnTo>
                <a:lnTo>
                  <a:pt x="101777" y="84899"/>
                </a:lnTo>
                <a:lnTo>
                  <a:pt x="28524" y="123863"/>
                </a:lnTo>
                <a:lnTo>
                  <a:pt x="52616" y="203250"/>
                </a:lnTo>
                <a:lnTo>
                  <a:pt x="0" y="267360"/>
                </a:lnTo>
                <a:lnTo>
                  <a:pt x="52616" y="331482"/>
                </a:lnTo>
                <a:lnTo>
                  <a:pt x="28524" y="410870"/>
                </a:lnTo>
                <a:lnTo>
                  <a:pt x="101777" y="449821"/>
                </a:lnTo>
                <a:lnTo>
                  <a:pt x="109918" y="532358"/>
                </a:lnTo>
                <a:lnTo>
                  <a:pt x="133807" y="534720"/>
                </a:lnTo>
                <a:lnTo>
                  <a:pt x="133807" y="511454"/>
                </a:lnTo>
                <a:lnTo>
                  <a:pt x="131102" y="511187"/>
                </a:lnTo>
                <a:lnTo>
                  <a:pt x="123596" y="435216"/>
                </a:lnTo>
                <a:lnTo>
                  <a:pt x="56222" y="399376"/>
                </a:lnTo>
                <a:lnTo>
                  <a:pt x="78359" y="326351"/>
                </a:lnTo>
                <a:lnTo>
                  <a:pt x="29959" y="267360"/>
                </a:lnTo>
                <a:lnTo>
                  <a:pt x="78359" y="208368"/>
                </a:lnTo>
                <a:lnTo>
                  <a:pt x="56222" y="135356"/>
                </a:lnTo>
                <a:lnTo>
                  <a:pt x="123596" y="99517"/>
                </a:lnTo>
                <a:lnTo>
                  <a:pt x="131102" y="23545"/>
                </a:lnTo>
                <a:lnTo>
                  <a:pt x="133807" y="23279"/>
                </a:lnTo>
                <a:lnTo>
                  <a:pt x="133807" y="0"/>
                </a:lnTo>
                <a:close/>
              </a:path>
            </a:pathLst>
          </a:custGeom>
          <a:solidFill>
            <a:srgbClr val="00AAA6"/>
          </a:solidFill>
        </p:spPr>
        <p:txBody>
          <a:bodyPr wrap="square" lIns="0" tIns="0" rIns="0" bIns="0" rtlCol="0"/>
          <a:lstStyle/>
          <a:p>
            <a:endParaRPr dirty="0"/>
          </a:p>
        </p:txBody>
      </p:sp>
      <p:sp>
        <p:nvSpPr>
          <p:cNvPr id="13" name="object 13"/>
          <p:cNvSpPr/>
          <p:nvPr/>
        </p:nvSpPr>
        <p:spPr>
          <a:xfrm>
            <a:off x="10463086" y="3544341"/>
            <a:ext cx="142240" cy="13970"/>
          </a:xfrm>
          <a:custGeom>
            <a:avLst/>
            <a:gdLst/>
            <a:ahLst/>
            <a:cxnLst/>
            <a:rect l="l" t="t" r="r" b="b"/>
            <a:pathLst>
              <a:path w="142240" h="13970">
                <a:moveTo>
                  <a:pt x="91630" y="0"/>
                </a:moveTo>
                <a:lnTo>
                  <a:pt x="0" y="0"/>
                </a:lnTo>
                <a:lnTo>
                  <a:pt x="0" y="13703"/>
                </a:lnTo>
                <a:lnTo>
                  <a:pt x="91630" y="13703"/>
                </a:lnTo>
                <a:lnTo>
                  <a:pt x="91630" y="0"/>
                </a:lnTo>
                <a:close/>
              </a:path>
              <a:path w="142240" h="13970">
                <a:moveTo>
                  <a:pt x="142125" y="0"/>
                </a:moveTo>
                <a:lnTo>
                  <a:pt x="125222" y="0"/>
                </a:lnTo>
                <a:lnTo>
                  <a:pt x="125222" y="13703"/>
                </a:lnTo>
                <a:lnTo>
                  <a:pt x="142125" y="13703"/>
                </a:lnTo>
                <a:lnTo>
                  <a:pt x="142125" y="0"/>
                </a:lnTo>
                <a:close/>
              </a:path>
            </a:pathLst>
          </a:custGeom>
          <a:solidFill>
            <a:srgbClr val="00AAA6"/>
          </a:solidFill>
        </p:spPr>
        <p:txBody>
          <a:bodyPr wrap="square" lIns="0" tIns="0" rIns="0" bIns="0" rtlCol="0"/>
          <a:lstStyle/>
          <a:p>
            <a:endParaRPr dirty="0"/>
          </a:p>
        </p:txBody>
      </p:sp>
      <p:sp>
        <p:nvSpPr>
          <p:cNvPr id="14" name="object 14"/>
          <p:cNvSpPr/>
          <p:nvPr/>
        </p:nvSpPr>
        <p:spPr>
          <a:xfrm>
            <a:off x="10463086" y="3611879"/>
            <a:ext cx="142240" cy="13970"/>
          </a:xfrm>
          <a:custGeom>
            <a:avLst/>
            <a:gdLst/>
            <a:ahLst/>
            <a:cxnLst/>
            <a:rect l="l" t="t" r="r" b="b"/>
            <a:pathLst>
              <a:path w="142240" h="13970">
                <a:moveTo>
                  <a:pt x="91630" y="0"/>
                </a:moveTo>
                <a:lnTo>
                  <a:pt x="0" y="0"/>
                </a:lnTo>
                <a:lnTo>
                  <a:pt x="0" y="13703"/>
                </a:lnTo>
                <a:lnTo>
                  <a:pt x="91630" y="13703"/>
                </a:lnTo>
                <a:lnTo>
                  <a:pt x="91630" y="0"/>
                </a:lnTo>
                <a:close/>
              </a:path>
              <a:path w="142240" h="13970">
                <a:moveTo>
                  <a:pt x="142125" y="0"/>
                </a:moveTo>
                <a:lnTo>
                  <a:pt x="125222" y="0"/>
                </a:lnTo>
                <a:lnTo>
                  <a:pt x="125222" y="13703"/>
                </a:lnTo>
                <a:lnTo>
                  <a:pt x="142125" y="13703"/>
                </a:lnTo>
                <a:lnTo>
                  <a:pt x="142125" y="0"/>
                </a:lnTo>
                <a:close/>
              </a:path>
            </a:pathLst>
          </a:custGeom>
          <a:solidFill>
            <a:srgbClr val="00AAA6"/>
          </a:solidFill>
        </p:spPr>
        <p:txBody>
          <a:bodyPr wrap="square" lIns="0" tIns="0" rIns="0" bIns="0" rtlCol="0"/>
          <a:lstStyle/>
          <a:p>
            <a:endParaRPr dirty="0"/>
          </a:p>
        </p:txBody>
      </p:sp>
      <p:grpSp>
        <p:nvGrpSpPr>
          <p:cNvPr id="20" name="object 20"/>
          <p:cNvGrpSpPr/>
          <p:nvPr/>
        </p:nvGrpSpPr>
        <p:grpSpPr>
          <a:xfrm>
            <a:off x="12080388" y="4167517"/>
            <a:ext cx="111760" cy="347980"/>
            <a:chOff x="12080388" y="4167517"/>
            <a:chExt cx="111760" cy="347980"/>
          </a:xfrm>
        </p:grpSpPr>
        <p:sp>
          <p:nvSpPr>
            <p:cNvPr id="21" name="object 21"/>
            <p:cNvSpPr/>
            <p:nvPr/>
          </p:nvSpPr>
          <p:spPr>
            <a:xfrm>
              <a:off x="12080388" y="4167517"/>
              <a:ext cx="111760" cy="347980"/>
            </a:xfrm>
            <a:custGeom>
              <a:avLst/>
              <a:gdLst/>
              <a:ahLst/>
              <a:cxnLst/>
              <a:rect l="l" t="t" r="r" b="b"/>
              <a:pathLst>
                <a:path w="111759" h="347979">
                  <a:moveTo>
                    <a:pt x="111725" y="0"/>
                  </a:moveTo>
                  <a:lnTo>
                    <a:pt x="76097" y="7211"/>
                  </a:lnTo>
                  <a:lnTo>
                    <a:pt x="36510" y="33926"/>
                  </a:lnTo>
                  <a:lnTo>
                    <a:pt x="9800" y="73517"/>
                  </a:lnTo>
                  <a:lnTo>
                    <a:pt x="0" y="121945"/>
                  </a:lnTo>
                  <a:lnTo>
                    <a:pt x="2705" y="149969"/>
                  </a:lnTo>
                  <a:lnTo>
                    <a:pt x="9801" y="170969"/>
                  </a:lnTo>
                  <a:lnTo>
                    <a:pt x="19759" y="187209"/>
                  </a:lnTo>
                  <a:lnTo>
                    <a:pt x="42699" y="215224"/>
                  </a:lnTo>
                  <a:lnTo>
                    <a:pt x="52673" y="232338"/>
                  </a:lnTo>
                  <a:lnTo>
                    <a:pt x="59637" y="255518"/>
                  </a:lnTo>
                  <a:lnTo>
                    <a:pt x="62255" y="287985"/>
                  </a:lnTo>
                  <a:lnTo>
                    <a:pt x="67155" y="312200"/>
                  </a:lnTo>
                  <a:lnTo>
                    <a:pt x="80511" y="331990"/>
                  </a:lnTo>
                  <a:lnTo>
                    <a:pt x="100306" y="345342"/>
                  </a:lnTo>
                  <a:lnTo>
                    <a:pt x="111725" y="347652"/>
                  </a:lnTo>
                  <a:lnTo>
                    <a:pt x="111725" y="326898"/>
                  </a:lnTo>
                  <a:lnTo>
                    <a:pt x="108381" y="326222"/>
                  </a:lnTo>
                  <a:lnTo>
                    <a:pt x="95183" y="317319"/>
                  </a:lnTo>
                  <a:lnTo>
                    <a:pt x="86275" y="304125"/>
                  </a:lnTo>
                  <a:lnTo>
                    <a:pt x="83007" y="287985"/>
                  </a:lnTo>
                  <a:lnTo>
                    <a:pt x="79733" y="250294"/>
                  </a:lnTo>
                  <a:lnTo>
                    <a:pt x="71256" y="223070"/>
                  </a:lnTo>
                  <a:lnTo>
                    <a:pt x="59593" y="203155"/>
                  </a:lnTo>
                  <a:lnTo>
                    <a:pt x="46761" y="187388"/>
                  </a:lnTo>
                  <a:lnTo>
                    <a:pt x="36809" y="175311"/>
                  </a:lnTo>
                  <a:lnTo>
                    <a:pt x="28522" y="161853"/>
                  </a:lnTo>
                  <a:lnTo>
                    <a:pt x="22853" y="144803"/>
                  </a:lnTo>
                  <a:lnTo>
                    <a:pt x="20751" y="121945"/>
                  </a:lnTo>
                  <a:lnTo>
                    <a:pt x="28918" y="81588"/>
                  </a:lnTo>
                  <a:lnTo>
                    <a:pt x="51177" y="48599"/>
                  </a:lnTo>
                  <a:lnTo>
                    <a:pt x="84166" y="26340"/>
                  </a:lnTo>
                  <a:lnTo>
                    <a:pt x="111725" y="20763"/>
                  </a:lnTo>
                  <a:lnTo>
                    <a:pt x="111725" y="0"/>
                  </a:lnTo>
                  <a:close/>
                </a:path>
              </a:pathLst>
            </a:custGeom>
            <a:solidFill>
              <a:srgbClr val="00AAA6"/>
            </a:solidFill>
          </p:spPr>
          <p:txBody>
            <a:bodyPr wrap="square" lIns="0" tIns="0" rIns="0" bIns="0" rtlCol="0"/>
            <a:lstStyle/>
            <a:p>
              <a:endParaRPr dirty="0"/>
            </a:p>
          </p:txBody>
        </p:sp>
        <p:pic>
          <p:nvPicPr>
            <p:cNvPr id="22" name="object 22"/>
            <p:cNvPicPr/>
            <p:nvPr/>
          </p:nvPicPr>
          <p:blipFill>
            <a:blip r:embed="rId4" cstate="print"/>
            <a:stretch>
              <a:fillRect/>
            </a:stretch>
          </p:blipFill>
          <p:spPr>
            <a:xfrm>
              <a:off x="12121891" y="4209032"/>
              <a:ext cx="70221" cy="206442"/>
            </a:xfrm>
            <a:prstGeom prst="rect">
              <a:avLst/>
            </a:prstGeom>
          </p:spPr>
        </p:pic>
      </p:grpSp>
      <p:sp>
        <p:nvSpPr>
          <p:cNvPr id="23" name="object 23"/>
          <p:cNvSpPr/>
          <p:nvPr/>
        </p:nvSpPr>
        <p:spPr>
          <a:xfrm>
            <a:off x="11903951" y="4164939"/>
            <a:ext cx="125095" cy="83185"/>
          </a:xfrm>
          <a:custGeom>
            <a:avLst/>
            <a:gdLst/>
            <a:ahLst/>
            <a:cxnLst/>
            <a:rect l="l" t="t" r="r" b="b"/>
            <a:pathLst>
              <a:path w="125095" h="83185">
                <a:moveTo>
                  <a:pt x="20764" y="0"/>
                </a:moveTo>
                <a:lnTo>
                  <a:pt x="0" y="0"/>
                </a:lnTo>
                <a:lnTo>
                  <a:pt x="0" y="20751"/>
                </a:lnTo>
                <a:lnTo>
                  <a:pt x="20764" y="20751"/>
                </a:lnTo>
                <a:lnTo>
                  <a:pt x="20764" y="0"/>
                </a:lnTo>
                <a:close/>
              </a:path>
              <a:path w="125095" h="83185">
                <a:moveTo>
                  <a:pt x="72656" y="31127"/>
                </a:moveTo>
                <a:lnTo>
                  <a:pt x="51904" y="31127"/>
                </a:lnTo>
                <a:lnTo>
                  <a:pt x="51904" y="51879"/>
                </a:lnTo>
                <a:lnTo>
                  <a:pt x="72656" y="51879"/>
                </a:lnTo>
                <a:lnTo>
                  <a:pt x="72656" y="31127"/>
                </a:lnTo>
                <a:close/>
              </a:path>
              <a:path w="125095" h="83185">
                <a:moveTo>
                  <a:pt x="124548" y="62255"/>
                </a:moveTo>
                <a:lnTo>
                  <a:pt x="103797" y="62255"/>
                </a:lnTo>
                <a:lnTo>
                  <a:pt x="103797" y="83007"/>
                </a:lnTo>
                <a:lnTo>
                  <a:pt x="124548" y="83007"/>
                </a:lnTo>
                <a:lnTo>
                  <a:pt x="124548" y="62255"/>
                </a:lnTo>
                <a:close/>
              </a:path>
            </a:pathLst>
          </a:custGeom>
          <a:solidFill>
            <a:srgbClr val="00AAA6"/>
          </a:solidFill>
        </p:spPr>
        <p:txBody>
          <a:bodyPr wrap="square" lIns="0" tIns="0" rIns="0" bIns="0" rtlCol="0"/>
          <a:lstStyle/>
          <a:p>
            <a:endParaRPr dirty="0"/>
          </a:p>
        </p:txBody>
      </p:sp>
      <p:sp>
        <p:nvSpPr>
          <p:cNvPr id="24" name="object 24"/>
          <p:cNvSpPr/>
          <p:nvPr/>
        </p:nvSpPr>
        <p:spPr>
          <a:xfrm>
            <a:off x="12028500" y="4040415"/>
            <a:ext cx="83185" cy="125095"/>
          </a:xfrm>
          <a:custGeom>
            <a:avLst/>
            <a:gdLst/>
            <a:ahLst/>
            <a:cxnLst/>
            <a:rect l="l" t="t" r="r" b="b"/>
            <a:pathLst>
              <a:path w="83184" h="125095">
                <a:moveTo>
                  <a:pt x="20751" y="0"/>
                </a:moveTo>
                <a:lnTo>
                  <a:pt x="0" y="0"/>
                </a:lnTo>
                <a:lnTo>
                  <a:pt x="0" y="20751"/>
                </a:lnTo>
                <a:lnTo>
                  <a:pt x="20751" y="20751"/>
                </a:lnTo>
                <a:lnTo>
                  <a:pt x="20751" y="0"/>
                </a:lnTo>
                <a:close/>
              </a:path>
              <a:path w="83184" h="125095">
                <a:moveTo>
                  <a:pt x="51879" y="51866"/>
                </a:moveTo>
                <a:lnTo>
                  <a:pt x="31127" y="51866"/>
                </a:lnTo>
                <a:lnTo>
                  <a:pt x="31127" y="72618"/>
                </a:lnTo>
                <a:lnTo>
                  <a:pt x="51879" y="72618"/>
                </a:lnTo>
                <a:lnTo>
                  <a:pt x="51879" y="51866"/>
                </a:lnTo>
                <a:close/>
              </a:path>
              <a:path w="83184" h="125095">
                <a:moveTo>
                  <a:pt x="83019" y="103759"/>
                </a:moveTo>
                <a:lnTo>
                  <a:pt x="62268" y="103759"/>
                </a:lnTo>
                <a:lnTo>
                  <a:pt x="62268" y="124510"/>
                </a:lnTo>
                <a:lnTo>
                  <a:pt x="83019" y="124510"/>
                </a:lnTo>
                <a:lnTo>
                  <a:pt x="83019" y="103759"/>
                </a:lnTo>
                <a:close/>
              </a:path>
            </a:pathLst>
          </a:custGeom>
          <a:solidFill>
            <a:srgbClr val="00AAA6"/>
          </a:solidFill>
        </p:spPr>
        <p:txBody>
          <a:bodyPr wrap="square" lIns="0" tIns="0" rIns="0" bIns="0" rtlCol="0"/>
          <a:lstStyle/>
          <a:p>
            <a:endParaRPr dirty="0"/>
          </a:p>
        </p:txBody>
      </p:sp>
      <p:sp>
        <p:nvSpPr>
          <p:cNvPr id="25" name="object 25"/>
          <p:cNvSpPr/>
          <p:nvPr/>
        </p:nvSpPr>
        <p:spPr>
          <a:xfrm>
            <a:off x="11872836" y="4330979"/>
            <a:ext cx="125095" cy="20955"/>
          </a:xfrm>
          <a:custGeom>
            <a:avLst/>
            <a:gdLst/>
            <a:ahLst/>
            <a:cxnLst/>
            <a:rect l="l" t="t" r="r" b="b"/>
            <a:pathLst>
              <a:path w="125095" h="20954">
                <a:moveTo>
                  <a:pt x="20751" y="0"/>
                </a:moveTo>
                <a:lnTo>
                  <a:pt x="0" y="0"/>
                </a:lnTo>
                <a:lnTo>
                  <a:pt x="0" y="20739"/>
                </a:lnTo>
                <a:lnTo>
                  <a:pt x="20751" y="20739"/>
                </a:lnTo>
                <a:lnTo>
                  <a:pt x="20751" y="0"/>
                </a:lnTo>
                <a:close/>
              </a:path>
              <a:path w="125095" h="20954">
                <a:moveTo>
                  <a:pt x="72631" y="0"/>
                </a:moveTo>
                <a:lnTo>
                  <a:pt x="51879" y="0"/>
                </a:lnTo>
                <a:lnTo>
                  <a:pt x="51879" y="20739"/>
                </a:lnTo>
                <a:lnTo>
                  <a:pt x="72631" y="20739"/>
                </a:lnTo>
                <a:lnTo>
                  <a:pt x="72631" y="0"/>
                </a:lnTo>
                <a:close/>
              </a:path>
              <a:path w="125095" h="20954">
                <a:moveTo>
                  <a:pt x="124523" y="0"/>
                </a:moveTo>
                <a:lnTo>
                  <a:pt x="103771" y="0"/>
                </a:lnTo>
                <a:lnTo>
                  <a:pt x="103771" y="20739"/>
                </a:lnTo>
                <a:lnTo>
                  <a:pt x="124523" y="20739"/>
                </a:lnTo>
                <a:lnTo>
                  <a:pt x="124523" y="0"/>
                </a:lnTo>
                <a:close/>
              </a:path>
            </a:pathLst>
          </a:custGeom>
          <a:solidFill>
            <a:srgbClr val="00AAA6"/>
          </a:solidFill>
        </p:spPr>
        <p:txBody>
          <a:bodyPr wrap="square" lIns="0" tIns="0" rIns="0" bIns="0" rtlCol="0"/>
          <a:lstStyle/>
          <a:p>
            <a:endParaRPr dirty="0"/>
          </a:p>
        </p:txBody>
      </p:sp>
      <p:sp>
        <p:nvSpPr>
          <p:cNvPr id="27" name="object 27"/>
          <p:cNvSpPr/>
          <p:nvPr/>
        </p:nvSpPr>
        <p:spPr>
          <a:xfrm>
            <a:off x="11903977" y="4434738"/>
            <a:ext cx="125095" cy="83185"/>
          </a:xfrm>
          <a:custGeom>
            <a:avLst/>
            <a:gdLst/>
            <a:ahLst/>
            <a:cxnLst/>
            <a:rect l="l" t="t" r="r" b="b"/>
            <a:pathLst>
              <a:path w="125095" h="83185">
                <a:moveTo>
                  <a:pt x="20751" y="62280"/>
                </a:moveTo>
                <a:lnTo>
                  <a:pt x="0" y="62280"/>
                </a:lnTo>
                <a:lnTo>
                  <a:pt x="0" y="83032"/>
                </a:lnTo>
                <a:lnTo>
                  <a:pt x="20751" y="83032"/>
                </a:lnTo>
                <a:lnTo>
                  <a:pt x="20751" y="62280"/>
                </a:lnTo>
                <a:close/>
              </a:path>
              <a:path w="125095" h="83185">
                <a:moveTo>
                  <a:pt x="72631" y="31140"/>
                </a:moveTo>
                <a:lnTo>
                  <a:pt x="51879" y="31140"/>
                </a:lnTo>
                <a:lnTo>
                  <a:pt x="51879" y="51892"/>
                </a:lnTo>
                <a:lnTo>
                  <a:pt x="72631" y="51892"/>
                </a:lnTo>
                <a:lnTo>
                  <a:pt x="72631" y="31140"/>
                </a:lnTo>
                <a:close/>
              </a:path>
              <a:path w="125095" h="83185">
                <a:moveTo>
                  <a:pt x="124523" y="0"/>
                </a:moveTo>
                <a:lnTo>
                  <a:pt x="103771" y="0"/>
                </a:lnTo>
                <a:lnTo>
                  <a:pt x="103771" y="20751"/>
                </a:lnTo>
                <a:lnTo>
                  <a:pt x="124523" y="20751"/>
                </a:lnTo>
                <a:lnTo>
                  <a:pt x="124523" y="0"/>
                </a:lnTo>
                <a:close/>
              </a:path>
            </a:pathLst>
          </a:custGeom>
          <a:solidFill>
            <a:srgbClr val="00AAA6"/>
          </a:solidFill>
        </p:spPr>
        <p:txBody>
          <a:bodyPr wrap="square" lIns="0" tIns="0" rIns="0" bIns="0" rtlCol="0"/>
          <a:lstStyle/>
          <a:p>
            <a:endParaRPr dirty="0"/>
          </a:p>
        </p:txBody>
      </p:sp>
      <p:sp>
        <p:nvSpPr>
          <p:cNvPr id="28" name="object 28"/>
          <p:cNvSpPr/>
          <p:nvPr/>
        </p:nvSpPr>
        <p:spPr>
          <a:xfrm>
            <a:off x="12028500" y="4517758"/>
            <a:ext cx="83185" cy="125095"/>
          </a:xfrm>
          <a:custGeom>
            <a:avLst/>
            <a:gdLst/>
            <a:ahLst/>
            <a:cxnLst/>
            <a:rect l="l" t="t" r="r" b="b"/>
            <a:pathLst>
              <a:path w="83184" h="125095">
                <a:moveTo>
                  <a:pt x="20751" y="103784"/>
                </a:moveTo>
                <a:lnTo>
                  <a:pt x="0" y="103784"/>
                </a:lnTo>
                <a:lnTo>
                  <a:pt x="0" y="124536"/>
                </a:lnTo>
                <a:lnTo>
                  <a:pt x="20751" y="124536"/>
                </a:lnTo>
                <a:lnTo>
                  <a:pt x="20751" y="103784"/>
                </a:lnTo>
                <a:close/>
              </a:path>
              <a:path w="83184" h="125095">
                <a:moveTo>
                  <a:pt x="51879" y="51904"/>
                </a:moveTo>
                <a:lnTo>
                  <a:pt x="31127" y="51904"/>
                </a:lnTo>
                <a:lnTo>
                  <a:pt x="31127" y="72644"/>
                </a:lnTo>
                <a:lnTo>
                  <a:pt x="51879" y="72644"/>
                </a:lnTo>
                <a:lnTo>
                  <a:pt x="51879" y="51904"/>
                </a:lnTo>
                <a:close/>
              </a:path>
              <a:path w="83184" h="125095">
                <a:moveTo>
                  <a:pt x="83007" y="0"/>
                </a:moveTo>
                <a:lnTo>
                  <a:pt x="62255" y="0"/>
                </a:lnTo>
                <a:lnTo>
                  <a:pt x="62255" y="20751"/>
                </a:lnTo>
                <a:lnTo>
                  <a:pt x="83007" y="20751"/>
                </a:lnTo>
                <a:lnTo>
                  <a:pt x="83007" y="0"/>
                </a:lnTo>
                <a:close/>
              </a:path>
            </a:pathLst>
          </a:custGeom>
          <a:solidFill>
            <a:srgbClr val="00AAA6"/>
          </a:solidFill>
        </p:spPr>
        <p:txBody>
          <a:bodyPr wrap="square" lIns="0" tIns="0" rIns="0" bIns="0" rtlCol="0"/>
          <a:lstStyle/>
          <a:p>
            <a:endParaRPr dirty="0"/>
          </a:p>
        </p:txBody>
      </p:sp>
      <p:grpSp>
        <p:nvGrpSpPr>
          <p:cNvPr id="52" name="Group 51">
            <a:extLst>
              <a:ext uri="{FF2B5EF4-FFF2-40B4-BE49-F238E27FC236}">
                <a16:creationId xmlns:a16="http://schemas.microsoft.com/office/drawing/2014/main" id="{41CDEFE8-ED51-464F-9281-C6EFD5C5753F}"/>
              </a:ext>
            </a:extLst>
          </p:cNvPr>
          <p:cNvGrpSpPr/>
          <p:nvPr/>
        </p:nvGrpSpPr>
        <p:grpSpPr>
          <a:xfrm>
            <a:off x="696059" y="4987108"/>
            <a:ext cx="1801298" cy="1258892"/>
            <a:chOff x="696059" y="4987108"/>
            <a:chExt cx="1801298" cy="1258892"/>
          </a:xfrm>
        </p:grpSpPr>
        <p:pic>
          <p:nvPicPr>
            <p:cNvPr id="34" name="object 34"/>
            <p:cNvPicPr/>
            <p:nvPr/>
          </p:nvPicPr>
          <p:blipFill>
            <a:blip r:embed="rId5" cstate="print"/>
            <a:stretch>
              <a:fillRect/>
            </a:stretch>
          </p:blipFill>
          <p:spPr>
            <a:xfrm>
              <a:off x="1349341" y="5038092"/>
              <a:ext cx="1148016" cy="1207908"/>
            </a:xfrm>
            <a:prstGeom prst="rect">
              <a:avLst/>
            </a:prstGeom>
          </p:spPr>
        </p:pic>
        <p:sp>
          <p:nvSpPr>
            <p:cNvPr id="35" name="object 35"/>
            <p:cNvSpPr/>
            <p:nvPr/>
          </p:nvSpPr>
          <p:spPr>
            <a:xfrm>
              <a:off x="1073539" y="5551896"/>
              <a:ext cx="63500" cy="134620"/>
            </a:xfrm>
            <a:custGeom>
              <a:avLst/>
              <a:gdLst/>
              <a:ahLst/>
              <a:cxnLst/>
              <a:rect l="l" t="t" r="r" b="b"/>
              <a:pathLst>
                <a:path w="63500" h="134620">
                  <a:moveTo>
                    <a:pt x="40068" y="0"/>
                  </a:moveTo>
                  <a:lnTo>
                    <a:pt x="28162" y="9192"/>
                  </a:lnTo>
                  <a:lnTo>
                    <a:pt x="17324" y="16987"/>
                  </a:lnTo>
                  <a:lnTo>
                    <a:pt x="7841" y="23376"/>
                  </a:lnTo>
                  <a:lnTo>
                    <a:pt x="0" y="28346"/>
                  </a:lnTo>
                  <a:lnTo>
                    <a:pt x="8321" y="55929"/>
                  </a:lnTo>
                  <a:lnTo>
                    <a:pt x="15987" y="82740"/>
                  </a:lnTo>
                  <a:lnTo>
                    <a:pt x="23022" y="108770"/>
                  </a:lnTo>
                  <a:lnTo>
                    <a:pt x="29451" y="134010"/>
                  </a:lnTo>
                  <a:lnTo>
                    <a:pt x="37059" y="126530"/>
                  </a:lnTo>
                  <a:lnTo>
                    <a:pt x="45353" y="117802"/>
                  </a:lnTo>
                  <a:lnTo>
                    <a:pt x="54134" y="107849"/>
                  </a:lnTo>
                  <a:lnTo>
                    <a:pt x="63207" y="96697"/>
                  </a:lnTo>
                  <a:lnTo>
                    <a:pt x="57786" y="71317"/>
                  </a:lnTo>
                  <a:lnTo>
                    <a:pt x="52090" y="46724"/>
                  </a:lnTo>
                  <a:lnTo>
                    <a:pt x="46168" y="22943"/>
                  </a:lnTo>
                  <a:lnTo>
                    <a:pt x="40068" y="0"/>
                  </a:lnTo>
                  <a:close/>
                </a:path>
              </a:pathLst>
            </a:custGeom>
            <a:solidFill>
              <a:srgbClr val="FFFFFF"/>
            </a:solidFill>
          </p:spPr>
          <p:txBody>
            <a:bodyPr wrap="square" lIns="0" tIns="0" rIns="0" bIns="0" rtlCol="0"/>
            <a:lstStyle/>
            <a:p>
              <a:endParaRPr dirty="0"/>
            </a:p>
          </p:txBody>
        </p:sp>
        <p:sp>
          <p:nvSpPr>
            <p:cNvPr id="36" name="object 36"/>
            <p:cNvSpPr/>
            <p:nvPr/>
          </p:nvSpPr>
          <p:spPr>
            <a:xfrm>
              <a:off x="1093431" y="5355386"/>
              <a:ext cx="113030" cy="166370"/>
            </a:xfrm>
            <a:custGeom>
              <a:avLst/>
              <a:gdLst/>
              <a:ahLst/>
              <a:cxnLst/>
              <a:rect l="l" t="t" r="r" b="b"/>
              <a:pathLst>
                <a:path w="113030" h="166370">
                  <a:moveTo>
                    <a:pt x="56222" y="138772"/>
                  </a:moveTo>
                  <a:lnTo>
                    <a:pt x="45872" y="104482"/>
                  </a:lnTo>
                  <a:lnTo>
                    <a:pt x="38468" y="81356"/>
                  </a:lnTo>
                  <a:lnTo>
                    <a:pt x="31102" y="60147"/>
                  </a:lnTo>
                  <a:lnTo>
                    <a:pt x="20104" y="67183"/>
                  </a:lnTo>
                  <a:lnTo>
                    <a:pt x="4711" y="76149"/>
                  </a:lnTo>
                  <a:lnTo>
                    <a:pt x="0" y="78701"/>
                  </a:lnTo>
                  <a:lnTo>
                    <a:pt x="12788" y="115506"/>
                  </a:lnTo>
                  <a:lnTo>
                    <a:pt x="21424" y="141427"/>
                  </a:lnTo>
                  <a:lnTo>
                    <a:pt x="29146" y="166204"/>
                  </a:lnTo>
                  <a:lnTo>
                    <a:pt x="35890" y="159867"/>
                  </a:lnTo>
                  <a:lnTo>
                    <a:pt x="42684" y="153187"/>
                  </a:lnTo>
                  <a:lnTo>
                    <a:pt x="49466" y="146151"/>
                  </a:lnTo>
                  <a:lnTo>
                    <a:pt x="56222" y="138772"/>
                  </a:lnTo>
                  <a:close/>
                </a:path>
                <a:path w="113030" h="166370">
                  <a:moveTo>
                    <a:pt x="88353" y="96037"/>
                  </a:moveTo>
                  <a:lnTo>
                    <a:pt x="84556" y="79641"/>
                  </a:lnTo>
                  <a:lnTo>
                    <a:pt x="80276" y="63271"/>
                  </a:lnTo>
                  <a:lnTo>
                    <a:pt x="75514" y="46977"/>
                  </a:lnTo>
                  <a:lnTo>
                    <a:pt x="70307" y="30784"/>
                  </a:lnTo>
                  <a:lnTo>
                    <a:pt x="63830" y="36233"/>
                  </a:lnTo>
                  <a:lnTo>
                    <a:pt x="57124" y="41592"/>
                  </a:lnTo>
                  <a:lnTo>
                    <a:pt x="50190" y="46875"/>
                  </a:lnTo>
                  <a:lnTo>
                    <a:pt x="43027" y="52057"/>
                  </a:lnTo>
                  <a:lnTo>
                    <a:pt x="49669" y="70345"/>
                  </a:lnTo>
                  <a:lnTo>
                    <a:pt x="55918" y="88760"/>
                  </a:lnTo>
                  <a:lnTo>
                    <a:pt x="61772" y="107264"/>
                  </a:lnTo>
                  <a:lnTo>
                    <a:pt x="67208" y="125793"/>
                  </a:lnTo>
                  <a:lnTo>
                    <a:pt x="72720" y="118719"/>
                  </a:lnTo>
                  <a:lnTo>
                    <a:pt x="78105" y="111404"/>
                  </a:lnTo>
                  <a:lnTo>
                    <a:pt x="83324" y="103847"/>
                  </a:lnTo>
                  <a:lnTo>
                    <a:pt x="88353" y="96037"/>
                  </a:lnTo>
                  <a:close/>
                </a:path>
                <a:path w="113030" h="166370">
                  <a:moveTo>
                    <a:pt x="109982" y="49364"/>
                  </a:moveTo>
                  <a:lnTo>
                    <a:pt x="108419" y="36969"/>
                  </a:lnTo>
                  <a:lnTo>
                    <a:pt x="106413" y="24587"/>
                  </a:lnTo>
                  <a:lnTo>
                    <a:pt x="103987" y="12255"/>
                  </a:lnTo>
                  <a:lnTo>
                    <a:pt x="101142" y="0"/>
                  </a:lnTo>
                  <a:lnTo>
                    <a:pt x="96532" y="5232"/>
                  </a:lnTo>
                  <a:lnTo>
                    <a:pt x="91732" y="10401"/>
                  </a:lnTo>
                  <a:lnTo>
                    <a:pt x="86728" y="15519"/>
                  </a:lnTo>
                  <a:lnTo>
                    <a:pt x="81546" y="20586"/>
                  </a:lnTo>
                  <a:lnTo>
                    <a:pt x="86321" y="34823"/>
                  </a:lnTo>
                  <a:lnTo>
                    <a:pt x="90766" y="49187"/>
                  </a:lnTo>
                  <a:lnTo>
                    <a:pt x="94843" y="63639"/>
                  </a:lnTo>
                  <a:lnTo>
                    <a:pt x="98564" y="78155"/>
                  </a:lnTo>
                  <a:lnTo>
                    <a:pt x="100584" y="74180"/>
                  </a:lnTo>
                  <a:lnTo>
                    <a:pt x="103225" y="68008"/>
                  </a:lnTo>
                  <a:lnTo>
                    <a:pt x="105676" y="61810"/>
                  </a:lnTo>
                  <a:lnTo>
                    <a:pt x="107924" y="55587"/>
                  </a:lnTo>
                  <a:lnTo>
                    <a:pt x="109982" y="49364"/>
                  </a:lnTo>
                  <a:close/>
                </a:path>
                <a:path w="113030" h="166370">
                  <a:moveTo>
                    <a:pt x="112433" y="98145"/>
                  </a:moveTo>
                  <a:lnTo>
                    <a:pt x="112115" y="88849"/>
                  </a:lnTo>
                  <a:lnTo>
                    <a:pt x="109524" y="93713"/>
                  </a:lnTo>
                  <a:lnTo>
                    <a:pt x="106819" y="98463"/>
                  </a:lnTo>
                  <a:lnTo>
                    <a:pt x="104013" y="103085"/>
                  </a:lnTo>
                  <a:lnTo>
                    <a:pt x="105829" y="114846"/>
                  </a:lnTo>
                  <a:lnTo>
                    <a:pt x="107365" y="126695"/>
                  </a:lnTo>
                  <a:lnTo>
                    <a:pt x="108800" y="139509"/>
                  </a:lnTo>
                  <a:lnTo>
                    <a:pt x="111112" y="113334"/>
                  </a:lnTo>
                  <a:lnTo>
                    <a:pt x="111988" y="101498"/>
                  </a:lnTo>
                  <a:lnTo>
                    <a:pt x="112433" y="98145"/>
                  </a:lnTo>
                  <a:close/>
                </a:path>
              </a:pathLst>
            </a:custGeom>
            <a:solidFill>
              <a:srgbClr val="FFFFFF"/>
            </a:solidFill>
          </p:spPr>
          <p:txBody>
            <a:bodyPr wrap="square" lIns="0" tIns="0" rIns="0" bIns="0" rtlCol="0"/>
            <a:lstStyle/>
            <a:p>
              <a:endParaRPr dirty="0"/>
            </a:p>
          </p:txBody>
        </p:sp>
        <p:sp>
          <p:nvSpPr>
            <p:cNvPr id="37" name="object 37"/>
            <p:cNvSpPr/>
            <p:nvPr/>
          </p:nvSpPr>
          <p:spPr>
            <a:xfrm>
              <a:off x="1107554" y="5623166"/>
              <a:ext cx="74930" cy="347980"/>
            </a:xfrm>
            <a:custGeom>
              <a:avLst/>
              <a:gdLst/>
              <a:ahLst/>
              <a:cxnLst/>
              <a:rect l="l" t="t" r="r" b="b"/>
              <a:pathLst>
                <a:path w="74930" h="347979">
                  <a:moveTo>
                    <a:pt x="48564" y="145592"/>
                  </a:moveTo>
                  <a:lnTo>
                    <a:pt x="45339" y="120256"/>
                  </a:lnTo>
                  <a:lnTo>
                    <a:pt x="41744" y="95427"/>
                  </a:lnTo>
                  <a:lnTo>
                    <a:pt x="37782" y="71120"/>
                  </a:lnTo>
                  <a:lnTo>
                    <a:pt x="33502" y="47371"/>
                  </a:lnTo>
                  <a:lnTo>
                    <a:pt x="24168" y="57924"/>
                  </a:lnTo>
                  <a:lnTo>
                    <a:pt x="15341" y="67170"/>
                  </a:lnTo>
                  <a:lnTo>
                    <a:pt x="7213" y="75095"/>
                  </a:lnTo>
                  <a:lnTo>
                    <a:pt x="0" y="81673"/>
                  </a:lnTo>
                  <a:lnTo>
                    <a:pt x="6324" y="109613"/>
                  </a:lnTo>
                  <a:lnTo>
                    <a:pt x="11925" y="136410"/>
                  </a:lnTo>
                  <a:lnTo>
                    <a:pt x="16840" y="162026"/>
                  </a:lnTo>
                  <a:lnTo>
                    <a:pt x="21107" y="186448"/>
                  </a:lnTo>
                  <a:lnTo>
                    <a:pt x="27711" y="177876"/>
                  </a:lnTo>
                  <a:lnTo>
                    <a:pt x="34556" y="168224"/>
                  </a:lnTo>
                  <a:lnTo>
                    <a:pt x="41541" y="157467"/>
                  </a:lnTo>
                  <a:lnTo>
                    <a:pt x="48564" y="145592"/>
                  </a:lnTo>
                  <a:close/>
                </a:path>
                <a:path w="74930" h="347979">
                  <a:moveTo>
                    <a:pt x="52235" y="202069"/>
                  </a:moveTo>
                  <a:lnTo>
                    <a:pt x="51600" y="173532"/>
                  </a:lnTo>
                  <a:lnTo>
                    <a:pt x="44488" y="183921"/>
                  </a:lnTo>
                  <a:lnTo>
                    <a:pt x="37553" y="193230"/>
                  </a:lnTo>
                  <a:lnTo>
                    <a:pt x="30899" y="201498"/>
                  </a:lnTo>
                  <a:lnTo>
                    <a:pt x="24625" y="208724"/>
                  </a:lnTo>
                  <a:lnTo>
                    <a:pt x="30327" y="251193"/>
                  </a:lnTo>
                  <a:lnTo>
                    <a:pt x="34175" y="288645"/>
                  </a:lnTo>
                  <a:lnTo>
                    <a:pt x="36499" y="320916"/>
                  </a:lnTo>
                  <a:lnTo>
                    <a:pt x="37630" y="347827"/>
                  </a:lnTo>
                  <a:lnTo>
                    <a:pt x="45059" y="311010"/>
                  </a:lnTo>
                  <a:lnTo>
                    <a:pt x="49504" y="271703"/>
                  </a:lnTo>
                  <a:lnTo>
                    <a:pt x="51663" y="234022"/>
                  </a:lnTo>
                  <a:lnTo>
                    <a:pt x="52235" y="202069"/>
                  </a:lnTo>
                  <a:close/>
                </a:path>
                <a:path w="74930" h="347979">
                  <a:moveTo>
                    <a:pt x="74155" y="133413"/>
                  </a:moveTo>
                  <a:lnTo>
                    <a:pt x="68211" y="145376"/>
                  </a:lnTo>
                  <a:lnTo>
                    <a:pt x="65176" y="150901"/>
                  </a:lnTo>
                  <a:lnTo>
                    <a:pt x="66167" y="169773"/>
                  </a:lnTo>
                  <a:lnTo>
                    <a:pt x="65976" y="187477"/>
                  </a:lnTo>
                  <a:lnTo>
                    <a:pt x="63169" y="249110"/>
                  </a:lnTo>
                  <a:lnTo>
                    <a:pt x="68694" y="212826"/>
                  </a:lnTo>
                  <a:lnTo>
                    <a:pt x="70764" y="197802"/>
                  </a:lnTo>
                  <a:lnTo>
                    <a:pt x="71907" y="187210"/>
                  </a:lnTo>
                  <a:lnTo>
                    <a:pt x="73406" y="160477"/>
                  </a:lnTo>
                  <a:lnTo>
                    <a:pt x="74155" y="133413"/>
                  </a:lnTo>
                  <a:close/>
                </a:path>
                <a:path w="74930" h="347979">
                  <a:moveTo>
                    <a:pt x="74485" y="88150"/>
                  </a:moveTo>
                  <a:lnTo>
                    <a:pt x="73164" y="66294"/>
                  </a:lnTo>
                  <a:lnTo>
                    <a:pt x="71424" y="42583"/>
                  </a:lnTo>
                  <a:lnTo>
                    <a:pt x="69405" y="19634"/>
                  </a:lnTo>
                  <a:lnTo>
                    <a:pt x="67297" y="0"/>
                  </a:lnTo>
                  <a:lnTo>
                    <a:pt x="62357" y="8115"/>
                  </a:lnTo>
                  <a:lnTo>
                    <a:pt x="57315" y="15887"/>
                  </a:lnTo>
                  <a:lnTo>
                    <a:pt x="47053" y="30353"/>
                  </a:lnTo>
                  <a:lnTo>
                    <a:pt x="51130" y="52654"/>
                  </a:lnTo>
                  <a:lnTo>
                    <a:pt x="54864" y="75171"/>
                  </a:lnTo>
                  <a:lnTo>
                    <a:pt x="58267" y="97840"/>
                  </a:lnTo>
                  <a:lnTo>
                    <a:pt x="61328" y="120611"/>
                  </a:lnTo>
                  <a:lnTo>
                    <a:pt x="68097" y="105016"/>
                  </a:lnTo>
                  <a:lnTo>
                    <a:pt x="74485" y="88150"/>
                  </a:lnTo>
                  <a:close/>
                </a:path>
              </a:pathLst>
            </a:custGeom>
            <a:solidFill>
              <a:srgbClr val="FFFFFF"/>
            </a:solidFill>
          </p:spPr>
          <p:txBody>
            <a:bodyPr wrap="square" lIns="0" tIns="0" rIns="0" bIns="0" rtlCol="0"/>
            <a:lstStyle/>
            <a:p>
              <a:endParaRPr dirty="0"/>
            </a:p>
          </p:txBody>
        </p:sp>
        <p:sp>
          <p:nvSpPr>
            <p:cNvPr id="38" name="object 38"/>
            <p:cNvSpPr/>
            <p:nvPr/>
          </p:nvSpPr>
          <p:spPr>
            <a:xfrm>
              <a:off x="1101090" y="5213337"/>
              <a:ext cx="93980" cy="177800"/>
            </a:xfrm>
            <a:custGeom>
              <a:avLst/>
              <a:gdLst/>
              <a:ahLst/>
              <a:cxnLst/>
              <a:rect l="l" t="t" r="r" b="b"/>
              <a:pathLst>
                <a:path w="93980" h="177800">
                  <a:moveTo>
                    <a:pt x="56553" y="155638"/>
                  </a:moveTo>
                  <a:lnTo>
                    <a:pt x="50888" y="140957"/>
                  </a:lnTo>
                  <a:lnTo>
                    <a:pt x="44843" y="126403"/>
                  </a:lnTo>
                  <a:lnTo>
                    <a:pt x="38468" y="112039"/>
                  </a:lnTo>
                  <a:lnTo>
                    <a:pt x="31737" y="97866"/>
                  </a:lnTo>
                  <a:lnTo>
                    <a:pt x="24155" y="101587"/>
                  </a:lnTo>
                  <a:lnTo>
                    <a:pt x="16332" y="105206"/>
                  </a:lnTo>
                  <a:lnTo>
                    <a:pt x="8280" y="108750"/>
                  </a:lnTo>
                  <a:lnTo>
                    <a:pt x="0" y="112191"/>
                  </a:lnTo>
                  <a:lnTo>
                    <a:pt x="7734" y="128308"/>
                  </a:lnTo>
                  <a:lnTo>
                    <a:pt x="15151" y="144614"/>
                  </a:lnTo>
                  <a:lnTo>
                    <a:pt x="22263" y="161099"/>
                  </a:lnTo>
                  <a:lnTo>
                    <a:pt x="29044" y="177711"/>
                  </a:lnTo>
                  <a:lnTo>
                    <a:pt x="36055" y="172529"/>
                  </a:lnTo>
                  <a:lnTo>
                    <a:pt x="43002" y="167119"/>
                  </a:lnTo>
                  <a:lnTo>
                    <a:pt x="49834" y="161493"/>
                  </a:lnTo>
                  <a:lnTo>
                    <a:pt x="56553" y="155638"/>
                  </a:lnTo>
                  <a:close/>
                </a:path>
                <a:path w="93980" h="177800">
                  <a:moveTo>
                    <a:pt x="62966" y="60350"/>
                  </a:moveTo>
                  <a:lnTo>
                    <a:pt x="55206" y="45935"/>
                  </a:lnTo>
                  <a:lnTo>
                    <a:pt x="47180" y="31737"/>
                  </a:lnTo>
                  <a:lnTo>
                    <a:pt x="38366" y="16573"/>
                  </a:lnTo>
                  <a:lnTo>
                    <a:pt x="30746" y="19481"/>
                  </a:lnTo>
                  <a:lnTo>
                    <a:pt x="23825" y="21958"/>
                  </a:lnTo>
                  <a:lnTo>
                    <a:pt x="16548" y="24384"/>
                  </a:lnTo>
                  <a:lnTo>
                    <a:pt x="7861" y="27114"/>
                  </a:lnTo>
                  <a:lnTo>
                    <a:pt x="18173" y="44119"/>
                  </a:lnTo>
                  <a:lnTo>
                    <a:pt x="24574" y="54902"/>
                  </a:lnTo>
                  <a:lnTo>
                    <a:pt x="29718" y="64071"/>
                  </a:lnTo>
                  <a:lnTo>
                    <a:pt x="36283" y="76225"/>
                  </a:lnTo>
                  <a:lnTo>
                    <a:pt x="49860" y="68618"/>
                  </a:lnTo>
                  <a:lnTo>
                    <a:pt x="56489" y="64617"/>
                  </a:lnTo>
                  <a:lnTo>
                    <a:pt x="62966" y="60350"/>
                  </a:lnTo>
                  <a:close/>
                </a:path>
                <a:path w="93980" h="177800">
                  <a:moveTo>
                    <a:pt x="87985" y="122199"/>
                  </a:moveTo>
                  <a:lnTo>
                    <a:pt x="84137" y="110401"/>
                  </a:lnTo>
                  <a:lnTo>
                    <a:pt x="79895" y="98653"/>
                  </a:lnTo>
                  <a:lnTo>
                    <a:pt x="75272" y="86969"/>
                  </a:lnTo>
                  <a:lnTo>
                    <a:pt x="70269" y="75374"/>
                  </a:lnTo>
                  <a:lnTo>
                    <a:pt x="64058" y="79502"/>
                  </a:lnTo>
                  <a:lnTo>
                    <a:pt x="57607" y="83553"/>
                  </a:lnTo>
                  <a:lnTo>
                    <a:pt x="50952" y="87515"/>
                  </a:lnTo>
                  <a:lnTo>
                    <a:pt x="44069" y="91401"/>
                  </a:lnTo>
                  <a:lnTo>
                    <a:pt x="50431" y="104736"/>
                  </a:lnTo>
                  <a:lnTo>
                    <a:pt x="56476" y="118173"/>
                  </a:lnTo>
                  <a:lnTo>
                    <a:pt x="62191" y="131686"/>
                  </a:lnTo>
                  <a:lnTo>
                    <a:pt x="67551" y="145224"/>
                  </a:lnTo>
                  <a:lnTo>
                    <a:pt x="72910" y="139712"/>
                  </a:lnTo>
                  <a:lnTo>
                    <a:pt x="78117" y="134048"/>
                  </a:lnTo>
                  <a:lnTo>
                    <a:pt x="83146" y="128206"/>
                  </a:lnTo>
                  <a:lnTo>
                    <a:pt x="87985" y="122199"/>
                  </a:lnTo>
                  <a:close/>
                </a:path>
                <a:path w="93980" h="177800">
                  <a:moveTo>
                    <a:pt x="93675" y="36995"/>
                  </a:moveTo>
                  <a:lnTo>
                    <a:pt x="87998" y="25006"/>
                  </a:lnTo>
                  <a:lnTo>
                    <a:pt x="82003" y="12979"/>
                  </a:lnTo>
                  <a:lnTo>
                    <a:pt x="75311" y="0"/>
                  </a:lnTo>
                  <a:lnTo>
                    <a:pt x="69303" y="3187"/>
                  </a:lnTo>
                  <a:lnTo>
                    <a:pt x="64008" y="5803"/>
                  </a:lnTo>
                  <a:lnTo>
                    <a:pt x="58369" y="8343"/>
                  </a:lnTo>
                  <a:lnTo>
                    <a:pt x="51371" y="11290"/>
                  </a:lnTo>
                  <a:lnTo>
                    <a:pt x="59715" y="25323"/>
                  </a:lnTo>
                  <a:lnTo>
                    <a:pt x="64922" y="34277"/>
                  </a:lnTo>
                  <a:lnTo>
                    <a:pt x="69164" y="42011"/>
                  </a:lnTo>
                  <a:lnTo>
                    <a:pt x="74637" y="52349"/>
                  </a:lnTo>
                  <a:lnTo>
                    <a:pt x="80670" y="48996"/>
                  </a:lnTo>
                  <a:lnTo>
                    <a:pt x="86169" y="44538"/>
                  </a:lnTo>
                  <a:lnTo>
                    <a:pt x="93675" y="36995"/>
                  </a:lnTo>
                  <a:close/>
                </a:path>
              </a:pathLst>
            </a:custGeom>
            <a:solidFill>
              <a:srgbClr val="FFFFFF"/>
            </a:solidFill>
          </p:spPr>
          <p:txBody>
            <a:bodyPr wrap="square" lIns="0" tIns="0" rIns="0" bIns="0" rtlCol="0"/>
            <a:lstStyle/>
            <a:p>
              <a:endParaRPr dirty="0"/>
            </a:p>
          </p:txBody>
        </p:sp>
        <p:sp>
          <p:nvSpPr>
            <p:cNvPr id="39" name="object 39"/>
            <p:cNvSpPr/>
            <p:nvPr/>
          </p:nvSpPr>
          <p:spPr>
            <a:xfrm>
              <a:off x="1186143" y="5582667"/>
              <a:ext cx="8890" cy="76835"/>
            </a:xfrm>
            <a:custGeom>
              <a:avLst/>
              <a:gdLst/>
              <a:ahLst/>
              <a:cxnLst/>
              <a:rect l="l" t="t" r="r" b="b"/>
              <a:pathLst>
                <a:path w="8890" h="76835">
                  <a:moveTo>
                    <a:pt x="8890" y="0"/>
                  </a:moveTo>
                  <a:lnTo>
                    <a:pt x="6096" y="6807"/>
                  </a:lnTo>
                  <a:lnTo>
                    <a:pt x="3124" y="13373"/>
                  </a:lnTo>
                  <a:lnTo>
                    <a:pt x="0" y="19697"/>
                  </a:lnTo>
                  <a:lnTo>
                    <a:pt x="1267" y="32196"/>
                  </a:lnTo>
                  <a:lnTo>
                    <a:pt x="2339" y="46366"/>
                  </a:lnTo>
                  <a:lnTo>
                    <a:pt x="4089" y="76796"/>
                  </a:lnTo>
                  <a:lnTo>
                    <a:pt x="7416" y="35648"/>
                  </a:lnTo>
                  <a:lnTo>
                    <a:pt x="8420" y="17914"/>
                  </a:lnTo>
                  <a:lnTo>
                    <a:pt x="8890" y="0"/>
                  </a:lnTo>
                  <a:close/>
                </a:path>
              </a:pathLst>
            </a:custGeom>
            <a:solidFill>
              <a:srgbClr val="FFFFFF"/>
            </a:solidFill>
          </p:spPr>
          <p:txBody>
            <a:bodyPr wrap="square" lIns="0" tIns="0" rIns="0" bIns="0" rtlCol="0"/>
            <a:lstStyle/>
            <a:p>
              <a:endParaRPr dirty="0"/>
            </a:p>
          </p:txBody>
        </p:sp>
        <p:sp>
          <p:nvSpPr>
            <p:cNvPr id="40" name="object 40"/>
            <p:cNvSpPr/>
            <p:nvPr/>
          </p:nvSpPr>
          <p:spPr>
            <a:xfrm>
              <a:off x="1211582" y="5242331"/>
              <a:ext cx="10795" cy="40005"/>
            </a:xfrm>
            <a:custGeom>
              <a:avLst/>
              <a:gdLst/>
              <a:ahLst/>
              <a:cxnLst/>
              <a:rect l="l" t="t" r="r" b="b"/>
              <a:pathLst>
                <a:path w="10794" h="40004">
                  <a:moveTo>
                    <a:pt x="10020" y="0"/>
                  </a:moveTo>
                  <a:lnTo>
                    <a:pt x="6908" y="4064"/>
                  </a:lnTo>
                  <a:lnTo>
                    <a:pt x="3568" y="8039"/>
                  </a:lnTo>
                  <a:lnTo>
                    <a:pt x="0" y="11950"/>
                  </a:lnTo>
                  <a:lnTo>
                    <a:pt x="2072" y="18521"/>
                  </a:lnTo>
                  <a:lnTo>
                    <a:pt x="3959" y="25409"/>
                  </a:lnTo>
                  <a:lnTo>
                    <a:pt x="5679" y="32435"/>
                  </a:lnTo>
                  <a:lnTo>
                    <a:pt x="7251" y="39420"/>
                  </a:lnTo>
                  <a:lnTo>
                    <a:pt x="8051" y="37122"/>
                  </a:lnTo>
                  <a:lnTo>
                    <a:pt x="9067" y="31102"/>
                  </a:lnTo>
                  <a:lnTo>
                    <a:pt x="9804" y="25057"/>
                  </a:lnTo>
                  <a:lnTo>
                    <a:pt x="10642" y="13627"/>
                  </a:lnTo>
                  <a:lnTo>
                    <a:pt x="10591" y="6819"/>
                  </a:lnTo>
                  <a:lnTo>
                    <a:pt x="10020" y="0"/>
                  </a:lnTo>
                  <a:close/>
                </a:path>
              </a:pathLst>
            </a:custGeom>
            <a:solidFill>
              <a:srgbClr val="FFFFFF"/>
            </a:solidFill>
          </p:spPr>
          <p:txBody>
            <a:bodyPr wrap="square" lIns="0" tIns="0" rIns="0" bIns="0" rtlCol="0"/>
            <a:lstStyle/>
            <a:p>
              <a:endParaRPr dirty="0"/>
            </a:p>
          </p:txBody>
        </p:sp>
        <p:sp>
          <p:nvSpPr>
            <p:cNvPr id="41" name="object 41"/>
            <p:cNvSpPr/>
            <p:nvPr/>
          </p:nvSpPr>
          <p:spPr>
            <a:xfrm>
              <a:off x="1182814" y="5265369"/>
              <a:ext cx="31115" cy="110489"/>
            </a:xfrm>
            <a:custGeom>
              <a:avLst/>
              <a:gdLst/>
              <a:ahLst/>
              <a:cxnLst/>
              <a:rect l="l" t="t" r="r" b="b"/>
              <a:pathLst>
                <a:path w="31115" h="110489">
                  <a:moveTo>
                    <a:pt x="27355" y="36918"/>
                  </a:moveTo>
                  <a:lnTo>
                    <a:pt x="25565" y="27698"/>
                  </a:lnTo>
                  <a:lnTo>
                    <a:pt x="23368" y="18453"/>
                  </a:lnTo>
                  <a:lnTo>
                    <a:pt x="20789" y="9220"/>
                  </a:lnTo>
                  <a:lnTo>
                    <a:pt x="17830" y="0"/>
                  </a:lnTo>
                  <a:lnTo>
                    <a:pt x="12319" y="5168"/>
                  </a:lnTo>
                  <a:lnTo>
                    <a:pt x="6375" y="10198"/>
                  </a:lnTo>
                  <a:lnTo>
                    <a:pt x="0" y="15062"/>
                  </a:lnTo>
                  <a:lnTo>
                    <a:pt x="4508" y="25222"/>
                  </a:lnTo>
                  <a:lnTo>
                    <a:pt x="8737" y="35471"/>
                  </a:lnTo>
                  <a:lnTo>
                    <a:pt x="12674" y="45770"/>
                  </a:lnTo>
                  <a:lnTo>
                    <a:pt x="16319" y="56108"/>
                  </a:lnTo>
                  <a:lnTo>
                    <a:pt x="20358" y="49949"/>
                  </a:lnTo>
                  <a:lnTo>
                    <a:pt x="24053" y="43548"/>
                  </a:lnTo>
                  <a:lnTo>
                    <a:pt x="27355" y="36918"/>
                  </a:lnTo>
                  <a:close/>
                </a:path>
                <a:path w="31115" h="110489">
                  <a:moveTo>
                    <a:pt x="30746" y="72859"/>
                  </a:moveTo>
                  <a:lnTo>
                    <a:pt x="30441" y="65227"/>
                  </a:lnTo>
                  <a:lnTo>
                    <a:pt x="27927" y="69062"/>
                  </a:lnTo>
                  <a:lnTo>
                    <a:pt x="25285" y="72859"/>
                  </a:lnTo>
                  <a:lnTo>
                    <a:pt x="22491" y="76619"/>
                  </a:lnTo>
                  <a:lnTo>
                    <a:pt x="24599" y="87274"/>
                  </a:lnTo>
                  <a:lnTo>
                    <a:pt x="26441" y="98234"/>
                  </a:lnTo>
                  <a:lnTo>
                    <a:pt x="27724" y="106794"/>
                  </a:lnTo>
                  <a:lnTo>
                    <a:pt x="28219" y="110248"/>
                  </a:lnTo>
                  <a:lnTo>
                    <a:pt x="29298" y="100304"/>
                  </a:lnTo>
                  <a:lnTo>
                    <a:pt x="30670" y="81902"/>
                  </a:lnTo>
                  <a:lnTo>
                    <a:pt x="30746" y="72859"/>
                  </a:lnTo>
                  <a:close/>
                </a:path>
              </a:pathLst>
            </a:custGeom>
            <a:solidFill>
              <a:srgbClr val="FFFFFF"/>
            </a:solidFill>
          </p:spPr>
          <p:txBody>
            <a:bodyPr wrap="square" lIns="0" tIns="0" rIns="0" bIns="0" rtlCol="0"/>
            <a:lstStyle/>
            <a:p>
              <a:endParaRPr dirty="0"/>
            </a:p>
          </p:txBody>
        </p:sp>
        <p:sp>
          <p:nvSpPr>
            <p:cNvPr id="42" name="object 42"/>
            <p:cNvSpPr/>
            <p:nvPr/>
          </p:nvSpPr>
          <p:spPr>
            <a:xfrm>
              <a:off x="1054658" y="5244617"/>
              <a:ext cx="70485" cy="173990"/>
            </a:xfrm>
            <a:custGeom>
              <a:avLst/>
              <a:gdLst/>
              <a:ahLst/>
              <a:cxnLst/>
              <a:rect l="l" t="t" r="r" b="b"/>
              <a:pathLst>
                <a:path w="70484" h="173989">
                  <a:moveTo>
                    <a:pt x="63703" y="154597"/>
                  </a:moveTo>
                  <a:lnTo>
                    <a:pt x="56692" y="137261"/>
                  </a:lnTo>
                  <a:lnTo>
                    <a:pt x="49301" y="120015"/>
                  </a:lnTo>
                  <a:lnTo>
                    <a:pt x="41541" y="102920"/>
                  </a:lnTo>
                  <a:lnTo>
                    <a:pt x="33413" y="86004"/>
                  </a:lnTo>
                  <a:lnTo>
                    <a:pt x="16332" y="92075"/>
                  </a:lnTo>
                  <a:lnTo>
                    <a:pt x="0" y="97294"/>
                  </a:lnTo>
                  <a:lnTo>
                    <a:pt x="8534" y="115785"/>
                  </a:lnTo>
                  <a:lnTo>
                    <a:pt x="16840" y="134658"/>
                  </a:lnTo>
                  <a:lnTo>
                    <a:pt x="24904" y="153873"/>
                  </a:lnTo>
                  <a:lnTo>
                    <a:pt x="32702" y="173380"/>
                  </a:lnTo>
                  <a:lnTo>
                    <a:pt x="48069" y="164515"/>
                  </a:lnTo>
                  <a:lnTo>
                    <a:pt x="55867" y="159689"/>
                  </a:lnTo>
                  <a:lnTo>
                    <a:pt x="63703" y="154597"/>
                  </a:lnTo>
                  <a:close/>
                </a:path>
                <a:path w="70484" h="173989">
                  <a:moveTo>
                    <a:pt x="70408" y="51435"/>
                  </a:moveTo>
                  <a:lnTo>
                    <a:pt x="61036" y="34645"/>
                  </a:lnTo>
                  <a:lnTo>
                    <a:pt x="51282" y="17945"/>
                  </a:lnTo>
                  <a:lnTo>
                    <a:pt x="40538" y="0"/>
                  </a:lnTo>
                  <a:lnTo>
                    <a:pt x="32080" y="2438"/>
                  </a:lnTo>
                  <a:lnTo>
                    <a:pt x="24384" y="4521"/>
                  </a:lnTo>
                  <a:lnTo>
                    <a:pt x="6870" y="8813"/>
                  </a:lnTo>
                  <a:lnTo>
                    <a:pt x="18554" y="28816"/>
                  </a:lnTo>
                  <a:lnTo>
                    <a:pt x="25768" y="41402"/>
                  </a:lnTo>
                  <a:lnTo>
                    <a:pt x="31508" y="51917"/>
                  </a:lnTo>
                  <a:lnTo>
                    <a:pt x="38773" y="65671"/>
                  </a:lnTo>
                  <a:lnTo>
                    <a:pt x="46685" y="62395"/>
                  </a:lnTo>
                  <a:lnTo>
                    <a:pt x="54610" y="58940"/>
                  </a:lnTo>
                  <a:lnTo>
                    <a:pt x="62522" y="55283"/>
                  </a:lnTo>
                  <a:lnTo>
                    <a:pt x="70408" y="51435"/>
                  </a:lnTo>
                  <a:close/>
                </a:path>
              </a:pathLst>
            </a:custGeom>
            <a:solidFill>
              <a:srgbClr val="FFFFFF"/>
            </a:solidFill>
          </p:spPr>
          <p:txBody>
            <a:bodyPr wrap="square" lIns="0" tIns="0" rIns="0" bIns="0" rtlCol="0"/>
            <a:lstStyle/>
            <a:p>
              <a:endParaRPr dirty="0"/>
            </a:p>
          </p:txBody>
        </p:sp>
        <p:sp>
          <p:nvSpPr>
            <p:cNvPr id="43" name="object 43"/>
            <p:cNvSpPr/>
            <p:nvPr/>
          </p:nvSpPr>
          <p:spPr>
            <a:xfrm>
              <a:off x="952893" y="5256822"/>
              <a:ext cx="156210" cy="306705"/>
            </a:xfrm>
            <a:custGeom>
              <a:avLst/>
              <a:gdLst/>
              <a:ahLst/>
              <a:cxnLst/>
              <a:rect l="l" t="t" r="r" b="b"/>
              <a:pathLst>
                <a:path w="156209" h="306704">
                  <a:moveTo>
                    <a:pt x="80137" y="73621"/>
                  </a:moveTo>
                  <a:lnTo>
                    <a:pt x="68541" y="49491"/>
                  </a:lnTo>
                  <a:lnTo>
                    <a:pt x="58966" y="30695"/>
                  </a:lnTo>
                  <a:lnTo>
                    <a:pt x="51879" y="17475"/>
                  </a:lnTo>
                  <a:lnTo>
                    <a:pt x="47726" y="10096"/>
                  </a:lnTo>
                  <a:lnTo>
                    <a:pt x="0" y="17513"/>
                  </a:lnTo>
                  <a:lnTo>
                    <a:pt x="15875" y="51460"/>
                  </a:lnTo>
                  <a:lnTo>
                    <a:pt x="30873" y="84759"/>
                  </a:lnTo>
                  <a:lnTo>
                    <a:pt x="38252" y="83413"/>
                  </a:lnTo>
                  <a:lnTo>
                    <a:pt x="49288" y="81153"/>
                  </a:lnTo>
                  <a:lnTo>
                    <a:pt x="63423" y="77927"/>
                  </a:lnTo>
                  <a:lnTo>
                    <a:pt x="80137" y="73621"/>
                  </a:lnTo>
                  <a:close/>
                </a:path>
                <a:path w="156209" h="306704">
                  <a:moveTo>
                    <a:pt x="119951" y="168833"/>
                  </a:moveTo>
                  <a:lnTo>
                    <a:pt x="100660" y="120129"/>
                  </a:lnTo>
                  <a:lnTo>
                    <a:pt x="87299" y="89281"/>
                  </a:lnTo>
                  <a:lnTo>
                    <a:pt x="71628" y="93395"/>
                  </a:lnTo>
                  <a:lnTo>
                    <a:pt x="57912" y="96621"/>
                  </a:lnTo>
                  <a:lnTo>
                    <a:pt x="46520" y="99034"/>
                  </a:lnTo>
                  <a:lnTo>
                    <a:pt x="37833" y="100685"/>
                  </a:lnTo>
                  <a:lnTo>
                    <a:pt x="47485" y="123329"/>
                  </a:lnTo>
                  <a:lnTo>
                    <a:pt x="56730" y="145643"/>
                  </a:lnTo>
                  <a:lnTo>
                    <a:pt x="65570" y="167640"/>
                  </a:lnTo>
                  <a:lnTo>
                    <a:pt x="74041" y="189293"/>
                  </a:lnTo>
                  <a:lnTo>
                    <a:pt x="83566" y="185508"/>
                  </a:lnTo>
                  <a:lnTo>
                    <a:pt x="94551" y="180835"/>
                  </a:lnTo>
                  <a:lnTo>
                    <a:pt x="106768" y="175285"/>
                  </a:lnTo>
                  <a:lnTo>
                    <a:pt x="119951" y="168833"/>
                  </a:lnTo>
                  <a:close/>
                </a:path>
                <a:path w="156209" h="306704">
                  <a:moveTo>
                    <a:pt x="127444" y="58521"/>
                  </a:moveTo>
                  <a:lnTo>
                    <a:pt x="119570" y="43662"/>
                  </a:lnTo>
                  <a:lnTo>
                    <a:pt x="111391" y="28930"/>
                  </a:lnTo>
                  <a:lnTo>
                    <a:pt x="102958" y="14363"/>
                  </a:lnTo>
                  <a:lnTo>
                    <a:pt x="94259" y="0"/>
                  </a:lnTo>
                  <a:lnTo>
                    <a:pt x="77978" y="3479"/>
                  </a:lnTo>
                  <a:lnTo>
                    <a:pt x="60883" y="6845"/>
                  </a:lnTo>
                  <a:lnTo>
                    <a:pt x="69570" y="22288"/>
                  </a:lnTo>
                  <a:lnTo>
                    <a:pt x="78028" y="37922"/>
                  </a:lnTo>
                  <a:lnTo>
                    <a:pt x="86245" y="53708"/>
                  </a:lnTo>
                  <a:lnTo>
                    <a:pt x="94195" y="69621"/>
                  </a:lnTo>
                  <a:lnTo>
                    <a:pt x="110439" y="64490"/>
                  </a:lnTo>
                  <a:lnTo>
                    <a:pt x="118859" y="61607"/>
                  </a:lnTo>
                  <a:lnTo>
                    <a:pt x="127444" y="58521"/>
                  </a:lnTo>
                  <a:close/>
                </a:path>
                <a:path w="156209" h="306704">
                  <a:moveTo>
                    <a:pt x="155625" y="277037"/>
                  </a:moveTo>
                  <a:lnTo>
                    <a:pt x="148196" y="252031"/>
                  </a:lnTo>
                  <a:lnTo>
                    <a:pt x="140703" y="228307"/>
                  </a:lnTo>
                  <a:lnTo>
                    <a:pt x="133235" y="205930"/>
                  </a:lnTo>
                  <a:lnTo>
                    <a:pt x="125857" y="184937"/>
                  </a:lnTo>
                  <a:lnTo>
                    <a:pt x="112725" y="191287"/>
                  </a:lnTo>
                  <a:lnTo>
                    <a:pt x="100584" y="196761"/>
                  </a:lnTo>
                  <a:lnTo>
                    <a:pt x="89623" y="201371"/>
                  </a:lnTo>
                  <a:lnTo>
                    <a:pt x="80073" y="205143"/>
                  </a:lnTo>
                  <a:lnTo>
                    <a:pt x="89725" y="231317"/>
                  </a:lnTo>
                  <a:lnTo>
                    <a:pt x="98806" y="256971"/>
                  </a:lnTo>
                  <a:lnTo>
                    <a:pt x="107353" y="282105"/>
                  </a:lnTo>
                  <a:lnTo>
                    <a:pt x="115379" y="306692"/>
                  </a:lnTo>
                  <a:lnTo>
                    <a:pt x="123558" y="301282"/>
                  </a:lnTo>
                  <a:lnTo>
                    <a:pt x="133172" y="294513"/>
                  </a:lnTo>
                  <a:lnTo>
                    <a:pt x="143954" y="286435"/>
                  </a:lnTo>
                  <a:lnTo>
                    <a:pt x="155625" y="277037"/>
                  </a:lnTo>
                  <a:close/>
                </a:path>
              </a:pathLst>
            </a:custGeom>
            <a:solidFill>
              <a:srgbClr val="FFFFFF"/>
            </a:solidFill>
          </p:spPr>
          <p:txBody>
            <a:bodyPr wrap="square" lIns="0" tIns="0" rIns="0" bIns="0" rtlCol="0"/>
            <a:lstStyle/>
            <a:p>
              <a:endParaRPr dirty="0"/>
            </a:p>
          </p:txBody>
        </p:sp>
        <p:sp>
          <p:nvSpPr>
            <p:cNvPr id="44" name="object 44"/>
            <p:cNvSpPr/>
            <p:nvPr/>
          </p:nvSpPr>
          <p:spPr>
            <a:xfrm>
              <a:off x="1176845" y="5071414"/>
              <a:ext cx="53975" cy="170180"/>
            </a:xfrm>
            <a:custGeom>
              <a:avLst/>
              <a:gdLst/>
              <a:ahLst/>
              <a:cxnLst/>
              <a:rect l="l" t="t" r="r" b="b"/>
              <a:pathLst>
                <a:path w="53975" h="170179">
                  <a:moveTo>
                    <a:pt x="41440" y="154495"/>
                  </a:moveTo>
                  <a:lnTo>
                    <a:pt x="41198" y="149174"/>
                  </a:lnTo>
                  <a:lnTo>
                    <a:pt x="40500" y="147091"/>
                  </a:lnTo>
                  <a:lnTo>
                    <a:pt x="31216" y="121399"/>
                  </a:lnTo>
                  <a:lnTo>
                    <a:pt x="24130" y="127406"/>
                  </a:lnTo>
                  <a:lnTo>
                    <a:pt x="11658" y="135013"/>
                  </a:lnTo>
                  <a:lnTo>
                    <a:pt x="29489" y="169621"/>
                  </a:lnTo>
                  <a:lnTo>
                    <a:pt x="38455" y="161759"/>
                  </a:lnTo>
                  <a:lnTo>
                    <a:pt x="41440" y="154495"/>
                  </a:lnTo>
                  <a:close/>
                </a:path>
                <a:path w="53975" h="170179">
                  <a:moveTo>
                    <a:pt x="52628" y="113855"/>
                  </a:moveTo>
                  <a:lnTo>
                    <a:pt x="51943" y="111417"/>
                  </a:lnTo>
                  <a:lnTo>
                    <a:pt x="51460" y="101841"/>
                  </a:lnTo>
                  <a:lnTo>
                    <a:pt x="47929" y="107238"/>
                  </a:lnTo>
                  <a:lnTo>
                    <a:pt x="42506" y="113398"/>
                  </a:lnTo>
                  <a:lnTo>
                    <a:pt x="42557" y="113855"/>
                  </a:lnTo>
                  <a:lnTo>
                    <a:pt x="44958" y="120459"/>
                  </a:lnTo>
                  <a:lnTo>
                    <a:pt x="46672" y="126339"/>
                  </a:lnTo>
                  <a:lnTo>
                    <a:pt x="48056" y="132346"/>
                  </a:lnTo>
                  <a:lnTo>
                    <a:pt x="49593" y="139700"/>
                  </a:lnTo>
                  <a:lnTo>
                    <a:pt x="51358" y="130937"/>
                  </a:lnTo>
                  <a:lnTo>
                    <a:pt x="52628" y="113855"/>
                  </a:lnTo>
                  <a:close/>
                </a:path>
                <a:path w="53975" h="170179">
                  <a:moveTo>
                    <a:pt x="53428" y="55486"/>
                  </a:moveTo>
                  <a:lnTo>
                    <a:pt x="46329" y="38036"/>
                  </a:lnTo>
                  <a:lnTo>
                    <a:pt x="30111" y="20269"/>
                  </a:lnTo>
                  <a:lnTo>
                    <a:pt x="4051" y="2349"/>
                  </a:lnTo>
                  <a:lnTo>
                    <a:pt x="0" y="0"/>
                  </a:lnTo>
                  <a:lnTo>
                    <a:pt x="292" y="558"/>
                  </a:lnTo>
                  <a:lnTo>
                    <a:pt x="13690" y="18656"/>
                  </a:lnTo>
                  <a:lnTo>
                    <a:pt x="26670" y="37109"/>
                  </a:lnTo>
                  <a:lnTo>
                    <a:pt x="39204" y="55880"/>
                  </a:lnTo>
                  <a:lnTo>
                    <a:pt x="51333" y="74980"/>
                  </a:lnTo>
                  <a:lnTo>
                    <a:pt x="52095" y="72428"/>
                  </a:lnTo>
                  <a:lnTo>
                    <a:pt x="53428" y="55486"/>
                  </a:lnTo>
                  <a:close/>
                </a:path>
              </a:pathLst>
            </a:custGeom>
            <a:solidFill>
              <a:srgbClr val="FFFFFF"/>
            </a:solidFill>
          </p:spPr>
          <p:txBody>
            <a:bodyPr wrap="square" lIns="0" tIns="0" rIns="0" bIns="0" rtlCol="0"/>
            <a:lstStyle/>
            <a:p>
              <a:endParaRPr dirty="0"/>
            </a:p>
          </p:txBody>
        </p:sp>
        <p:grpSp>
          <p:nvGrpSpPr>
            <p:cNvPr id="45" name="object 45"/>
            <p:cNvGrpSpPr/>
            <p:nvPr/>
          </p:nvGrpSpPr>
          <p:grpSpPr>
            <a:xfrm>
              <a:off x="696059" y="4987108"/>
              <a:ext cx="526415" cy="258445"/>
              <a:chOff x="696059" y="4987108"/>
              <a:chExt cx="526415" cy="258445"/>
            </a:xfrm>
          </p:grpSpPr>
          <p:sp>
            <p:nvSpPr>
              <p:cNvPr id="46" name="object 46"/>
              <p:cNvSpPr/>
              <p:nvPr/>
            </p:nvSpPr>
            <p:spPr>
              <a:xfrm>
                <a:off x="696048" y="4987112"/>
                <a:ext cx="388620" cy="258445"/>
              </a:xfrm>
              <a:custGeom>
                <a:avLst/>
                <a:gdLst/>
                <a:ahLst/>
                <a:cxnLst/>
                <a:rect l="l" t="t" r="r" b="b"/>
                <a:pathLst>
                  <a:path w="388619" h="258445">
                    <a:moveTo>
                      <a:pt x="338810" y="251980"/>
                    </a:moveTo>
                    <a:lnTo>
                      <a:pt x="312508" y="216395"/>
                    </a:lnTo>
                    <a:lnTo>
                      <a:pt x="281457" y="178587"/>
                    </a:lnTo>
                    <a:lnTo>
                      <a:pt x="245935" y="139865"/>
                    </a:lnTo>
                    <a:lnTo>
                      <a:pt x="206197" y="101498"/>
                    </a:lnTo>
                    <a:lnTo>
                      <a:pt x="162509" y="64782"/>
                    </a:lnTo>
                    <a:lnTo>
                      <a:pt x="115125" y="31000"/>
                    </a:lnTo>
                    <a:lnTo>
                      <a:pt x="64312" y="1422"/>
                    </a:lnTo>
                    <a:lnTo>
                      <a:pt x="0" y="0"/>
                    </a:lnTo>
                    <a:lnTo>
                      <a:pt x="62306" y="32689"/>
                    </a:lnTo>
                    <a:lnTo>
                      <a:pt x="118110" y="69316"/>
                    </a:lnTo>
                    <a:lnTo>
                      <a:pt x="167220" y="107873"/>
                    </a:lnTo>
                    <a:lnTo>
                      <a:pt x="209435" y="146291"/>
                    </a:lnTo>
                    <a:lnTo>
                      <a:pt x="244563" y="182549"/>
                    </a:lnTo>
                    <a:lnTo>
                      <a:pt x="272415" y="214579"/>
                    </a:lnTo>
                    <a:lnTo>
                      <a:pt x="305498" y="257860"/>
                    </a:lnTo>
                    <a:lnTo>
                      <a:pt x="338810" y="251980"/>
                    </a:lnTo>
                    <a:close/>
                  </a:path>
                  <a:path w="388619" h="258445">
                    <a:moveTo>
                      <a:pt x="388353" y="240588"/>
                    </a:moveTo>
                    <a:lnTo>
                      <a:pt x="350888" y="187198"/>
                    </a:lnTo>
                    <a:lnTo>
                      <a:pt x="310946" y="139801"/>
                    </a:lnTo>
                    <a:lnTo>
                      <a:pt x="270967" y="98818"/>
                    </a:lnTo>
                    <a:lnTo>
                      <a:pt x="233337" y="64655"/>
                    </a:lnTo>
                    <a:lnTo>
                      <a:pt x="200469" y="37731"/>
                    </a:lnTo>
                    <a:lnTo>
                      <a:pt x="158661" y="7277"/>
                    </a:lnTo>
                    <a:lnTo>
                      <a:pt x="94665" y="2806"/>
                    </a:lnTo>
                    <a:lnTo>
                      <a:pt x="113842" y="14185"/>
                    </a:lnTo>
                    <a:lnTo>
                      <a:pt x="142887" y="33235"/>
                    </a:lnTo>
                    <a:lnTo>
                      <a:pt x="179552" y="60096"/>
                    </a:lnTo>
                    <a:lnTo>
                      <a:pt x="221538" y="94894"/>
                    </a:lnTo>
                    <a:lnTo>
                      <a:pt x="266598" y="137756"/>
                    </a:lnTo>
                    <a:lnTo>
                      <a:pt x="312445" y="188836"/>
                    </a:lnTo>
                    <a:lnTo>
                      <a:pt x="356806" y="248234"/>
                    </a:lnTo>
                    <a:lnTo>
                      <a:pt x="380644" y="242595"/>
                    </a:lnTo>
                    <a:lnTo>
                      <a:pt x="388353" y="240588"/>
                    </a:lnTo>
                    <a:close/>
                  </a:path>
                </a:pathLst>
              </a:custGeom>
              <a:solidFill>
                <a:srgbClr val="FFFFFF"/>
              </a:solidFill>
            </p:spPr>
            <p:txBody>
              <a:bodyPr wrap="square" lIns="0" tIns="0" rIns="0" bIns="0" rtlCol="0"/>
              <a:lstStyle/>
              <a:p>
                <a:endParaRPr dirty="0"/>
              </a:p>
            </p:txBody>
          </p:sp>
          <p:pic>
            <p:nvPicPr>
              <p:cNvPr id="47" name="object 47"/>
              <p:cNvPicPr/>
              <p:nvPr/>
            </p:nvPicPr>
            <p:blipFill>
              <a:blip r:embed="rId6" cstate="print"/>
              <a:stretch>
                <a:fillRect/>
              </a:stretch>
            </p:blipFill>
            <p:spPr>
              <a:xfrm>
                <a:off x="884711" y="4997274"/>
                <a:ext cx="337456" cy="225450"/>
              </a:xfrm>
              <a:prstGeom prst="rect">
                <a:avLst/>
              </a:prstGeom>
            </p:spPr>
          </p:pic>
        </p:grpSp>
        <p:pic>
          <p:nvPicPr>
            <p:cNvPr id="48" name="object 48"/>
            <p:cNvPicPr/>
            <p:nvPr/>
          </p:nvPicPr>
          <p:blipFill>
            <a:blip r:embed="rId7" cstate="print"/>
            <a:stretch>
              <a:fillRect/>
            </a:stretch>
          </p:blipFill>
          <p:spPr>
            <a:xfrm>
              <a:off x="1128128" y="5475173"/>
              <a:ext cx="65351" cy="155323"/>
            </a:xfrm>
            <a:prstGeom prst="rect">
              <a:avLst/>
            </a:prstGeom>
          </p:spPr>
        </p:pic>
      </p:grpSp>
      <p:sp>
        <p:nvSpPr>
          <p:cNvPr id="51" name="object 51"/>
          <p:cNvSpPr txBox="1">
            <a:spLocks noGrp="1"/>
          </p:cNvSpPr>
          <p:nvPr>
            <p:ph type="title"/>
          </p:nvPr>
        </p:nvSpPr>
        <p:spPr>
          <a:xfrm>
            <a:off x="4310518" y="675385"/>
            <a:ext cx="3585845" cy="878840"/>
          </a:xfrm>
          <a:prstGeom prst="rect">
            <a:avLst/>
          </a:prstGeom>
        </p:spPr>
        <p:txBody>
          <a:bodyPr vert="horz" wrap="square" lIns="0" tIns="12700" rIns="0" bIns="0" rtlCol="0">
            <a:spAutoFit/>
          </a:bodyPr>
          <a:lstStyle/>
          <a:p>
            <a:pPr marL="12700">
              <a:lnSpc>
                <a:spcPct val="100000"/>
              </a:lnSpc>
              <a:spcBef>
                <a:spcPts val="100"/>
              </a:spcBef>
            </a:pPr>
            <a:r>
              <a:rPr dirty="0"/>
              <a:t>Thank</a:t>
            </a:r>
            <a:r>
              <a:rPr spc="-185" dirty="0"/>
              <a:t> </a:t>
            </a:r>
            <a:r>
              <a:rPr lang="en-IE" spc="-135" dirty="0"/>
              <a:t>y</a:t>
            </a:r>
            <a:r>
              <a:rPr spc="-135" dirty="0"/>
              <a:t>ou</a:t>
            </a:r>
          </a:p>
        </p:txBody>
      </p:sp>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637" y="2628179"/>
            <a:ext cx="1702800" cy="1702800"/>
          </a:xfrm>
          <a:prstGeom prst="rect">
            <a:avLst/>
          </a:prstGeom>
        </p:spPr>
      </p:pic>
      <p:sp>
        <p:nvSpPr>
          <p:cNvPr id="55" name="TextBox 54"/>
          <p:cNvSpPr txBox="1"/>
          <p:nvPr/>
        </p:nvSpPr>
        <p:spPr>
          <a:xfrm>
            <a:off x="6362752" y="4455322"/>
            <a:ext cx="1879501" cy="340519"/>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IE" sz="1400" dirty="0">
                <a:hlinkClick r:id="rId9"/>
              </a:rPr>
              <a:t>Implementation guide</a:t>
            </a:r>
            <a:endParaRPr lang="en-IE" sz="1400" dirty="0"/>
          </a:p>
        </p:txBody>
      </p:sp>
      <p:sp>
        <p:nvSpPr>
          <p:cNvPr id="56" name="Rounded Rectangle 55"/>
          <p:cNvSpPr/>
          <p:nvPr/>
        </p:nvSpPr>
        <p:spPr>
          <a:xfrm>
            <a:off x="6200213" y="2436707"/>
            <a:ext cx="2204580" cy="2549565"/>
          </a:xfrm>
          <a:prstGeom prst="roundRect">
            <a:avLst/>
          </a:prstGeom>
          <a:noFill/>
          <a:ln>
            <a:solidFill>
              <a:srgbClr val="67B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7" name="TextBox 56"/>
          <p:cNvSpPr txBox="1"/>
          <p:nvPr/>
        </p:nvSpPr>
        <p:spPr>
          <a:xfrm>
            <a:off x="4305060" y="4455322"/>
            <a:ext cx="1184365" cy="340519"/>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IE" sz="1400" dirty="0">
                <a:hlinkClick r:id="rId10"/>
              </a:rPr>
              <a:t>Learning Hub</a:t>
            </a:r>
            <a:endParaRPr lang="en-IE" sz="1400" dirty="0"/>
          </a:p>
        </p:txBody>
      </p:sp>
      <p:sp>
        <p:nvSpPr>
          <p:cNvPr id="58" name="Rounded Rectangle 57"/>
          <p:cNvSpPr/>
          <p:nvPr/>
        </p:nvSpPr>
        <p:spPr>
          <a:xfrm>
            <a:off x="3850326" y="2444091"/>
            <a:ext cx="2147121" cy="2549567"/>
          </a:xfrm>
          <a:prstGeom prst="roundRect">
            <a:avLst/>
          </a:prstGeom>
          <a:noFill/>
          <a:ln>
            <a:solidFill>
              <a:srgbClr val="4CA8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5841" y="2628179"/>
            <a:ext cx="1702805" cy="1702805"/>
          </a:xfrm>
          <a:prstGeom prst="rect">
            <a:avLst/>
          </a:prstGeom>
        </p:spPr>
      </p:pic>
      <p:sp>
        <p:nvSpPr>
          <p:cNvPr id="74"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pic>
        <p:nvPicPr>
          <p:cNvPr id="75" name="Picture 74"/>
          <p:cNvPicPr>
            <a:picLocks noChangeAspect="1"/>
          </p:cNvPicPr>
          <p:nvPr/>
        </p:nvPicPr>
        <p:blipFill>
          <a:blip r:embed="rId12"/>
          <a:stretch>
            <a:fillRect/>
          </a:stretch>
        </p:blipFill>
        <p:spPr>
          <a:xfrm>
            <a:off x="8900605" y="337930"/>
            <a:ext cx="3456932" cy="6400262"/>
          </a:xfrm>
          <a:prstGeom prst="rect">
            <a:avLst/>
          </a:prstGeom>
        </p:spPr>
      </p:pic>
      <p:sp>
        <p:nvSpPr>
          <p:cNvPr id="2" name="TextBox 1"/>
          <p:cNvSpPr txBox="1"/>
          <p:nvPr/>
        </p:nvSpPr>
        <p:spPr>
          <a:xfrm>
            <a:off x="3235481" y="5602135"/>
            <a:ext cx="6436311" cy="820930"/>
          </a:xfrm>
          <a:prstGeom prst="rect">
            <a:avLst/>
          </a:prstGeom>
          <a:noFill/>
        </p:spPr>
        <p:txBody>
          <a:bodyPr wrap="square" rtlCol="0">
            <a:spAutoFit/>
          </a:bodyPr>
          <a:lstStyle/>
          <a:p>
            <a:pPr marL="12700" marR="5080" lvl="0">
              <a:lnSpc>
                <a:spcPct val="122200"/>
              </a:lnSpc>
              <a:spcBef>
                <a:spcPts val="100"/>
              </a:spcBef>
              <a:spcAft>
                <a:spcPts val="600"/>
              </a:spcAft>
              <a:defRPr/>
            </a:pPr>
            <a:r>
              <a:rPr lang="en-IE" dirty="0">
                <a:latin typeface="Tahoma" panose="020B0604030504040204" pitchFamily="34" charset="0"/>
                <a:ea typeface="Tahoma" panose="020B0604030504040204" pitchFamily="34" charset="0"/>
                <a:cs typeface="Tahoma" panose="020B0604030504040204" pitchFamily="34" charset="0"/>
              </a:rPr>
              <a:t>Health Information and Quality Authority</a:t>
            </a:r>
            <a:r>
              <a:rPr lang="en-BE" dirty="0">
                <a:latin typeface="Tahoma" panose="020B0604030504040204" pitchFamily="34" charset="0"/>
                <a:ea typeface="Tahoma" panose="020B0604030504040204" pitchFamily="34" charset="0"/>
                <a:cs typeface="Tahoma" panose="020B0604030504040204" pitchFamily="34" charset="0"/>
              </a:rPr>
              <a:t> (HIQA)</a:t>
            </a:r>
            <a:r>
              <a:rPr lang="en-IE" dirty="0">
                <a:latin typeface="Tahoma" panose="020B0604030504040204" pitchFamily="34" charset="0"/>
                <a:ea typeface="Tahoma" panose="020B0604030504040204" pitchFamily="34" charset="0"/>
                <a:cs typeface="Tahoma" panose="020B0604030504040204" pitchFamily="34" charset="0"/>
              </a:rPr>
              <a:t>, Ireland</a:t>
            </a:r>
            <a:endParaRPr lang="en-BE" dirty="0">
              <a:latin typeface="Tahoma" panose="020B0604030504040204" pitchFamily="34" charset="0"/>
              <a:ea typeface="Tahoma" panose="020B0604030504040204" pitchFamily="34" charset="0"/>
              <a:cs typeface="Tahoma" panose="020B0604030504040204" pitchFamily="34" charset="0"/>
            </a:endParaRPr>
          </a:p>
          <a:p>
            <a:pPr marL="12700" marR="5080" lvl="0">
              <a:lnSpc>
                <a:spcPct val="122200"/>
              </a:lnSpc>
              <a:spcBef>
                <a:spcPts val="100"/>
              </a:spcBef>
              <a:defRPr/>
            </a:pPr>
            <a:r>
              <a:rPr lang="en-IE" dirty="0">
                <a:solidFill>
                  <a:srgbClr val="002060"/>
                </a:solidFill>
                <a:latin typeface="Tahoma" panose="020B0604030504040204" pitchFamily="34" charset="0"/>
                <a:ea typeface="Tahoma" panose="020B0604030504040204" pitchFamily="34" charset="0"/>
                <a:cs typeface="Tahoma" panose="020B0604030504040204" pitchFamily="34" charset="0"/>
              </a:rPr>
              <a:t>cduggan@hiqa.ie | standards@hiqa.ie | www.hiqa.ie</a:t>
            </a:r>
          </a:p>
        </p:txBody>
      </p:sp>
    </p:spTree>
    <p:extLst>
      <p:ext uri="{BB962C8B-B14F-4D97-AF65-F5344CB8AC3E}">
        <p14:creationId xmlns:p14="http://schemas.microsoft.com/office/powerpoint/2010/main" val="2256332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p:nvPr/>
        </p:nvSpPr>
        <p:spPr>
          <a:xfrm>
            <a:off x="175649" y="-77332"/>
            <a:ext cx="12192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9" name="Google Shape;109;p1"/>
          <p:cNvPicPr preferRelativeResize="0"/>
          <p:nvPr/>
        </p:nvPicPr>
        <p:blipFill rotWithShape="1">
          <a:blip r:embed="rId3">
            <a:alphaModFix/>
          </a:blip>
          <a:srcRect/>
          <a:stretch/>
        </p:blipFill>
        <p:spPr>
          <a:xfrm>
            <a:off x="1" y="10"/>
            <a:ext cx="6096000" cy="6857990"/>
          </a:xfrm>
          <a:prstGeom prst="rect">
            <a:avLst/>
          </a:prstGeom>
          <a:noFill/>
          <a:ln>
            <a:noFill/>
          </a:ln>
        </p:spPr>
      </p:pic>
      <p:cxnSp>
        <p:nvCxnSpPr>
          <p:cNvPr id="110" name="Google Shape;110;p1"/>
          <p:cNvCxnSpPr/>
          <p:nvPr/>
        </p:nvCxnSpPr>
        <p:spPr>
          <a:xfrm>
            <a:off x="6805053" y="4294754"/>
            <a:ext cx="4389120" cy="0"/>
          </a:xfrm>
          <a:prstGeom prst="straightConnector1">
            <a:avLst/>
          </a:prstGeom>
          <a:noFill/>
          <a:ln w="12700" cap="flat" cmpd="sng">
            <a:solidFill>
              <a:srgbClr val="3F3F3F"/>
            </a:solidFill>
            <a:prstDash val="solid"/>
            <a:round/>
            <a:headEnd type="none" w="sm" len="sm"/>
            <a:tailEnd type="none" w="sm" len="sm"/>
          </a:ln>
        </p:spPr>
      </p:cxnSp>
      <p:pic>
        <p:nvPicPr>
          <p:cNvPr id="111" name="Google Shape;111;p1"/>
          <p:cNvPicPr preferRelativeResize="0"/>
          <p:nvPr/>
        </p:nvPicPr>
        <p:blipFill rotWithShape="1">
          <a:blip r:embed="rId4">
            <a:alphaModFix/>
          </a:blip>
          <a:srcRect t="6061" r="18699" b="3025"/>
          <a:stretch/>
        </p:blipFill>
        <p:spPr>
          <a:xfrm>
            <a:off x="-2440475" y="0"/>
            <a:ext cx="8653575" cy="6858000"/>
          </a:xfrm>
          <a:prstGeom prst="rect">
            <a:avLst/>
          </a:prstGeom>
          <a:noFill/>
          <a:ln>
            <a:noFill/>
          </a:ln>
        </p:spPr>
      </p:pic>
      <p:pic>
        <p:nvPicPr>
          <p:cNvPr id="113" name="Google Shape;113;p1" descr="Verwijzers | Albert Schweitzer ziekenhuis"/>
          <p:cNvPicPr preferRelativeResize="0"/>
          <p:nvPr/>
        </p:nvPicPr>
        <p:blipFill rotWithShape="1">
          <a:blip r:embed="rId5">
            <a:alphaModFix/>
          </a:blip>
          <a:srcRect/>
          <a:stretch/>
        </p:blipFill>
        <p:spPr>
          <a:xfrm>
            <a:off x="10776858" y="6139469"/>
            <a:ext cx="1269782" cy="603570"/>
          </a:xfrm>
          <a:prstGeom prst="rect">
            <a:avLst/>
          </a:prstGeom>
          <a:noFill/>
          <a:ln>
            <a:noFill/>
          </a:ln>
        </p:spPr>
      </p:pic>
      <p:pic>
        <p:nvPicPr>
          <p:cNvPr id="114" name="Google Shape;114;p1" descr="KWF Kankerbestrijding | CBF"/>
          <p:cNvPicPr preferRelativeResize="0"/>
          <p:nvPr/>
        </p:nvPicPr>
        <p:blipFill rotWithShape="1">
          <a:blip r:embed="rId6">
            <a:alphaModFix/>
          </a:blip>
          <a:srcRect/>
          <a:stretch/>
        </p:blipFill>
        <p:spPr>
          <a:xfrm>
            <a:off x="9002390" y="6392655"/>
            <a:ext cx="1435710" cy="350384"/>
          </a:xfrm>
          <a:prstGeom prst="rect">
            <a:avLst/>
          </a:prstGeom>
          <a:noFill/>
          <a:ln>
            <a:noFill/>
          </a:ln>
        </p:spPr>
      </p:pic>
      <p:pic>
        <p:nvPicPr>
          <p:cNvPr id="115" name="Google Shape;115;p1"/>
          <p:cNvPicPr preferRelativeResize="0"/>
          <p:nvPr/>
        </p:nvPicPr>
        <p:blipFill rotWithShape="1">
          <a:blip r:embed="rId7">
            <a:alphaModFix/>
          </a:blip>
          <a:srcRect b="56423"/>
          <a:stretch/>
        </p:blipFill>
        <p:spPr>
          <a:xfrm>
            <a:off x="6111001" y="6291943"/>
            <a:ext cx="2349521" cy="473262"/>
          </a:xfrm>
          <a:prstGeom prst="rect">
            <a:avLst/>
          </a:prstGeom>
          <a:noFill/>
          <a:ln>
            <a:noFill/>
          </a:ln>
        </p:spPr>
      </p:pic>
      <p:cxnSp>
        <p:nvCxnSpPr>
          <p:cNvPr id="112" name="Google Shape;112;p1"/>
          <p:cNvCxnSpPr/>
          <p:nvPr/>
        </p:nvCxnSpPr>
        <p:spPr>
          <a:xfrm>
            <a:off x="5356633" y="-272710"/>
            <a:ext cx="15000" cy="7130700"/>
          </a:xfrm>
          <a:prstGeom prst="straightConnector1">
            <a:avLst/>
          </a:prstGeom>
          <a:noFill/>
          <a:ln w="12700" cap="flat" cmpd="sng">
            <a:solidFill>
              <a:schemeClr val="dk1"/>
            </a:solidFill>
            <a:prstDash val="solid"/>
            <a:round/>
            <a:headEnd type="none" w="sm" len="sm"/>
            <a:tailEnd type="none" w="sm" len="sm"/>
          </a:ln>
        </p:spPr>
      </p:cxnSp>
      <p:sp>
        <p:nvSpPr>
          <p:cNvPr id="116" name="Google Shape;116;p1"/>
          <p:cNvSpPr txBox="1">
            <a:spLocks noGrp="1"/>
          </p:cNvSpPr>
          <p:nvPr>
            <p:ph type="ctrTitle"/>
          </p:nvPr>
        </p:nvSpPr>
        <p:spPr>
          <a:xfrm>
            <a:off x="5357504" y="2649494"/>
            <a:ext cx="6943440" cy="1587226"/>
          </a:xfrm>
          <a:prstGeom prst="rect">
            <a:avLst/>
          </a:prstGeom>
          <a:noFill/>
          <a:ln>
            <a:noFill/>
          </a:ln>
        </p:spPr>
        <p:txBody>
          <a:bodyPr spcFirstLastPara="1" wrap="square" lIns="91425" tIns="45700" rIns="91425" bIns="45700" anchor="b" anchorCtr="0">
            <a:noAutofit/>
          </a:bodyPr>
          <a:lstStyle/>
          <a:p>
            <a:pPr algn="ctr">
              <a:lnSpc>
                <a:spcPct val="99000"/>
              </a:lnSpc>
            </a:pPr>
            <a:r>
              <a:rPr lang="nl-NL" sz="2400" b="1" dirty="0">
                <a:solidFill>
                  <a:schemeClr val="dk1"/>
                </a:solidFill>
                <a:latin typeface="Arial"/>
                <a:ea typeface="Lato"/>
                <a:cs typeface="Lato"/>
                <a:sym typeface="Lato"/>
              </a:rPr>
              <a:t>ENHANCING PERIOPERATIVE LUNG CANCER CARE</a:t>
            </a:r>
            <a:endParaRPr lang="nl-NL" sz="2400" dirty="0">
              <a:solidFill>
                <a:schemeClr val="dk1"/>
              </a:solidFill>
              <a:latin typeface="Arial"/>
              <a:ea typeface="Lato"/>
              <a:cs typeface="Lato"/>
            </a:endParaRPr>
          </a:p>
        </p:txBody>
      </p:sp>
      <p:sp>
        <p:nvSpPr>
          <p:cNvPr id="117" name="Google Shape;117;p1"/>
          <p:cNvSpPr txBox="1"/>
          <p:nvPr/>
        </p:nvSpPr>
        <p:spPr>
          <a:xfrm>
            <a:off x="366272" y="6302018"/>
            <a:ext cx="7128900"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nl-NL" sz="1600" i="0" u="none" strike="noStrike" cap="none" dirty="0">
                <a:latin typeface="+mj-lt"/>
                <a:ea typeface="Lato"/>
                <a:cs typeface="Lato"/>
                <a:sym typeface="Lato"/>
              </a:rPr>
              <a:t>Nina Zipfel</a:t>
            </a:r>
            <a:endParaRPr sz="1600" dirty="0">
              <a:latin typeface="+mj-lt"/>
              <a:ea typeface="Lato"/>
              <a:cs typeface="Lato"/>
              <a:sym typeface="Lato"/>
            </a:endParaRPr>
          </a:p>
          <a:p>
            <a:r>
              <a:rPr lang="nl-NL" sz="1600" dirty="0" err="1">
                <a:latin typeface="+mj-lt"/>
                <a:ea typeface="Lato"/>
                <a:cs typeface="Lato"/>
                <a:sym typeface="Lato"/>
              </a:rPr>
              <a:t>June</a:t>
            </a:r>
            <a:r>
              <a:rPr lang="nl-NL" sz="1600" dirty="0">
                <a:latin typeface="+mj-lt"/>
                <a:ea typeface="Lato"/>
                <a:cs typeface="Lato"/>
                <a:sym typeface="Lato"/>
              </a:rPr>
              <a:t> 5 2025</a:t>
            </a:r>
            <a:endParaRPr sz="1600" dirty="0">
              <a:latin typeface="+mj-lt"/>
              <a:ea typeface="Lato"/>
              <a:cs typeface="Lato"/>
              <a:sym typeface="Lato"/>
            </a:endParaRPr>
          </a:p>
        </p:txBody>
      </p:sp>
      <p:sp>
        <p:nvSpPr>
          <p:cNvPr id="118" name="Google Shape;118;p1"/>
          <p:cNvSpPr txBox="1">
            <a:spLocks noGrp="1"/>
          </p:cNvSpPr>
          <p:nvPr>
            <p:ph type="subTitle" idx="1"/>
          </p:nvPr>
        </p:nvSpPr>
        <p:spPr>
          <a:xfrm>
            <a:off x="5745147" y="4365712"/>
            <a:ext cx="6313200" cy="1238700"/>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79000"/>
              </a:lnSpc>
              <a:spcBef>
                <a:spcPts val="0"/>
              </a:spcBef>
              <a:spcAft>
                <a:spcPts val="0"/>
              </a:spcAft>
              <a:buClr>
                <a:srgbClr val="000000"/>
              </a:buClr>
              <a:buSzPts val="2400"/>
              <a:buFont typeface="Arial"/>
              <a:buNone/>
              <a:tabLst/>
              <a:defRPr/>
            </a:pPr>
            <a:r>
              <a:rPr kumimoji="0" lang="en-US" sz="2000" b="0" i="1" u="none" strike="noStrike" kern="0" cap="none" spc="0" normalizeH="0" baseline="0" noProof="0" dirty="0">
                <a:ln>
                  <a:noFill/>
                </a:ln>
                <a:solidFill>
                  <a:srgbClr val="000000"/>
                </a:solidFill>
                <a:effectLst/>
                <a:uLnTx/>
                <a:uFillTx/>
                <a:latin typeface="Arial"/>
                <a:ea typeface="Lato"/>
                <a:cs typeface="Lato"/>
                <a:sym typeface="Lato"/>
              </a:rPr>
              <a:t>Barriers and facilitators for the implementation of an audit and feedback dashboard </a:t>
            </a:r>
          </a:p>
          <a:p>
            <a:pPr marL="0" marR="0" lvl="0" indent="0" algn="ctr" defTabSz="914400" rtl="0" eaLnBrk="1" fontAlgn="auto" latinLnBrk="0" hangingPunct="1">
              <a:lnSpc>
                <a:spcPct val="79000"/>
              </a:lnSpc>
              <a:spcBef>
                <a:spcPts val="0"/>
              </a:spcBef>
              <a:spcAft>
                <a:spcPts val="0"/>
              </a:spcAft>
              <a:buClr>
                <a:srgbClr val="000000"/>
              </a:buClr>
              <a:buSzPts val="2400"/>
              <a:buFont typeface="Arial"/>
              <a:buNone/>
              <a:tabLst/>
              <a:defRPr/>
            </a:pPr>
            <a:r>
              <a:rPr kumimoji="0" lang="en-US" sz="2000" b="0" i="1" u="none" strike="noStrike" kern="0" cap="none" spc="0" normalizeH="0" baseline="0" noProof="0" dirty="0">
                <a:ln>
                  <a:noFill/>
                </a:ln>
                <a:solidFill>
                  <a:srgbClr val="000000"/>
                </a:solidFill>
                <a:effectLst/>
                <a:uLnTx/>
                <a:uFillTx/>
                <a:latin typeface="Arial"/>
                <a:ea typeface="Lato"/>
                <a:cs typeface="Lato"/>
                <a:sym typeface="Lato"/>
              </a:rPr>
              <a:t>in the Netherlands</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algn="ctr"/>
            <a:endParaRPr lang="nl-NL" sz="2000" i="1" dirty="0">
              <a:latin typeface="+mj-lt"/>
              <a:ea typeface="Lato"/>
              <a:cs typeface="Lato"/>
            </a:endParaRPr>
          </a:p>
        </p:txBody>
      </p:sp>
      <p:sp>
        <p:nvSpPr>
          <p:cNvPr id="3" name="Rechthoek 2">
            <a:extLst>
              <a:ext uri="{FF2B5EF4-FFF2-40B4-BE49-F238E27FC236}">
                <a16:creationId xmlns:a16="http://schemas.microsoft.com/office/drawing/2014/main" id="{7CC2D22A-6CAC-F3FB-4240-E5410615AB9F}"/>
              </a:ext>
            </a:extLst>
          </p:cNvPr>
          <p:cNvSpPr/>
          <p:nvPr/>
        </p:nvSpPr>
        <p:spPr>
          <a:xfrm>
            <a:off x="-12483" y="1719447"/>
            <a:ext cx="5354987" cy="23438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408F643B-8BE5-986A-DE81-DC0EBE48D0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690" y="2965051"/>
            <a:ext cx="3760194" cy="1295942"/>
          </a:xfrm>
          <a:prstGeom prst="rect">
            <a:avLst/>
          </a:prstGeom>
        </p:spPr>
      </p:pic>
    </p:spTree>
    <p:extLst>
      <p:ext uri="{BB962C8B-B14F-4D97-AF65-F5344CB8AC3E}">
        <p14:creationId xmlns:p14="http://schemas.microsoft.com/office/powerpoint/2010/main" val="2492986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9E1D6F1-39FB-2176-7863-F89C88A99EDF}"/>
              </a:ext>
            </a:extLst>
          </p:cNvPr>
          <p:cNvGraphicFramePr>
            <a:graphicFrameLocks noGrp="1"/>
          </p:cNvGraphicFramePr>
          <p:nvPr/>
        </p:nvGraphicFramePr>
        <p:xfrm>
          <a:off x="1257235" y="1291405"/>
          <a:ext cx="3865345" cy="736600"/>
        </p:xfrm>
        <a:graphic>
          <a:graphicData uri="http://schemas.openxmlformats.org/drawingml/2006/table">
            <a:tbl>
              <a:tblPr>
                <a:tableStyleId>{5C22544A-7EE6-4342-B048-85BDC9FD1C3A}</a:tableStyleId>
              </a:tblPr>
              <a:tblGrid>
                <a:gridCol w="491525">
                  <a:extLst>
                    <a:ext uri="{9D8B030D-6E8A-4147-A177-3AD203B41FA5}">
                      <a16:colId xmlns:a16="http://schemas.microsoft.com/office/drawing/2014/main" val="3709911776"/>
                    </a:ext>
                  </a:extLst>
                </a:gridCol>
                <a:gridCol w="3373820">
                  <a:extLst>
                    <a:ext uri="{9D8B030D-6E8A-4147-A177-3AD203B41FA5}">
                      <a16:colId xmlns:a16="http://schemas.microsoft.com/office/drawing/2014/main" val="3927398841"/>
                    </a:ext>
                  </a:extLst>
                </a:gridCol>
              </a:tblGrid>
              <a:tr h="362661">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a:solidFill>
                            <a:schemeClr val="tx1"/>
                          </a:solidFill>
                        </a:rPr>
                        <a:t>No, Nothing to disclose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134189"/>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Yes, please specify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997833"/>
                  </a:ext>
                </a:extLst>
              </a:tr>
            </a:tbl>
          </a:graphicData>
        </a:graphic>
      </p:graphicFrame>
      <p:graphicFrame>
        <p:nvGraphicFramePr>
          <p:cNvPr id="4" name="Table 3">
            <a:extLst>
              <a:ext uri="{FF2B5EF4-FFF2-40B4-BE49-F238E27FC236}">
                <a16:creationId xmlns:a16="http://schemas.microsoft.com/office/drawing/2014/main" id="{9955DC9C-29F9-8BA5-0CB3-A272CDD7806C}"/>
              </a:ext>
            </a:extLst>
          </p:cNvPr>
          <p:cNvGraphicFramePr>
            <a:graphicFrameLocks noGrp="1"/>
          </p:cNvGraphicFramePr>
          <p:nvPr/>
        </p:nvGraphicFramePr>
        <p:xfrm>
          <a:off x="831272" y="2362969"/>
          <a:ext cx="8126351" cy="3535680"/>
        </p:xfrm>
        <a:graphic>
          <a:graphicData uri="http://schemas.openxmlformats.org/drawingml/2006/table">
            <a:tbl>
              <a:tblPr firstRow="1" bandRow="1">
                <a:tableStyleId>{D7AC3CCA-C797-4891-BE02-D94E43425B78}</a:tableStyleId>
              </a:tblPr>
              <a:tblGrid>
                <a:gridCol w="1237039">
                  <a:extLst>
                    <a:ext uri="{9D8B030D-6E8A-4147-A177-3AD203B41FA5}">
                      <a16:colId xmlns:a16="http://schemas.microsoft.com/office/drawing/2014/main" val="955423415"/>
                    </a:ext>
                  </a:extLst>
                </a:gridCol>
                <a:gridCol w="894671">
                  <a:extLst>
                    <a:ext uri="{9D8B030D-6E8A-4147-A177-3AD203B41FA5}">
                      <a16:colId xmlns:a16="http://schemas.microsoft.com/office/drawing/2014/main" val="1635076890"/>
                    </a:ext>
                  </a:extLst>
                </a:gridCol>
                <a:gridCol w="1124980">
                  <a:extLst>
                    <a:ext uri="{9D8B030D-6E8A-4147-A177-3AD203B41FA5}">
                      <a16:colId xmlns:a16="http://schemas.microsoft.com/office/drawing/2014/main" val="3579940503"/>
                    </a:ext>
                  </a:extLst>
                </a:gridCol>
                <a:gridCol w="786698">
                  <a:extLst>
                    <a:ext uri="{9D8B030D-6E8A-4147-A177-3AD203B41FA5}">
                      <a16:colId xmlns:a16="http://schemas.microsoft.com/office/drawing/2014/main" val="651556675"/>
                    </a:ext>
                  </a:extLst>
                </a:gridCol>
                <a:gridCol w="826034">
                  <a:extLst>
                    <a:ext uri="{9D8B030D-6E8A-4147-A177-3AD203B41FA5}">
                      <a16:colId xmlns:a16="http://schemas.microsoft.com/office/drawing/2014/main" val="2878901645"/>
                    </a:ext>
                  </a:extLst>
                </a:gridCol>
                <a:gridCol w="731629">
                  <a:extLst>
                    <a:ext uri="{9D8B030D-6E8A-4147-A177-3AD203B41FA5}">
                      <a16:colId xmlns:a16="http://schemas.microsoft.com/office/drawing/2014/main" val="228987941"/>
                    </a:ext>
                  </a:extLst>
                </a:gridCol>
                <a:gridCol w="920438">
                  <a:extLst>
                    <a:ext uri="{9D8B030D-6E8A-4147-A177-3AD203B41FA5}">
                      <a16:colId xmlns:a16="http://schemas.microsoft.com/office/drawing/2014/main" val="3565495543"/>
                    </a:ext>
                  </a:extLst>
                </a:gridCol>
                <a:gridCol w="896834">
                  <a:extLst>
                    <a:ext uri="{9D8B030D-6E8A-4147-A177-3AD203B41FA5}">
                      <a16:colId xmlns:a16="http://schemas.microsoft.com/office/drawing/2014/main" val="3331650524"/>
                    </a:ext>
                  </a:extLst>
                </a:gridCol>
                <a:gridCol w="708028">
                  <a:extLst>
                    <a:ext uri="{9D8B030D-6E8A-4147-A177-3AD203B41FA5}">
                      <a16:colId xmlns:a16="http://schemas.microsoft.com/office/drawing/2014/main" val="1094926128"/>
                    </a:ext>
                  </a:extLst>
                </a:gridCol>
              </a:tblGrid>
              <a:tr h="1104315">
                <a:tc>
                  <a:txBody>
                    <a:bodyPr/>
                    <a:lstStyle/>
                    <a:p>
                      <a:r>
                        <a:rPr lang="en-US" sz="1400" dirty="0"/>
                        <a:t>Company / Name</a:t>
                      </a:r>
                    </a:p>
                  </a:txBody>
                  <a:tcPr/>
                </a:tc>
                <a:tc>
                  <a:txBody>
                    <a:bodyPr/>
                    <a:lstStyle/>
                    <a:p>
                      <a:r>
                        <a:rPr lang="en-US" sz="1400" dirty="0"/>
                        <a:t>Honoraria / Expense</a:t>
                      </a:r>
                    </a:p>
                  </a:txBody>
                  <a:tcPr/>
                </a:tc>
                <a:tc>
                  <a:txBody>
                    <a:bodyPr/>
                    <a:lstStyle/>
                    <a:p>
                      <a:r>
                        <a:rPr lang="en-US" sz="1400" dirty="0"/>
                        <a:t>Consulting / Advisory Board</a:t>
                      </a:r>
                    </a:p>
                  </a:txBody>
                  <a:tcPr/>
                </a:tc>
                <a:tc>
                  <a:txBody>
                    <a:bodyPr/>
                    <a:lstStyle/>
                    <a:p>
                      <a:r>
                        <a:rPr lang="en-US" sz="1400" dirty="0"/>
                        <a:t>Funded Research</a:t>
                      </a:r>
                    </a:p>
                  </a:txBody>
                  <a:tcPr/>
                </a:tc>
                <a:tc>
                  <a:txBody>
                    <a:bodyPr/>
                    <a:lstStyle/>
                    <a:p>
                      <a:r>
                        <a:rPr lang="en-US" sz="1400" dirty="0"/>
                        <a:t>Royalties / Patent</a:t>
                      </a:r>
                    </a:p>
                  </a:txBody>
                  <a:tcPr/>
                </a:tc>
                <a:tc>
                  <a:txBody>
                    <a:bodyPr/>
                    <a:lstStyle/>
                    <a:p>
                      <a:r>
                        <a:rPr lang="en-US" sz="1400" dirty="0"/>
                        <a:t>Stock Options</a:t>
                      </a:r>
                    </a:p>
                  </a:txBody>
                  <a:tcPr/>
                </a:tc>
                <a:tc>
                  <a:txBody>
                    <a:bodyPr/>
                    <a:lstStyle/>
                    <a:p>
                      <a:r>
                        <a:rPr lang="en-US" sz="1400" dirty="0"/>
                        <a:t>Ownership / Equity Position</a:t>
                      </a:r>
                    </a:p>
                  </a:txBody>
                  <a:tcPr/>
                </a:tc>
                <a:tc>
                  <a:txBody>
                    <a:bodyPr/>
                    <a:lstStyle/>
                    <a:p>
                      <a:r>
                        <a:rPr lang="en-US" sz="1400" dirty="0"/>
                        <a:t>Employee</a:t>
                      </a:r>
                    </a:p>
                  </a:txBody>
                  <a:tcPr/>
                </a:tc>
                <a:tc>
                  <a:txBody>
                    <a:bodyPr/>
                    <a:lstStyle/>
                    <a:p>
                      <a:r>
                        <a:rPr lang="en-US" sz="1400" dirty="0"/>
                        <a:t>Other (Please specify)</a:t>
                      </a:r>
                    </a:p>
                  </a:txBody>
                  <a:tcPr/>
                </a:tc>
                <a:extLst>
                  <a:ext uri="{0D108BD9-81ED-4DB2-BD59-A6C34878D82A}">
                    <a16:rowId xmlns:a16="http://schemas.microsoft.com/office/drawing/2014/main" val="1146436089"/>
                  </a:ext>
                </a:extLst>
              </a:tr>
              <a:tr h="697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Example: company </a:t>
                      </a:r>
                      <a:r>
                        <a:rPr lang="en-US" sz="1400" dirty="0" err="1"/>
                        <a:t>xyz</a:t>
                      </a:r>
                      <a:endParaRPr lang="en-US" sz="1400" dirty="0"/>
                    </a:p>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800636424"/>
                  </a:ext>
                </a:extLst>
              </a:tr>
              <a:tr h="261547">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329310488"/>
                  </a:ext>
                </a:extLst>
              </a:tr>
              <a:tr h="261547">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409189475"/>
                  </a:ext>
                </a:extLst>
              </a:tr>
              <a:tr h="26154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4064011732"/>
                  </a:ext>
                </a:extLst>
              </a:tr>
              <a:tr h="261547">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877064456"/>
                  </a:ext>
                </a:extLst>
              </a:tr>
              <a:tr h="26154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335993919"/>
                  </a:ext>
                </a:extLst>
              </a:tr>
              <a:tr h="261547">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749292913"/>
                  </a:ext>
                </a:extLst>
              </a:tr>
            </a:tbl>
          </a:graphicData>
        </a:graphic>
      </p:graphicFrame>
      <p:sp>
        <p:nvSpPr>
          <p:cNvPr id="2" name="Tekstvak 1">
            <a:extLst>
              <a:ext uri="{FF2B5EF4-FFF2-40B4-BE49-F238E27FC236}">
                <a16:creationId xmlns:a16="http://schemas.microsoft.com/office/drawing/2014/main" id="{44CD4898-6892-DD52-37C2-8A50EAAFEE8E}"/>
              </a:ext>
            </a:extLst>
          </p:cNvPr>
          <p:cNvSpPr txBox="1"/>
          <p:nvPr/>
        </p:nvSpPr>
        <p:spPr>
          <a:xfrm>
            <a:off x="0" y="6484942"/>
            <a:ext cx="10527957" cy="307777"/>
          </a:xfrm>
          <a:prstGeom prst="rect">
            <a:avLst/>
          </a:prstGeom>
          <a:noFill/>
        </p:spPr>
        <p:txBody>
          <a:bodyPr wrap="square" lIns="91440" tIns="45720" rIns="91440" bIns="45720" rtlCol="0" anchor="t">
            <a:spAutoFit/>
          </a:bodyPr>
          <a:lstStyle/>
          <a:p>
            <a:r>
              <a:rPr lang="nl-NL" dirty="0">
                <a:solidFill>
                  <a:schemeClr val="bg1"/>
                </a:solidFill>
              </a:rPr>
              <a:t>EIE 2025, </a:t>
            </a:r>
            <a:r>
              <a:rPr lang="nl-NL" dirty="0" err="1">
                <a:solidFill>
                  <a:schemeClr val="bg1"/>
                </a:solidFill>
              </a:rPr>
              <a:t>June</a:t>
            </a:r>
            <a:r>
              <a:rPr lang="nl-NL" dirty="0">
                <a:solidFill>
                  <a:schemeClr val="bg1"/>
                </a:solidFill>
              </a:rPr>
              <a:t> 5 2025</a:t>
            </a:r>
          </a:p>
        </p:txBody>
      </p:sp>
      <p:pic>
        <p:nvPicPr>
          <p:cNvPr id="5" name="Afbeelding 7">
            <a:extLst>
              <a:ext uri="{FF2B5EF4-FFF2-40B4-BE49-F238E27FC236}">
                <a16:creationId xmlns:a16="http://schemas.microsoft.com/office/drawing/2014/main" id="{A2D82000-B586-0695-1388-9F23774CD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pic>
        <p:nvPicPr>
          <p:cNvPr id="6" name="Google Shape;115;p1">
            <a:extLst>
              <a:ext uri="{FF2B5EF4-FFF2-40B4-BE49-F238E27FC236}">
                <a16:creationId xmlns:a16="http://schemas.microsoft.com/office/drawing/2014/main" id="{C5CC2662-561D-9BE7-8D28-40628DDCD349}"/>
              </a:ext>
            </a:extLst>
          </p:cNvPr>
          <p:cNvPicPr preferRelativeResize="0"/>
          <p:nvPr/>
        </p:nvPicPr>
        <p:blipFill rotWithShape="1">
          <a:blip r:embed="rId4">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131057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7A65-1CD8-A266-4A65-CED0CD8A347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E249450-F3D3-D387-F901-4B41F460ECBB}"/>
              </a:ext>
            </a:extLst>
          </p:cNvPr>
          <p:cNvSpPr>
            <a:spLocks noGrp="1"/>
          </p:cNvSpPr>
          <p:nvPr>
            <p:ph idx="1"/>
          </p:nvPr>
        </p:nvSpPr>
        <p:spPr>
          <a:xfrm>
            <a:off x="253738" y="6226422"/>
            <a:ext cx="10515600" cy="1307034"/>
          </a:xfrm>
        </p:spPr>
        <p:txBody>
          <a:bodyPr>
            <a:normAutofit/>
          </a:bodyPr>
          <a:lstStyle/>
          <a:p>
            <a:pPr marL="0" indent="0">
              <a:buNone/>
            </a:pPr>
            <a:endParaRPr lang="nl-NL" sz="1200" dirty="0"/>
          </a:p>
          <a:p>
            <a:pPr marL="0" indent="0">
              <a:buNone/>
            </a:pPr>
            <a:endParaRPr lang="nl-NL" dirty="0"/>
          </a:p>
        </p:txBody>
      </p:sp>
      <p:sp>
        <p:nvSpPr>
          <p:cNvPr id="10" name="Titel 9">
            <a:extLst>
              <a:ext uri="{FF2B5EF4-FFF2-40B4-BE49-F238E27FC236}">
                <a16:creationId xmlns:a16="http://schemas.microsoft.com/office/drawing/2014/main" id="{BB7879F6-D162-992C-3D5B-85FF971CB28B}"/>
              </a:ext>
            </a:extLst>
          </p:cNvPr>
          <p:cNvSpPr>
            <a:spLocks noGrp="1"/>
          </p:cNvSpPr>
          <p:nvPr>
            <p:ph type="title"/>
          </p:nvPr>
        </p:nvSpPr>
        <p:spPr/>
        <p:txBody>
          <a:bodyPr/>
          <a:lstStyle/>
          <a:p>
            <a:endParaRPr lang="nl-NL" dirty="0"/>
          </a:p>
        </p:txBody>
      </p:sp>
      <p:pic>
        <p:nvPicPr>
          <p:cNvPr id="8" name="Afbeelding 7">
            <a:extLst>
              <a:ext uri="{FF2B5EF4-FFF2-40B4-BE49-F238E27FC236}">
                <a16:creationId xmlns:a16="http://schemas.microsoft.com/office/drawing/2014/main" id="{B3808F6E-9345-69F4-5294-2CB440AF1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
        <p:nvSpPr>
          <p:cNvPr id="5" name="Rechthoek: afgeronde hoeken 4">
            <a:extLst>
              <a:ext uri="{FF2B5EF4-FFF2-40B4-BE49-F238E27FC236}">
                <a16:creationId xmlns:a16="http://schemas.microsoft.com/office/drawing/2014/main" id="{C9F25C3E-A3DE-66C9-39BD-36BD103C98F6}"/>
              </a:ext>
            </a:extLst>
          </p:cNvPr>
          <p:cNvSpPr/>
          <p:nvPr/>
        </p:nvSpPr>
        <p:spPr>
          <a:xfrm>
            <a:off x="846398" y="666363"/>
            <a:ext cx="7316548" cy="733432"/>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400" b="1" dirty="0" err="1">
                <a:solidFill>
                  <a:schemeClr val="bg1"/>
                </a:solidFill>
                <a:latin typeface="Arial"/>
                <a:cs typeface="Arial"/>
              </a:rPr>
              <a:t>E</a:t>
            </a:r>
            <a:r>
              <a:rPr lang="nl-NL" sz="2400" dirty="0" err="1">
                <a:solidFill>
                  <a:schemeClr val="bg1"/>
                </a:solidFill>
                <a:latin typeface="Arial"/>
                <a:cs typeface="Arial"/>
              </a:rPr>
              <a:t>nhanced</a:t>
            </a:r>
            <a:r>
              <a:rPr lang="nl-NL" sz="2400" dirty="0">
                <a:solidFill>
                  <a:schemeClr val="bg1"/>
                </a:solidFill>
                <a:latin typeface="Arial"/>
                <a:cs typeface="Arial"/>
              </a:rPr>
              <a:t> </a:t>
            </a:r>
            <a:r>
              <a:rPr lang="nl-NL" sz="2400" b="1" dirty="0">
                <a:solidFill>
                  <a:schemeClr val="bg1"/>
                </a:solidFill>
                <a:latin typeface="Arial"/>
                <a:cs typeface="Arial"/>
              </a:rPr>
              <a:t>R</a:t>
            </a:r>
            <a:r>
              <a:rPr lang="nl-NL" sz="2400" dirty="0">
                <a:solidFill>
                  <a:schemeClr val="bg1"/>
                </a:solidFill>
                <a:latin typeface="Arial"/>
                <a:cs typeface="Arial"/>
              </a:rPr>
              <a:t>ecovery </a:t>
            </a:r>
            <a:r>
              <a:rPr lang="nl-NL" sz="2400" b="1" dirty="0" err="1">
                <a:solidFill>
                  <a:schemeClr val="bg1"/>
                </a:solidFill>
                <a:latin typeface="Arial"/>
                <a:cs typeface="Arial"/>
              </a:rPr>
              <a:t>A</a:t>
            </a:r>
            <a:r>
              <a:rPr lang="nl-NL" sz="2400" dirty="0" err="1">
                <a:solidFill>
                  <a:schemeClr val="bg1"/>
                </a:solidFill>
                <a:latin typeface="Arial"/>
                <a:cs typeface="Arial"/>
              </a:rPr>
              <a:t>fter</a:t>
            </a:r>
            <a:r>
              <a:rPr lang="nl-NL" sz="2400" dirty="0">
                <a:solidFill>
                  <a:schemeClr val="bg1"/>
                </a:solidFill>
                <a:latin typeface="Arial"/>
                <a:cs typeface="Arial"/>
              </a:rPr>
              <a:t> </a:t>
            </a:r>
            <a:r>
              <a:rPr lang="nl-NL" sz="2400" b="1" dirty="0" err="1">
                <a:solidFill>
                  <a:schemeClr val="bg1"/>
                </a:solidFill>
                <a:latin typeface="Arial"/>
                <a:cs typeface="Arial"/>
              </a:rPr>
              <a:t>T</a:t>
            </a:r>
            <a:r>
              <a:rPr lang="nl-NL" sz="2400" dirty="0" err="1">
                <a:solidFill>
                  <a:schemeClr val="bg1"/>
                </a:solidFill>
                <a:latin typeface="Arial"/>
                <a:cs typeface="Arial"/>
              </a:rPr>
              <a:t>horacic</a:t>
            </a:r>
            <a:r>
              <a:rPr lang="nl-NL" sz="2400" dirty="0">
                <a:solidFill>
                  <a:schemeClr val="bg1"/>
                </a:solidFill>
                <a:latin typeface="Arial"/>
                <a:cs typeface="Arial"/>
              </a:rPr>
              <a:t> </a:t>
            </a:r>
            <a:r>
              <a:rPr lang="nl-NL" sz="2400" b="1" dirty="0" err="1">
                <a:solidFill>
                  <a:schemeClr val="bg1"/>
                </a:solidFill>
                <a:latin typeface="Arial"/>
                <a:cs typeface="Arial"/>
              </a:rPr>
              <a:t>S</a:t>
            </a:r>
            <a:r>
              <a:rPr lang="nl-NL" sz="2400" dirty="0" err="1">
                <a:solidFill>
                  <a:schemeClr val="bg1"/>
                </a:solidFill>
                <a:latin typeface="Arial"/>
                <a:cs typeface="Arial"/>
              </a:rPr>
              <a:t>urgery</a:t>
            </a:r>
            <a:endParaRPr lang="nl-NL" sz="2400" dirty="0">
              <a:solidFill>
                <a:schemeClr val="bg1"/>
              </a:solidFill>
              <a:latin typeface="Arial"/>
              <a:cs typeface="Arial"/>
            </a:endParaRPr>
          </a:p>
        </p:txBody>
      </p:sp>
      <p:pic>
        <p:nvPicPr>
          <p:cNvPr id="7" name="Google Shape;115;p1">
            <a:extLst>
              <a:ext uri="{FF2B5EF4-FFF2-40B4-BE49-F238E27FC236}">
                <a16:creationId xmlns:a16="http://schemas.microsoft.com/office/drawing/2014/main" id="{70DD95A9-992E-2E9C-C6D3-E8EAD720BC8E}"/>
              </a:ext>
            </a:extLst>
          </p:cNvPr>
          <p:cNvPicPr preferRelativeResize="0"/>
          <p:nvPr/>
        </p:nvPicPr>
        <p:blipFill rotWithShape="1">
          <a:blip r:embed="rId4">
            <a:alphaModFix/>
          </a:blip>
          <a:srcRect b="56423"/>
          <a:stretch/>
        </p:blipFill>
        <p:spPr>
          <a:xfrm>
            <a:off x="9582221" y="6248311"/>
            <a:ext cx="2349521" cy="473262"/>
          </a:xfrm>
          <a:prstGeom prst="rect">
            <a:avLst/>
          </a:prstGeom>
          <a:noFill/>
          <a:ln>
            <a:noFill/>
          </a:ln>
        </p:spPr>
      </p:pic>
      <p:sp>
        <p:nvSpPr>
          <p:cNvPr id="9" name="Rechthoek: afgeronde hoeken 4">
            <a:extLst>
              <a:ext uri="{FF2B5EF4-FFF2-40B4-BE49-F238E27FC236}">
                <a16:creationId xmlns:a16="http://schemas.microsoft.com/office/drawing/2014/main" id="{A5DC69D8-2C13-418E-130F-061882199D88}"/>
              </a:ext>
            </a:extLst>
          </p:cNvPr>
          <p:cNvSpPr/>
          <p:nvPr/>
        </p:nvSpPr>
        <p:spPr>
          <a:xfrm>
            <a:off x="316220"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Preadmission</a:t>
            </a:r>
            <a:endParaRPr lang="nl-NL" dirty="0">
              <a:solidFill>
                <a:schemeClr val="bg1"/>
              </a:solidFill>
              <a:latin typeface="Arial"/>
              <a:cs typeface="Arial"/>
            </a:endParaRPr>
          </a:p>
        </p:txBody>
      </p:sp>
      <p:sp>
        <p:nvSpPr>
          <p:cNvPr id="28" name="Rechthoek: afgeronde hoeken 4">
            <a:extLst>
              <a:ext uri="{FF2B5EF4-FFF2-40B4-BE49-F238E27FC236}">
                <a16:creationId xmlns:a16="http://schemas.microsoft.com/office/drawing/2014/main" id="{BB0C02B5-3510-DDA8-23F2-B53BFBD8897D}"/>
              </a:ext>
            </a:extLst>
          </p:cNvPr>
          <p:cNvSpPr/>
          <p:nvPr/>
        </p:nvSpPr>
        <p:spPr>
          <a:xfrm>
            <a:off x="2696665"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Preoperative</a:t>
            </a:r>
            <a:endParaRPr lang="nl-NL" dirty="0">
              <a:solidFill>
                <a:schemeClr val="bg1"/>
              </a:solidFill>
              <a:latin typeface="Arial"/>
              <a:cs typeface="Arial"/>
            </a:endParaRPr>
          </a:p>
        </p:txBody>
      </p:sp>
      <p:sp>
        <p:nvSpPr>
          <p:cNvPr id="32" name="Rechthoek: afgeronde hoeken 4">
            <a:extLst>
              <a:ext uri="{FF2B5EF4-FFF2-40B4-BE49-F238E27FC236}">
                <a16:creationId xmlns:a16="http://schemas.microsoft.com/office/drawing/2014/main" id="{E1B28FEE-97E3-AF19-B596-AF9B2145B900}"/>
              </a:ext>
            </a:extLst>
          </p:cNvPr>
          <p:cNvSpPr/>
          <p:nvPr/>
        </p:nvSpPr>
        <p:spPr>
          <a:xfrm>
            <a:off x="5077110"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Perioperative</a:t>
            </a:r>
            <a:endParaRPr lang="nl-NL" dirty="0">
              <a:solidFill>
                <a:schemeClr val="bg1"/>
              </a:solidFill>
              <a:latin typeface="Arial"/>
              <a:cs typeface="Arial"/>
            </a:endParaRPr>
          </a:p>
        </p:txBody>
      </p:sp>
      <p:sp>
        <p:nvSpPr>
          <p:cNvPr id="33" name="Rechthoek: afgeronde hoeken 4">
            <a:extLst>
              <a:ext uri="{FF2B5EF4-FFF2-40B4-BE49-F238E27FC236}">
                <a16:creationId xmlns:a16="http://schemas.microsoft.com/office/drawing/2014/main" id="{CD0108DD-B93D-29EB-8409-61061FA18ED6}"/>
              </a:ext>
            </a:extLst>
          </p:cNvPr>
          <p:cNvSpPr/>
          <p:nvPr/>
        </p:nvSpPr>
        <p:spPr>
          <a:xfrm>
            <a:off x="7457555"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Postoperative</a:t>
            </a:r>
            <a:endParaRPr lang="nl-NL" dirty="0">
              <a:solidFill>
                <a:schemeClr val="bg1"/>
              </a:solidFill>
              <a:latin typeface="Arial"/>
              <a:cs typeface="Arial"/>
            </a:endParaRPr>
          </a:p>
        </p:txBody>
      </p:sp>
      <p:sp>
        <p:nvSpPr>
          <p:cNvPr id="34" name="Rechthoek: afgeronde hoeken 4">
            <a:extLst>
              <a:ext uri="{FF2B5EF4-FFF2-40B4-BE49-F238E27FC236}">
                <a16:creationId xmlns:a16="http://schemas.microsoft.com/office/drawing/2014/main" id="{49F6FF92-F866-2BBA-496F-C66BE9B920BD}"/>
              </a:ext>
            </a:extLst>
          </p:cNvPr>
          <p:cNvSpPr/>
          <p:nvPr/>
        </p:nvSpPr>
        <p:spPr>
          <a:xfrm>
            <a:off x="9838000"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a:solidFill>
                  <a:schemeClr val="bg1"/>
                </a:solidFill>
                <a:latin typeface="Arial"/>
                <a:cs typeface="Arial"/>
              </a:rPr>
              <a:t>Discharge</a:t>
            </a:r>
            <a:endParaRPr lang="nl-NL" dirty="0">
              <a:solidFill>
                <a:schemeClr val="bg1"/>
              </a:solidFill>
              <a:latin typeface="Arial"/>
              <a:cs typeface="Arial"/>
            </a:endParaRPr>
          </a:p>
        </p:txBody>
      </p:sp>
      <p:pic>
        <p:nvPicPr>
          <p:cNvPr id="47" name="Afbeelding 5" descr="Afbeelding met tekening&#10;&#10;Automatisch gegenereerde beschrijving">
            <a:extLst>
              <a:ext uri="{FF2B5EF4-FFF2-40B4-BE49-F238E27FC236}">
                <a16:creationId xmlns:a16="http://schemas.microsoft.com/office/drawing/2014/main" id="{DA0A8B22-0AE5-3855-0972-BA364B266A72}"/>
              </a:ext>
            </a:extLst>
          </p:cNvPr>
          <p:cNvPicPr>
            <a:picLocks noChangeAspect="1"/>
          </p:cNvPicPr>
          <p:nvPr/>
        </p:nvPicPr>
        <p:blipFill>
          <a:blip r:embed="rId5"/>
          <a:stretch>
            <a:fillRect/>
          </a:stretch>
        </p:blipFill>
        <p:spPr>
          <a:xfrm>
            <a:off x="452708" y="3528302"/>
            <a:ext cx="539115" cy="579693"/>
          </a:xfrm>
          <a:prstGeom prst="rect">
            <a:avLst/>
          </a:prstGeom>
        </p:spPr>
      </p:pic>
      <p:pic>
        <p:nvPicPr>
          <p:cNvPr id="48" name="Afbeelding 12" descr="Afbeelding met tekening&#10;&#10;Automatisch gegenereerde beschrijving">
            <a:extLst>
              <a:ext uri="{FF2B5EF4-FFF2-40B4-BE49-F238E27FC236}">
                <a16:creationId xmlns:a16="http://schemas.microsoft.com/office/drawing/2014/main" id="{CDFEFA3B-FDDD-0017-3079-886CA74C5347}"/>
              </a:ext>
            </a:extLst>
          </p:cNvPr>
          <p:cNvPicPr>
            <a:picLocks noChangeAspect="1"/>
          </p:cNvPicPr>
          <p:nvPr/>
        </p:nvPicPr>
        <p:blipFill>
          <a:blip r:embed="rId6"/>
          <a:stretch>
            <a:fillRect/>
          </a:stretch>
        </p:blipFill>
        <p:spPr>
          <a:xfrm>
            <a:off x="479393" y="2769274"/>
            <a:ext cx="539113" cy="585489"/>
          </a:xfrm>
          <a:prstGeom prst="rect">
            <a:avLst/>
          </a:prstGeom>
        </p:spPr>
      </p:pic>
      <p:pic>
        <p:nvPicPr>
          <p:cNvPr id="49" name="Afbeelding 13" descr="Afbeelding met tekening&#10;&#10;Automatisch gegenereerde beschrijving">
            <a:extLst>
              <a:ext uri="{FF2B5EF4-FFF2-40B4-BE49-F238E27FC236}">
                <a16:creationId xmlns:a16="http://schemas.microsoft.com/office/drawing/2014/main" id="{0E2FBA28-3A24-EC5D-C6A7-9F17E8655E68}"/>
              </a:ext>
            </a:extLst>
          </p:cNvPr>
          <p:cNvPicPr>
            <a:picLocks noChangeAspect="1"/>
          </p:cNvPicPr>
          <p:nvPr/>
        </p:nvPicPr>
        <p:blipFill>
          <a:blip r:embed="rId7"/>
          <a:stretch>
            <a:fillRect/>
          </a:stretch>
        </p:blipFill>
        <p:spPr>
          <a:xfrm>
            <a:off x="405207" y="5028033"/>
            <a:ext cx="533317" cy="585489"/>
          </a:xfrm>
          <a:prstGeom prst="rect">
            <a:avLst/>
          </a:prstGeom>
        </p:spPr>
      </p:pic>
      <p:pic>
        <p:nvPicPr>
          <p:cNvPr id="50" name="Afbeelding 14" descr="Afbeelding met tekening&#10;&#10;Automatisch gegenereerde beschrijving">
            <a:extLst>
              <a:ext uri="{FF2B5EF4-FFF2-40B4-BE49-F238E27FC236}">
                <a16:creationId xmlns:a16="http://schemas.microsoft.com/office/drawing/2014/main" id="{9B247336-5112-97B7-A971-F3B776706D64}"/>
              </a:ext>
            </a:extLst>
          </p:cNvPr>
          <p:cNvPicPr>
            <a:picLocks noChangeAspect="1"/>
          </p:cNvPicPr>
          <p:nvPr/>
        </p:nvPicPr>
        <p:blipFill>
          <a:blip r:embed="rId8"/>
          <a:stretch>
            <a:fillRect/>
          </a:stretch>
        </p:blipFill>
        <p:spPr>
          <a:xfrm>
            <a:off x="434044" y="4281534"/>
            <a:ext cx="533317" cy="579693"/>
          </a:xfrm>
          <a:prstGeom prst="rect">
            <a:avLst/>
          </a:prstGeom>
        </p:spPr>
      </p:pic>
      <p:pic>
        <p:nvPicPr>
          <p:cNvPr id="51" name="Afbeelding 28" descr="Afbeelding met tekening&#10;&#10;Automatisch gegenereerde beschrijving">
            <a:extLst>
              <a:ext uri="{FF2B5EF4-FFF2-40B4-BE49-F238E27FC236}">
                <a16:creationId xmlns:a16="http://schemas.microsoft.com/office/drawing/2014/main" id="{D5BB4F7E-2A12-B784-92AC-80D0B3166E8C}"/>
              </a:ext>
            </a:extLst>
          </p:cNvPr>
          <p:cNvPicPr>
            <a:picLocks noChangeAspect="1"/>
          </p:cNvPicPr>
          <p:nvPr/>
        </p:nvPicPr>
        <p:blipFill>
          <a:blip r:embed="rId9"/>
          <a:stretch>
            <a:fillRect/>
          </a:stretch>
        </p:blipFill>
        <p:spPr>
          <a:xfrm>
            <a:off x="362080" y="5787997"/>
            <a:ext cx="576444" cy="607436"/>
          </a:xfrm>
          <a:prstGeom prst="rect">
            <a:avLst/>
          </a:prstGeom>
        </p:spPr>
      </p:pic>
      <p:pic>
        <p:nvPicPr>
          <p:cNvPr id="52" name="Afbeelding 15" descr="Afbeelding met tekening&#10;&#10;Automatisch gegenereerde beschrijving">
            <a:extLst>
              <a:ext uri="{FF2B5EF4-FFF2-40B4-BE49-F238E27FC236}">
                <a16:creationId xmlns:a16="http://schemas.microsoft.com/office/drawing/2014/main" id="{DECDE028-986E-E752-24AB-E35DF03EDA80}"/>
              </a:ext>
            </a:extLst>
          </p:cNvPr>
          <p:cNvPicPr>
            <a:picLocks noChangeAspect="1"/>
          </p:cNvPicPr>
          <p:nvPr/>
        </p:nvPicPr>
        <p:blipFill>
          <a:blip r:embed="rId6"/>
          <a:stretch>
            <a:fillRect/>
          </a:stretch>
        </p:blipFill>
        <p:spPr>
          <a:xfrm>
            <a:off x="2868949" y="2763138"/>
            <a:ext cx="539113" cy="585489"/>
          </a:xfrm>
          <a:prstGeom prst="rect">
            <a:avLst/>
          </a:prstGeom>
        </p:spPr>
      </p:pic>
      <p:pic>
        <p:nvPicPr>
          <p:cNvPr id="53" name="Afbeelding 16" descr="Afbeelding met tekening&#10;&#10;Automatisch gegenereerde beschrijving">
            <a:extLst>
              <a:ext uri="{FF2B5EF4-FFF2-40B4-BE49-F238E27FC236}">
                <a16:creationId xmlns:a16="http://schemas.microsoft.com/office/drawing/2014/main" id="{B4326CC0-DD4F-1BD5-84D4-8CFFD69A2FA4}"/>
              </a:ext>
            </a:extLst>
          </p:cNvPr>
          <p:cNvPicPr>
            <a:picLocks noChangeAspect="1"/>
          </p:cNvPicPr>
          <p:nvPr/>
        </p:nvPicPr>
        <p:blipFill>
          <a:blip r:embed="rId7"/>
          <a:stretch>
            <a:fillRect/>
          </a:stretch>
        </p:blipFill>
        <p:spPr>
          <a:xfrm>
            <a:off x="2874745" y="4278635"/>
            <a:ext cx="533317" cy="585489"/>
          </a:xfrm>
          <a:prstGeom prst="rect">
            <a:avLst/>
          </a:prstGeom>
        </p:spPr>
      </p:pic>
      <p:pic>
        <p:nvPicPr>
          <p:cNvPr id="54" name="Afbeelding 17" descr="Afbeelding met tekening, kamer&#10;&#10;Automatisch gegenereerde beschrijving">
            <a:extLst>
              <a:ext uri="{FF2B5EF4-FFF2-40B4-BE49-F238E27FC236}">
                <a16:creationId xmlns:a16="http://schemas.microsoft.com/office/drawing/2014/main" id="{D1AFF472-7EE1-280C-A4CC-563EA6ACEE6E}"/>
              </a:ext>
            </a:extLst>
          </p:cNvPr>
          <p:cNvPicPr>
            <a:picLocks noChangeAspect="1"/>
          </p:cNvPicPr>
          <p:nvPr/>
        </p:nvPicPr>
        <p:blipFill>
          <a:blip r:embed="rId10"/>
          <a:stretch>
            <a:fillRect/>
          </a:stretch>
        </p:blipFill>
        <p:spPr>
          <a:xfrm>
            <a:off x="2852445" y="3522506"/>
            <a:ext cx="555617" cy="585489"/>
          </a:xfrm>
          <a:prstGeom prst="rect">
            <a:avLst/>
          </a:prstGeom>
        </p:spPr>
      </p:pic>
      <p:pic>
        <p:nvPicPr>
          <p:cNvPr id="55" name="Afbeelding 26" descr="Afbeelding met klok, tekening, bord&#10;&#10;Automatisch gegenereerde beschrijving">
            <a:extLst>
              <a:ext uri="{FF2B5EF4-FFF2-40B4-BE49-F238E27FC236}">
                <a16:creationId xmlns:a16="http://schemas.microsoft.com/office/drawing/2014/main" id="{050ADC36-EAEA-FAB1-A83C-C36ACA6575F9}"/>
              </a:ext>
            </a:extLst>
          </p:cNvPr>
          <p:cNvPicPr>
            <a:picLocks noChangeAspect="1"/>
          </p:cNvPicPr>
          <p:nvPr/>
        </p:nvPicPr>
        <p:blipFill>
          <a:blip r:embed="rId11"/>
          <a:stretch>
            <a:fillRect/>
          </a:stretch>
        </p:blipFill>
        <p:spPr>
          <a:xfrm>
            <a:off x="5258505" y="2747212"/>
            <a:ext cx="555617" cy="585489"/>
          </a:xfrm>
          <a:prstGeom prst="rect">
            <a:avLst/>
          </a:prstGeom>
        </p:spPr>
      </p:pic>
      <p:pic>
        <p:nvPicPr>
          <p:cNvPr id="56" name="Afbeelding 29" descr="Afbeelding met tekening&#10;&#10;Automatisch gegenereerde beschrijving">
            <a:extLst>
              <a:ext uri="{FF2B5EF4-FFF2-40B4-BE49-F238E27FC236}">
                <a16:creationId xmlns:a16="http://schemas.microsoft.com/office/drawing/2014/main" id="{C4151999-C187-D325-B184-FA9F06C30176}"/>
              </a:ext>
            </a:extLst>
          </p:cNvPr>
          <p:cNvPicPr>
            <a:picLocks noChangeAspect="1"/>
          </p:cNvPicPr>
          <p:nvPr/>
        </p:nvPicPr>
        <p:blipFill>
          <a:blip r:embed="rId12"/>
          <a:stretch>
            <a:fillRect/>
          </a:stretch>
        </p:blipFill>
        <p:spPr>
          <a:xfrm>
            <a:off x="5315446" y="4293516"/>
            <a:ext cx="555617" cy="585489"/>
          </a:xfrm>
          <a:prstGeom prst="rect">
            <a:avLst/>
          </a:prstGeom>
        </p:spPr>
      </p:pic>
      <p:pic>
        <p:nvPicPr>
          <p:cNvPr id="57" name="Afbeelding 30" descr="Afbeelding met tekening, kamer&#10;&#10;Automatisch gegenereerde beschrijving">
            <a:extLst>
              <a:ext uri="{FF2B5EF4-FFF2-40B4-BE49-F238E27FC236}">
                <a16:creationId xmlns:a16="http://schemas.microsoft.com/office/drawing/2014/main" id="{86751CC8-8D11-A109-35ED-7416BA349AB8}"/>
              </a:ext>
            </a:extLst>
          </p:cNvPr>
          <p:cNvPicPr>
            <a:picLocks noChangeAspect="1"/>
          </p:cNvPicPr>
          <p:nvPr/>
        </p:nvPicPr>
        <p:blipFill>
          <a:blip r:embed="rId10"/>
          <a:stretch>
            <a:fillRect/>
          </a:stretch>
        </p:blipFill>
        <p:spPr>
          <a:xfrm>
            <a:off x="5268684" y="3522506"/>
            <a:ext cx="555617" cy="585489"/>
          </a:xfrm>
          <a:prstGeom prst="rect">
            <a:avLst/>
          </a:prstGeom>
        </p:spPr>
      </p:pic>
      <p:pic>
        <p:nvPicPr>
          <p:cNvPr id="58" name="Afbeelding 18" descr="Afbeelding met tekening, kamer&#10;&#10;Automatisch gegenereerde beschrijving">
            <a:extLst>
              <a:ext uri="{FF2B5EF4-FFF2-40B4-BE49-F238E27FC236}">
                <a16:creationId xmlns:a16="http://schemas.microsoft.com/office/drawing/2014/main" id="{ECD9FA78-7B3B-51FA-94E0-CE237C75DCD3}"/>
              </a:ext>
            </a:extLst>
          </p:cNvPr>
          <p:cNvPicPr>
            <a:picLocks noChangeAspect="1"/>
          </p:cNvPicPr>
          <p:nvPr/>
        </p:nvPicPr>
        <p:blipFill>
          <a:blip r:embed="rId10"/>
          <a:stretch>
            <a:fillRect/>
          </a:stretch>
        </p:blipFill>
        <p:spPr>
          <a:xfrm>
            <a:off x="7680317" y="3525403"/>
            <a:ext cx="555617" cy="585489"/>
          </a:xfrm>
          <a:prstGeom prst="rect">
            <a:avLst/>
          </a:prstGeom>
        </p:spPr>
      </p:pic>
      <p:pic>
        <p:nvPicPr>
          <p:cNvPr id="59" name="Afbeelding 19" descr="Afbeelding met tekening&#10;&#10;Automatisch gegenereerde beschrijving">
            <a:extLst>
              <a:ext uri="{FF2B5EF4-FFF2-40B4-BE49-F238E27FC236}">
                <a16:creationId xmlns:a16="http://schemas.microsoft.com/office/drawing/2014/main" id="{A6A50B45-2737-8E12-C6A7-0D1AE154B0C6}"/>
              </a:ext>
            </a:extLst>
          </p:cNvPr>
          <p:cNvPicPr>
            <a:picLocks noChangeAspect="1"/>
          </p:cNvPicPr>
          <p:nvPr/>
        </p:nvPicPr>
        <p:blipFill>
          <a:blip r:embed="rId7"/>
          <a:stretch>
            <a:fillRect/>
          </a:stretch>
        </p:blipFill>
        <p:spPr>
          <a:xfrm>
            <a:off x="8600123" y="5765245"/>
            <a:ext cx="555618" cy="609972"/>
          </a:xfrm>
          <a:prstGeom prst="rect">
            <a:avLst/>
          </a:prstGeom>
        </p:spPr>
      </p:pic>
      <p:pic>
        <p:nvPicPr>
          <p:cNvPr id="60" name="Afbeelding 21" descr="Afbeelding met tekening&#10;&#10;Automatisch gegenereerde beschrijving">
            <a:extLst>
              <a:ext uri="{FF2B5EF4-FFF2-40B4-BE49-F238E27FC236}">
                <a16:creationId xmlns:a16="http://schemas.microsoft.com/office/drawing/2014/main" id="{C1D2674E-B0A6-0664-3C20-8A5BC9B7C5EB}"/>
              </a:ext>
            </a:extLst>
          </p:cNvPr>
          <p:cNvPicPr>
            <a:picLocks noChangeAspect="1"/>
          </p:cNvPicPr>
          <p:nvPr/>
        </p:nvPicPr>
        <p:blipFill>
          <a:blip r:embed="rId12"/>
          <a:stretch>
            <a:fillRect/>
          </a:stretch>
        </p:blipFill>
        <p:spPr>
          <a:xfrm>
            <a:off x="7700359" y="5022832"/>
            <a:ext cx="555617" cy="585489"/>
          </a:xfrm>
          <a:prstGeom prst="rect">
            <a:avLst/>
          </a:prstGeom>
        </p:spPr>
      </p:pic>
      <p:pic>
        <p:nvPicPr>
          <p:cNvPr id="61" name="Afbeelding 22" descr="Afbeelding met tekening&#10;&#10;Automatisch gegenereerde beschrijving">
            <a:extLst>
              <a:ext uri="{FF2B5EF4-FFF2-40B4-BE49-F238E27FC236}">
                <a16:creationId xmlns:a16="http://schemas.microsoft.com/office/drawing/2014/main" id="{6D3D22AC-E60C-9A88-F99E-E78C021DD450}"/>
              </a:ext>
            </a:extLst>
          </p:cNvPr>
          <p:cNvPicPr>
            <a:picLocks noChangeAspect="1"/>
          </p:cNvPicPr>
          <p:nvPr/>
        </p:nvPicPr>
        <p:blipFill>
          <a:blip r:embed="rId13"/>
          <a:stretch>
            <a:fillRect/>
          </a:stretch>
        </p:blipFill>
        <p:spPr>
          <a:xfrm>
            <a:off x="7700359" y="5794480"/>
            <a:ext cx="555617" cy="585489"/>
          </a:xfrm>
          <a:prstGeom prst="rect">
            <a:avLst/>
          </a:prstGeom>
        </p:spPr>
      </p:pic>
      <p:pic>
        <p:nvPicPr>
          <p:cNvPr id="62" name="Afbeelding 23" descr="Afbeelding met tekening&#10;&#10;Automatisch gegenereerde beschrijving">
            <a:extLst>
              <a:ext uri="{FF2B5EF4-FFF2-40B4-BE49-F238E27FC236}">
                <a16:creationId xmlns:a16="http://schemas.microsoft.com/office/drawing/2014/main" id="{E8736A5C-E9F3-4740-CF53-8E2E87620B07}"/>
              </a:ext>
            </a:extLst>
          </p:cNvPr>
          <p:cNvPicPr>
            <a:picLocks noChangeAspect="1"/>
          </p:cNvPicPr>
          <p:nvPr/>
        </p:nvPicPr>
        <p:blipFill>
          <a:blip r:embed="rId14"/>
          <a:stretch>
            <a:fillRect/>
          </a:stretch>
        </p:blipFill>
        <p:spPr>
          <a:xfrm>
            <a:off x="8600124" y="5022833"/>
            <a:ext cx="555617" cy="585489"/>
          </a:xfrm>
          <a:prstGeom prst="rect">
            <a:avLst/>
          </a:prstGeom>
        </p:spPr>
      </p:pic>
      <p:pic>
        <p:nvPicPr>
          <p:cNvPr id="63" name="Afbeelding 24" descr="Afbeelding met tekening&#10;&#10;Automatisch gegenereerde beschrijving">
            <a:extLst>
              <a:ext uri="{FF2B5EF4-FFF2-40B4-BE49-F238E27FC236}">
                <a16:creationId xmlns:a16="http://schemas.microsoft.com/office/drawing/2014/main" id="{DC97A1D2-347C-5617-26ED-EE008C830B44}"/>
              </a:ext>
            </a:extLst>
          </p:cNvPr>
          <p:cNvPicPr>
            <a:picLocks noChangeAspect="1"/>
          </p:cNvPicPr>
          <p:nvPr/>
        </p:nvPicPr>
        <p:blipFill>
          <a:blip r:embed="rId15"/>
          <a:stretch>
            <a:fillRect/>
          </a:stretch>
        </p:blipFill>
        <p:spPr>
          <a:xfrm>
            <a:off x="7700359" y="4275738"/>
            <a:ext cx="555617" cy="585489"/>
          </a:xfrm>
          <a:prstGeom prst="rect">
            <a:avLst/>
          </a:prstGeom>
        </p:spPr>
      </p:pic>
      <p:pic>
        <p:nvPicPr>
          <p:cNvPr id="64" name="Afbeelding 25" descr="Afbeelding met tekening&#10;&#10;Automatisch gegenereerde beschrijving">
            <a:extLst>
              <a:ext uri="{FF2B5EF4-FFF2-40B4-BE49-F238E27FC236}">
                <a16:creationId xmlns:a16="http://schemas.microsoft.com/office/drawing/2014/main" id="{17DD5881-0C52-BB5E-1DFE-4B48F9DF36F7}"/>
              </a:ext>
            </a:extLst>
          </p:cNvPr>
          <p:cNvPicPr>
            <a:picLocks noChangeAspect="1"/>
          </p:cNvPicPr>
          <p:nvPr/>
        </p:nvPicPr>
        <p:blipFill>
          <a:blip r:embed="rId6"/>
          <a:stretch>
            <a:fillRect/>
          </a:stretch>
        </p:blipFill>
        <p:spPr>
          <a:xfrm>
            <a:off x="7648061" y="2769274"/>
            <a:ext cx="539113" cy="585489"/>
          </a:xfrm>
          <a:prstGeom prst="rect">
            <a:avLst/>
          </a:prstGeom>
        </p:spPr>
      </p:pic>
      <p:pic>
        <p:nvPicPr>
          <p:cNvPr id="65" name="Afbeelding 20" descr="Afbeelding met tekening&#10;&#10;Automatisch gegenereerde beschrijving">
            <a:extLst>
              <a:ext uri="{FF2B5EF4-FFF2-40B4-BE49-F238E27FC236}">
                <a16:creationId xmlns:a16="http://schemas.microsoft.com/office/drawing/2014/main" id="{F07F1DDE-3F67-4E30-ECDB-8C4575A45A7C}"/>
              </a:ext>
            </a:extLst>
          </p:cNvPr>
          <p:cNvPicPr>
            <a:picLocks noChangeAspect="1"/>
          </p:cNvPicPr>
          <p:nvPr/>
        </p:nvPicPr>
        <p:blipFill>
          <a:blip r:embed="rId16"/>
          <a:stretch>
            <a:fillRect/>
          </a:stretch>
        </p:blipFill>
        <p:spPr>
          <a:xfrm>
            <a:off x="10414218" y="2745337"/>
            <a:ext cx="719133" cy="757796"/>
          </a:xfrm>
          <a:prstGeom prst="rect">
            <a:avLst/>
          </a:prstGeom>
        </p:spPr>
      </p:pic>
    </p:spTree>
    <p:extLst>
      <p:ext uri="{BB962C8B-B14F-4D97-AF65-F5344CB8AC3E}">
        <p14:creationId xmlns:p14="http://schemas.microsoft.com/office/powerpoint/2010/main" val="12193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7A65-1CD8-A266-4A65-CED0CD8A347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E249450-F3D3-D387-F901-4B41F460ECBB}"/>
              </a:ext>
            </a:extLst>
          </p:cNvPr>
          <p:cNvSpPr>
            <a:spLocks noGrp="1"/>
          </p:cNvSpPr>
          <p:nvPr>
            <p:ph idx="1"/>
          </p:nvPr>
        </p:nvSpPr>
        <p:spPr>
          <a:xfrm>
            <a:off x="253738" y="6226422"/>
            <a:ext cx="10515600" cy="1307034"/>
          </a:xfrm>
        </p:spPr>
        <p:txBody>
          <a:bodyPr>
            <a:normAutofit/>
          </a:bodyPr>
          <a:lstStyle/>
          <a:p>
            <a:pPr marL="0" indent="0">
              <a:buNone/>
            </a:pPr>
            <a:endParaRPr lang="nl-NL" sz="1200" dirty="0"/>
          </a:p>
          <a:p>
            <a:pPr marL="0" indent="0">
              <a:buNone/>
            </a:pPr>
            <a:endParaRPr lang="nl-NL" dirty="0"/>
          </a:p>
        </p:txBody>
      </p:sp>
      <p:sp>
        <p:nvSpPr>
          <p:cNvPr id="10" name="Titel 9">
            <a:extLst>
              <a:ext uri="{FF2B5EF4-FFF2-40B4-BE49-F238E27FC236}">
                <a16:creationId xmlns:a16="http://schemas.microsoft.com/office/drawing/2014/main" id="{BB7879F6-D162-992C-3D5B-85FF971CB28B}"/>
              </a:ext>
            </a:extLst>
          </p:cNvPr>
          <p:cNvSpPr>
            <a:spLocks noGrp="1"/>
          </p:cNvSpPr>
          <p:nvPr>
            <p:ph type="title"/>
          </p:nvPr>
        </p:nvSpPr>
        <p:spPr/>
        <p:txBody>
          <a:bodyPr/>
          <a:lstStyle/>
          <a:p>
            <a:endParaRPr lang="nl-NL" dirty="0"/>
          </a:p>
        </p:txBody>
      </p:sp>
      <p:pic>
        <p:nvPicPr>
          <p:cNvPr id="8" name="Afbeelding 7">
            <a:extLst>
              <a:ext uri="{FF2B5EF4-FFF2-40B4-BE49-F238E27FC236}">
                <a16:creationId xmlns:a16="http://schemas.microsoft.com/office/drawing/2014/main" id="{B3808F6E-9345-69F4-5294-2CB440AF1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
        <p:nvSpPr>
          <p:cNvPr id="5" name="Rechthoek: afgeronde hoeken 4">
            <a:extLst>
              <a:ext uri="{FF2B5EF4-FFF2-40B4-BE49-F238E27FC236}">
                <a16:creationId xmlns:a16="http://schemas.microsoft.com/office/drawing/2014/main" id="{C9F25C3E-A3DE-66C9-39BD-36BD103C98F6}"/>
              </a:ext>
            </a:extLst>
          </p:cNvPr>
          <p:cNvSpPr/>
          <p:nvPr/>
        </p:nvSpPr>
        <p:spPr>
          <a:xfrm>
            <a:off x="846398" y="666363"/>
            <a:ext cx="7316548" cy="733432"/>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400" b="1" dirty="0" err="1">
                <a:solidFill>
                  <a:schemeClr val="bg1"/>
                </a:solidFill>
                <a:latin typeface="Arial"/>
                <a:cs typeface="Arial"/>
              </a:rPr>
              <a:t>E</a:t>
            </a:r>
            <a:r>
              <a:rPr lang="nl-NL" sz="2400" dirty="0" err="1">
                <a:solidFill>
                  <a:schemeClr val="bg1"/>
                </a:solidFill>
                <a:latin typeface="Arial"/>
                <a:cs typeface="Arial"/>
              </a:rPr>
              <a:t>nhanced</a:t>
            </a:r>
            <a:r>
              <a:rPr lang="nl-NL" sz="2400" dirty="0">
                <a:solidFill>
                  <a:schemeClr val="bg1"/>
                </a:solidFill>
                <a:latin typeface="Arial"/>
                <a:cs typeface="Arial"/>
              </a:rPr>
              <a:t> </a:t>
            </a:r>
            <a:r>
              <a:rPr lang="nl-NL" sz="2400" b="1" dirty="0">
                <a:solidFill>
                  <a:schemeClr val="bg1"/>
                </a:solidFill>
                <a:latin typeface="Arial"/>
                <a:cs typeface="Arial"/>
              </a:rPr>
              <a:t>R</a:t>
            </a:r>
            <a:r>
              <a:rPr lang="nl-NL" sz="2400" dirty="0">
                <a:solidFill>
                  <a:schemeClr val="bg1"/>
                </a:solidFill>
                <a:latin typeface="Arial"/>
                <a:cs typeface="Arial"/>
              </a:rPr>
              <a:t>ecovery </a:t>
            </a:r>
            <a:r>
              <a:rPr lang="nl-NL" sz="2400" b="1" dirty="0" err="1">
                <a:solidFill>
                  <a:schemeClr val="bg1"/>
                </a:solidFill>
                <a:latin typeface="Arial"/>
                <a:cs typeface="Arial"/>
              </a:rPr>
              <a:t>A</a:t>
            </a:r>
            <a:r>
              <a:rPr lang="nl-NL" sz="2400" dirty="0" err="1">
                <a:solidFill>
                  <a:schemeClr val="bg1"/>
                </a:solidFill>
                <a:latin typeface="Arial"/>
                <a:cs typeface="Arial"/>
              </a:rPr>
              <a:t>fter</a:t>
            </a:r>
            <a:r>
              <a:rPr lang="nl-NL" sz="2400" dirty="0">
                <a:solidFill>
                  <a:schemeClr val="bg1"/>
                </a:solidFill>
                <a:latin typeface="Arial"/>
                <a:cs typeface="Arial"/>
              </a:rPr>
              <a:t> </a:t>
            </a:r>
            <a:r>
              <a:rPr lang="nl-NL" sz="2400" b="1" dirty="0" err="1">
                <a:solidFill>
                  <a:schemeClr val="bg1"/>
                </a:solidFill>
                <a:latin typeface="Arial"/>
                <a:cs typeface="Arial"/>
              </a:rPr>
              <a:t>T</a:t>
            </a:r>
            <a:r>
              <a:rPr lang="nl-NL" sz="2400" dirty="0" err="1">
                <a:solidFill>
                  <a:schemeClr val="bg1"/>
                </a:solidFill>
                <a:latin typeface="Arial"/>
                <a:cs typeface="Arial"/>
              </a:rPr>
              <a:t>horacic</a:t>
            </a:r>
            <a:r>
              <a:rPr lang="nl-NL" sz="2400" dirty="0">
                <a:solidFill>
                  <a:schemeClr val="bg1"/>
                </a:solidFill>
                <a:latin typeface="Arial"/>
                <a:cs typeface="Arial"/>
              </a:rPr>
              <a:t> </a:t>
            </a:r>
            <a:r>
              <a:rPr lang="nl-NL" sz="2400" b="1" dirty="0" err="1">
                <a:solidFill>
                  <a:schemeClr val="bg1"/>
                </a:solidFill>
                <a:latin typeface="Arial"/>
                <a:cs typeface="Arial"/>
              </a:rPr>
              <a:t>S</a:t>
            </a:r>
            <a:r>
              <a:rPr lang="nl-NL" sz="2400" dirty="0" err="1">
                <a:solidFill>
                  <a:schemeClr val="bg1"/>
                </a:solidFill>
                <a:latin typeface="Arial"/>
                <a:cs typeface="Arial"/>
              </a:rPr>
              <a:t>urgery</a:t>
            </a:r>
            <a:endParaRPr lang="nl-NL" sz="2400" dirty="0">
              <a:solidFill>
                <a:schemeClr val="bg1"/>
              </a:solidFill>
              <a:latin typeface="Arial"/>
              <a:cs typeface="Arial"/>
            </a:endParaRPr>
          </a:p>
        </p:txBody>
      </p:sp>
      <p:pic>
        <p:nvPicPr>
          <p:cNvPr id="7" name="Google Shape;115;p1">
            <a:extLst>
              <a:ext uri="{FF2B5EF4-FFF2-40B4-BE49-F238E27FC236}">
                <a16:creationId xmlns:a16="http://schemas.microsoft.com/office/drawing/2014/main" id="{70DD95A9-992E-2E9C-C6D3-E8EAD720BC8E}"/>
              </a:ext>
            </a:extLst>
          </p:cNvPr>
          <p:cNvPicPr preferRelativeResize="0"/>
          <p:nvPr/>
        </p:nvPicPr>
        <p:blipFill rotWithShape="1">
          <a:blip r:embed="rId4">
            <a:alphaModFix/>
          </a:blip>
          <a:srcRect b="56423"/>
          <a:stretch/>
        </p:blipFill>
        <p:spPr>
          <a:xfrm>
            <a:off x="9582221" y="6248311"/>
            <a:ext cx="2349521" cy="473262"/>
          </a:xfrm>
          <a:prstGeom prst="rect">
            <a:avLst/>
          </a:prstGeom>
          <a:noFill/>
          <a:ln>
            <a:noFill/>
          </a:ln>
        </p:spPr>
      </p:pic>
      <p:sp>
        <p:nvSpPr>
          <p:cNvPr id="9" name="Rechthoek: afgeronde hoeken 4">
            <a:extLst>
              <a:ext uri="{FF2B5EF4-FFF2-40B4-BE49-F238E27FC236}">
                <a16:creationId xmlns:a16="http://schemas.microsoft.com/office/drawing/2014/main" id="{A5DC69D8-2C13-418E-130F-061882199D88}"/>
              </a:ext>
            </a:extLst>
          </p:cNvPr>
          <p:cNvSpPr/>
          <p:nvPr/>
        </p:nvSpPr>
        <p:spPr>
          <a:xfrm>
            <a:off x="316220"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Preadmission</a:t>
            </a:r>
            <a:endParaRPr lang="nl-NL" dirty="0">
              <a:solidFill>
                <a:schemeClr val="bg1"/>
              </a:solidFill>
              <a:latin typeface="Arial"/>
              <a:cs typeface="Arial"/>
            </a:endParaRPr>
          </a:p>
        </p:txBody>
      </p:sp>
      <p:sp>
        <p:nvSpPr>
          <p:cNvPr id="28" name="Rechthoek: afgeronde hoeken 4">
            <a:extLst>
              <a:ext uri="{FF2B5EF4-FFF2-40B4-BE49-F238E27FC236}">
                <a16:creationId xmlns:a16="http://schemas.microsoft.com/office/drawing/2014/main" id="{BB0C02B5-3510-DDA8-23F2-B53BFBD8897D}"/>
              </a:ext>
            </a:extLst>
          </p:cNvPr>
          <p:cNvSpPr/>
          <p:nvPr/>
        </p:nvSpPr>
        <p:spPr>
          <a:xfrm>
            <a:off x="2696665"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Preoperative</a:t>
            </a:r>
            <a:endParaRPr lang="nl-NL" dirty="0">
              <a:solidFill>
                <a:schemeClr val="bg1"/>
              </a:solidFill>
              <a:latin typeface="Arial"/>
              <a:cs typeface="Arial"/>
            </a:endParaRPr>
          </a:p>
        </p:txBody>
      </p:sp>
      <p:sp>
        <p:nvSpPr>
          <p:cNvPr id="32" name="Rechthoek: afgeronde hoeken 4">
            <a:extLst>
              <a:ext uri="{FF2B5EF4-FFF2-40B4-BE49-F238E27FC236}">
                <a16:creationId xmlns:a16="http://schemas.microsoft.com/office/drawing/2014/main" id="{E1B28FEE-97E3-AF19-B596-AF9B2145B900}"/>
              </a:ext>
            </a:extLst>
          </p:cNvPr>
          <p:cNvSpPr/>
          <p:nvPr/>
        </p:nvSpPr>
        <p:spPr>
          <a:xfrm>
            <a:off x="5077110"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Perioperative</a:t>
            </a:r>
            <a:endParaRPr lang="nl-NL" dirty="0">
              <a:solidFill>
                <a:schemeClr val="bg1"/>
              </a:solidFill>
              <a:latin typeface="Arial"/>
              <a:cs typeface="Arial"/>
            </a:endParaRPr>
          </a:p>
        </p:txBody>
      </p:sp>
      <p:sp>
        <p:nvSpPr>
          <p:cNvPr id="33" name="Rechthoek: afgeronde hoeken 4">
            <a:extLst>
              <a:ext uri="{FF2B5EF4-FFF2-40B4-BE49-F238E27FC236}">
                <a16:creationId xmlns:a16="http://schemas.microsoft.com/office/drawing/2014/main" id="{CD0108DD-B93D-29EB-8409-61061FA18ED6}"/>
              </a:ext>
            </a:extLst>
          </p:cNvPr>
          <p:cNvSpPr/>
          <p:nvPr/>
        </p:nvSpPr>
        <p:spPr>
          <a:xfrm>
            <a:off x="7457555"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err="1">
                <a:solidFill>
                  <a:schemeClr val="bg1"/>
                </a:solidFill>
                <a:latin typeface="Arial"/>
                <a:cs typeface="Arial"/>
              </a:rPr>
              <a:t>Postoperative</a:t>
            </a:r>
            <a:endParaRPr lang="nl-NL" dirty="0">
              <a:solidFill>
                <a:schemeClr val="bg1"/>
              </a:solidFill>
              <a:latin typeface="Arial"/>
              <a:cs typeface="Arial"/>
            </a:endParaRPr>
          </a:p>
        </p:txBody>
      </p:sp>
      <p:sp>
        <p:nvSpPr>
          <p:cNvPr id="34" name="Rechthoek: afgeronde hoeken 4">
            <a:extLst>
              <a:ext uri="{FF2B5EF4-FFF2-40B4-BE49-F238E27FC236}">
                <a16:creationId xmlns:a16="http://schemas.microsoft.com/office/drawing/2014/main" id="{49F6FF92-F866-2BBA-496F-C66BE9B920BD}"/>
              </a:ext>
            </a:extLst>
          </p:cNvPr>
          <p:cNvSpPr/>
          <p:nvPr/>
        </p:nvSpPr>
        <p:spPr>
          <a:xfrm>
            <a:off x="9838000" y="1991926"/>
            <a:ext cx="1795917" cy="609606"/>
          </a:xfrm>
          <a:prstGeom prst="roundRect">
            <a:avLst/>
          </a:prstGeom>
          <a:solidFill>
            <a:srgbClr val="5C3458"/>
          </a:solidFill>
          <a:ln>
            <a:solidFill>
              <a:srgbClr val="5C345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dirty="0">
                <a:solidFill>
                  <a:schemeClr val="bg1"/>
                </a:solidFill>
                <a:latin typeface="Arial"/>
                <a:cs typeface="Arial"/>
              </a:rPr>
              <a:t>Discharge</a:t>
            </a:r>
            <a:endParaRPr lang="nl-NL" dirty="0">
              <a:solidFill>
                <a:schemeClr val="bg1"/>
              </a:solidFill>
              <a:latin typeface="Arial"/>
              <a:cs typeface="Arial"/>
            </a:endParaRPr>
          </a:p>
        </p:txBody>
      </p:sp>
      <p:pic>
        <p:nvPicPr>
          <p:cNvPr id="47" name="Afbeelding 5" descr="Afbeelding met tekening&#10;&#10;Automatisch gegenereerde beschrijving">
            <a:extLst>
              <a:ext uri="{FF2B5EF4-FFF2-40B4-BE49-F238E27FC236}">
                <a16:creationId xmlns:a16="http://schemas.microsoft.com/office/drawing/2014/main" id="{DA0A8B22-0AE5-3855-0972-BA364B266A72}"/>
              </a:ext>
            </a:extLst>
          </p:cNvPr>
          <p:cNvPicPr>
            <a:picLocks noChangeAspect="1"/>
          </p:cNvPicPr>
          <p:nvPr/>
        </p:nvPicPr>
        <p:blipFill>
          <a:blip r:embed="rId5"/>
          <a:stretch>
            <a:fillRect/>
          </a:stretch>
        </p:blipFill>
        <p:spPr>
          <a:xfrm>
            <a:off x="452708" y="3528302"/>
            <a:ext cx="539115" cy="579693"/>
          </a:xfrm>
          <a:prstGeom prst="rect">
            <a:avLst/>
          </a:prstGeom>
        </p:spPr>
      </p:pic>
      <p:pic>
        <p:nvPicPr>
          <p:cNvPr id="48" name="Afbeelding 12" descr="Afbeelding met tekening&#10;&#10;Automatisch gegenereerde beschrijving">
            <a:extLst>
              <a:ext uri="{FF2B5EF4-FFF2-40B4-BE49-F238E27FC236}">
                <a16:creationId xmlns:a16="http://schemas.microsoft.com/office/drawing/2014/main" id="{CDFEFA3B-FDDD-0017-3079-886CA74C5347}"/>
              </a:ext>
            </a:extLst>
          </p:cNvPr>
          <p:cNvPicPr>
            <a:picLocks noChangeAspect="1"/>
          </p:cNvPicPr>
          <p:nvPr/>
        </p:nvPicPr>
        <p:blipFill>
          <a:blip r:embed="rId6"/>
          <a:stretch>
            <a:fillRect/>
          </a:stretch>
        </p:blipFill>
        <p:spPr>
          <a:xfrm>
            <a:off x="479393" y="2769274"/>
            <a:ext cx="539113" cy="585489"/>
          </a:xfrm>
          <a:prstGeom prst="rect">
            <a:avLst/>
          </a:prstGeom>
        </p:spPr>
      </p:pic>
      <p:pic>
        <p:nvPicPr>
          <p:cNvPr id="49" name="Afbeelding 13" descr="Afbeelding met tekening&#10;&#10;Automatisch gegenereerde beschrijving">
            <a:extLst>
              <a:ext uri="{FF2B5EF4-FFF2-40B4-BE49-F238E27FC236}">
                <a16:creationId xmlns:a16="http://schemas.microsoft.com/office/drawing/2014/main" id="{0E2FBA28-3A24-EC5D-C6A7-9F17E8655E68}"/>
              </a:ext>
            </a:extLst>
          </p:cNvPr>
          <p:cNvPicPr>
            <a:picLocks noChangeAspect="1"/>
          </p:cNvPicPr>
          <p:nvPr/>
        </p:nvPicPr>
        <p:blipFill>
          <a:blip r:embed="rId7"/>
          <a:stretch>
            <a:fillRect/>
          </a:stretch>
        </p:blipFill>
        <p:spPr>
          <a:xfrm>
            <a:off x="405207" y="5028033"/>
            <a:ext cx="533317" cy="585489"/>
          </a:xfrm>
          <a:prstGeom prst="rect">
            <a:avLst/>
          </a:prstGeom>
        </p:spPr>
      </p:pic>
      <p:pic>
        <p:nvPicPr>
          <p:cNvPr id="50" name="Afbeelding 14" descr="Afbeelding met tekening&#10;&#10;Automatisch gegenereerde beschrijving">
            <a:extLst>
              <a:ext uri="{FF2B5EF4-FFF2-40B4-BE49-F238E27FC236}">
                <a16:creationId xmlns:a16="http://schemas.microsoft.com/office/drawing/2014/main" id="{9B247336-5112-97B7-A971-F3B776706D64}"/>
              </a:ext>
            </a:extLst>
          </p:cNvPr>
          <p:cNvPicPr>
            <a:picLocks noChangeAspect="1"/>
          </p:cNvPicPr>
          <p:nvPr/>
        </p:nvPicPr>
        <p:blipFill>
          <a:blip r:embed="rId8"/>
          <a:stretch>
            <a:fillRect/>
          </a:stretch>
        </p:blipFill>
        <p:spPr>
          <a:xfrm>
            <a:off x="434044" y="4281534"/>
            <a:ext cx="533317" cy="579693"/>
          </a:xfrm>
          <a:prstGeom prst="rect">
            <a:avLst/>
          </a:prstGeom>
        </p:spPr>
      </p:pic>
      <p:pic>
        <p:nvPicPr>
          <p:cNvPr id="51" name="Afbeelding 28" descr="Afbeelding met tekening&#10;&#10;Automatisch gegenereerde beschrijving">
            <a:extLst>
              <a:ext uri="{FF2B5EF4-FFF2-40B4-BE49-F238E27FC236}">
                <a16:creationId xmlns:a16="http://schemas.microsoft.com/office/drawing/2014/main" id="{D5BB4F7E-2A12-B784-92AC-80D0B3166E8C}"/>
              </a:ext>
            </a:extLst>
          </p:cNvPr>
          <p:cNvPicPr>
            <a:picLocks noChangeAspect="1"/>
          </p:cNvPicPr>
          <p:nvPr/>
        </p:nvPicPr>
        <p:blipFill>
          <a:blip r:embed="rId9"/>
          <a:stretch>
            <a:fillRect/>
          </a:stretch>
        </p:blipFill>
        <p:spPr>
          <a:xfrm>
            <a:off x="362080" y="5787997"/>
            <a:ext cx="576444" cy="607436"/>
          </a:xfrm>
          <a:prstGeom prst="rect">
            <a:avLst/>
          </a:prstGeom>
        </p:spPr>
      </p:pic>
      <p:pic>
        <p:nvPicPr>
          <p:cNvPr id="52" name="Afbeelding 15" descr="Afbeelding met tekening&#10;&#10;Automatisch gegenereerde beschrijving">
            <a:extLst>
              <a:ext uri="{FF2B5EF4-FFF2-40B4-BE49-F238E27FC236}">
                <a16:creationId xmlns:a16="http://schemas.microsoft.com/office/drawing/2014/main" id="{DECDE028-986E-E752-24AB-E35DF03EDA80}"/>
              </a:ext>
            </a:extLst>
          </p:cNvPr>
          <p:cNvPicPr>
            <a:picLocks noChangeAspect="1"/>
          </p:cNvPicPr>
          <p:nvPr/>
        </p:nvPicPr>
        <p:blipFill>
          <a:blip r:embed="rId6"/>
          <a:stretch>
            <a:fillRect/>
          </a:stretch>
        </p:blipFill>
        <p:spPr>
          <a:xfrm>
            <a:off x="2868949" y="2763138"/>
            <a:ext cx="539113" cy="585489"/>
          </a:xfrm>
          <a:prstGeom prst="rect">
            <a:avLst/>
          </a:prstGeom>
        </p:spPr>
      </p:pic>
      <p:pic>
        <p:nvPicPr>
          <p:cNvPr id="53" name="Afbeelding 16" descr="Afbeelding met tekening&#10;&#10;Automatisch gegenereerde beschrijving">
            <a:extLst>
              <a:ext uri="{FF2B5EF4-FFF2-40B4-BE49-F238E27FC236}">
                <a16:creationId xmlns:a16="http://schemas.microsoft.com/office/drawing/2014/main" id="{B4326CC0-DD4F-1BD5-84D4-8CFFD69A2FA4}"/>
              </a:ext>
            </a:extLst>
          </p:cNvPr>
          <p:cNvPicPr>
            <a:picLocks noChangeAspect="1"/>
          </p:cNvPicPr>
          <p:nvPr/>
        </p:nvPicPr>
        <p:blipFill>
          <a:blip r:embed="rId7"/>
          <a:stretch>
            <a:fillRect/>
          </a:stretch>
        </p:blipFill>
        <p:spPr>
          <a:xfrm>
            <a:off x="2874745" y="4278635"/>
            <a:ext cx="533317" cy="585489"/>
          </a:xfrm>
          <a:prstGeom prst="rect">
            <a:avLst/>
          </a:prstGeom>
        </p:spPr>
      </p:pic>
      <p:pic>
        <p:nvPicPr>
          <p:cNvPr id="54" name="Afbeelding 17" descr="Afbeelding met tekening, kamer&#10;&#10;Automatisch gegenereerde beschrijving">
            <a:extLst>
              <a:ext uri="{FF2B5EF4-FFF2-40B4-BE49-F238E27FC236}">
                <a16:creationId xmlns:a16="http://schemas.microsoft.com/office/drawing/2014/main" id="{D1AFF472-7EE1-280C-A4CC-563EA6ACEE6E}"/>
              </a:ext>
            </a:extLst>
          </p:cNvPr>
          <p:cNvPicPr>
            <a:picLocks noChangeAspect="1"/>
          </p:cNvPicPr>
          <p:nvPr/>
        </p:nvPicPr>
        <p:blipFill>
          <a:blip r:embed="rId10"/>
          <a:stretch>
            <a:fillRect/>
          </a:stretch>
        </p:blipFill>
        <p:spPr>
          <a:xfrm>
            <a:off x="2852445" y="3522506"/>
            <a:ext cx="555617" cy="585489"/>
          </a:xfrm>
          <a:prstGeom prst="rect">
            <a:avLst/>
          </a:prstGeom>
        </p:spPr>
      </p:pic>
      <p:pic>
        <p:nvPicPr>
          <p:cNvPr id="55" name="Afbeelding 26" descr="Afbeelding met klok, tekening, bord&#10;&#10;Automatisch gegenereerde beschrijving">
            <a:extLst>
              <a:ext uri="{FF2B5EF4-FFF2-40B4-BE49-F238E27FC236}">
                <a16:creationId xmlns:a16="http://schemas.microsoft.com/office/drawing/2014/main" id="{050ADC36-EAEA-FAB1-A83C-C36ACA6575F9}"/>
              </a:ext>
            </a:extLst>
          </p:cNvPr>
          <p:cNvPicPr>
            <a:picLocks noChangeAspect="1"/>
          </p:cNvPicPr>
          <p:nvPr/>
        </p:nvPicPr>
        <p:blipFill>
          <a:blip r:embed="rId11"/>
          <a:stretch>
            <a:fillRect/>
          </a:stretch>
        </p:blipFill>
        <p:spPr>
          <a:xfrm>
            <a:off x="5258505" y="2747212"/>
            <a:ext cx="555617" cy="585489"/>
          </a:xfrm>
          <a:prstGeom prst="rect">
            <a:avLst/>
          </a:prstGeom>
        </p:spPr>
      </p:pic>
      <p:pic>
        <p:nvPicPr>
          <p:cNvPr id="56" name="Afbeelding 29" descr="Afbeelding met tekening&#10;&#10;Automatisch gegenereerde beschrijving">
            <a:extLst>
              <a:ext uri="{FF2B5EF4-FFF2-40B4-BE49-F238E27FC236}">
                <a16:creationId xmlns:a16="http://schemas.microsoft.com/office/drawing/2014/main" id="{C4151999-C187-D325-B184-FA9F06C30176}"/>
              </a:ext>
            </a:extLst>
          </p:cNvPr>
          <p:cNvPicPr>
            <a:picLocks noChangeAspect="1"/>
          </p:cNvPicPr>
          <p:nvPr/>
        </p:nvPicPr>
        <p:blipFill>
          <a:blip r:embed="rId12"/>
          <a:stretch>
            <a:fillRect/>
          </a:stretch>
        </p:blipFill>
        <p:spPr>
          <a:xfrm>
            <a:off x="5315446" y="4293516"/>
            <a:ext cx="555617" cy="585489"/>
          </a:xfrm>
          <a:prstGeom prst="rect">
            <a:avLst/>
          </a:prstGeom>
        </p:spPr>
      </p:pic>
      <p:pic>
        <p:nvPicPr>
          <p:cNvPr id="57" name="Afbeelding 30" descr="Afbeelding met tekening, kamer&#10;&#10;Automatisch gegenereerde beschrijving">
            <a:extLst>
              <a:ext uri="{FF2B5EF4-FFF2-40B4-BE49-F238E27FC236}">
                <a16:creationId xmlns:a16="http://schemas.microsoft.com/office/drawing/2014/main" id="{86751CC8-8D11-A109-35ED-7416BA349AB8}"/>
              </a:ext>
            </a:extLst>
          </p:cNvPr>
          <p:cNvPicPr>
            <a:picLocks noChangeAspect="1"/>
          </p:cNvPicPr>
          <p:nvPr/>
        </p:nvPicPr>
        <p:blipFill>
          <a:blip r:embed="rId10"/>
          <a:stretch>
            <a:fillRect/>
          </a:stretch>
        </p:blipFill>
        <p:spPr>
          <a:xfrm>
            <a:off x="5268684" y="3522506"/>
            <a:ext cx="555617" cy="585489"/>
          </a:xfrm>
          <a:prstGeom prst="rect">
            <a:avLst/>
          </a:prstGeom>
        </p:spPr>
      </p:pic>
      <p:pic>
        <p:nvPicPr>
          <p:cNvPr id="58" name="Afbeelding 18" descr="Afbeelding met tekening, kamer&#10;&#10;Automatisch gegenereerde beschrijving">
            <a:extLst>
              <a:ext uri="{FF2B5EF4-FFF2-40B4-BE49-F238E27FC236}">
                <a16:creationId xmlns:a16="http://schemas.microsoft.com/office/drawing/2014/main" id="{ECD9FA78-7B3B-51FA-94E0-CE237C75DCD3}"/>
              </a:ext>
            </a:extLst>
          </p:cNvPr>
          <p:cNvPicPr>
            <a:picLocks noChangeAspect="1"/>
          </p:cNvPicPr>
          <p:nvPr/>
        </p:nvPicPr>
        <p:blipFill>
          <a:blip r:embed="rId10"/>
          <a:stretch>
            <a:fillRect/>
          </a:stretch>
        </p:blipFill>
        <p:spPr>
          <a:xfrm>
            <a:off x="7680317" y="3525403"/>
            <a:ext cx="555617" cy="585489"/>
          </a:xfrm>
          <a:prstGeom prst="rect">
            <a:avLst/>
          </a:prstGeom>
        </p:spPr>
      </p:pic>
      <p:pic>
        <p:nvPicPr>
          <p:cNvPr id="59" name="Afbeelding 19" descr="Afbeelding met tekening&#10;&#10;Automatisch gegenereerde beschrijving">
            <a:extLst>
              <a:ext uri="{FF2B5EF4-FFF2-40B4-BE49-F238E27FC236}">
                <a16:creationId xmlns:a16="http://schemas.microsoft.com/office/drawing/2014/main" id="{A6A50B45-2737-8E12-C6A7-0D1AE154B0C6}"/>
              </a:ext>
            </a:extLst>
          </p:cNvPr>
          <p:cNvPicPr>
            <a:picLocks noChangeAspect="1"/>
          </p:cNvPicPr>
          <p:nvPr/>
        </p:nvPicPr>
        <p:blipFill>
          <a:blip r:embed="rId7"/>
          <a:stretch>
            <a:fillRect/>
          </a:stretch>
        </p:blipFill>
        <p:spPr>
          <a:xfrm>
            <a:off x="8600123" y="5765245"/>
            <a:ext cx="555618" cy="609972"/>
          </a:xfrm>
          <a:prstGeom prst="rect">
            <a:avLst/>
          </a:prstGeom>
        </p:spPr>
      </p:pic>
      <p:pic>
        <p:nvPicPr>
          <p:cNvPr id="60" name="Afbeelding 21" descr="Afbeelding met tekening&#10;&#10;Automatisch gegenereerde beschrijving">
            <a:extLst>
              <a:ext uri="{FF2B5EF4-FFF2-40B4-BE49-F238E27FC236}">
                <a16:creationId xmlns:a16="http://schemas.microsoft.com/office/drawing/2014/main" id="{C1D2674E-B0A6-0664-3C20-8A5BC9B7C5EB}"/>
              </a:ext>
            </a:extLst>
          </p:cNvPr>
          <p:cNvPicPr>
            <a:picLocks noChangeAspect="1"/>
          </p:cNvPicPr>
          <p:nvPr/>
        </p:nvPicPr>
        <p:blipFill>
          <a:blip r:embed="rId12"/>
          <a:stretch>
            <a:fillRect/>
          </a:stretch>
        </p:blipFill>
        <p:spPr>
          <a:xfrm>
            <a:off x="7700359" y="5022832"/>
            <a:ext cx="555617" cy="585489"/>
          </a:xfrm>
          <a:prstGeom prst="rect">
            <a:avLst/>
          </a:prstGeom>
        </p:spPr>
      </p:pic>
      <p:pic>
        <p:nvPicPr>
          <p:cNvPr id="61" name="Afbeelding 22" descr="Afbeelding met tekening&#10;&#10;Automatisch gegenereerde beschrijving">
            <a:extLst>
              <a:ext uri="{FF2B5EF4-FFF2-40B4-BE49-F238E27FC236}">
                <a16:creationId xmlns:a16="http://schemas.microsoft.com/office/drawing/2014/main" id="{6D3D22AC-E60C-9A88-F99E-E78C021DD450}"/>
              </a:ext>
            </a:extLst>
          </p:cNvPr>
          <p:cNvPicPr>
            <a:picLocks noChangeAspect="1"/>
          </p:cNvPicPr>
          <p:nvPr/>
        </p:nvPicPr>
        <p:blipFill>
          <a:blip r:embed="rId13"/>
          <a:stretch>
            <a:fillRect/>
          </a:stretch>
        </p:blipFill>
        <p:spPr>
          <a:xfrm>
            <a:off x="7700359" y="5794480"/>
            <a:ext cx="555617" cy="585489"/>
          </a:xfrm>
          <a:prstGeom prst="rect">
            <a:avLst/>
          </a:prstGeom>
        </p:spPr>
      </p:pic>
      <p:pic>
        <p:nvPicPr>
          <p:cNvPr id="62" name="Afbeelding 23" descr="Afbeelding met tekening&#10;&#10;Automatisch gegenereerde beschrijving">
            <a:extLst>
              <a:ext uri="{FF2B5EF4-FFF2-40B4-BE49-F238E27FC236}">
                <a16:creationId xmlns:a16="http://schemas.microsoft.com/office/drawing/2014/main" id="{E8736A5C-E9F3-4740-CF53-8E2E87620B07}"/>
              </a:ext>
            </a:extLst>
          </p:cNvPr>
          <p:cNvPicPr>
            <a:picLocks noChangeAspect="1"/>
          </p:cNvPicPr>
          <p:nvPr/>
        </p:nvPicPr>
        <p:blipFill>
          <a:blip r:embed="rId14"/>
          <a:stretch>
            <a:fillRect/>
          </a:stretch>
        </p:blipFill>
        <p:spPr>
          <a:xfrm>
            <a:off x="8600124" y="5022833"/>
            <a:ext cx="555617" cy="585489"/>
          </a:xfrm>
          <a:prstGeom prst="rect">
            <a:avLst/>
          </a:prstGeom>
        </p:spPr>
      </p:pic>
      <p:pic>
        <p:nvPicPr>
          <p:cNvPr id="63" name="Afbeelding 24" descr="Afbeelding met tekening&#10;&#10;Automatisch gegenereerde beschrijving">
            <a:extLst>
              <a:ext uri="{FF2B5EF4-FFF2-40B4-BE49-F238E27FC236}">
                <a16:creationId xmlns:a16="http://schemas.microsoft.com/office/drawing/2014/main" id="{DC97A1D2-347C-5617-26ED-EE008C830B44}"/>
              </a:ext>
            </a:extLst>
          </p:cNvPr>
          <p:cNvPicPr>
            <a:picLocks noChangeAspect="1"/>
          </p:cNvPicPr>
          <p:nvPr/>
        </p:nvPicPr>
        <p:blipFill>
          <a:blip r:embed="rId15"/>
          <a:stretch>
            <a:fillRect/>
          </a:stretch>
        </p:blipFill>
        <p:spPr>
          <a:xfrm>
            <a:off x="7700359" y="4275738"/>
            <a:ext cx="555617" cy="585489"/>
          </a:xfrm>
          <a:prstGeom prst="rect">
            <a:avLst/>
          </a:prstGeom>
        </p:spPr>
      </p:pic>
      <p:pic>
        <p:nvPicPr>
          <p:cNvPr id="64" name="Afbeelding 25" descr="Afbeelding met tekening&#10;&#10;Automatisch gegenereerde beschrijving">
            <a:extLst>
              <a:ext uri="{FF2B5EF4-FFF2-40B4-BE49-F238E27FC236}">
                <a16:creationId xmlns:a16="http://schemas.microsoft.com/office/drawing/2014/main" id="{17DD5881-0C52-BB5E-1DFE-4B48F9DF36F7}"/>
              </a:ext>
            </a:extLst>
          </p:cNvPr>
          <p:cNvPicPr>
            <a:picLocks noChangeAspect="1"/>
          </p:cNvPicPr>
          <p:nvPr/>
        </p:nvPicPr>
        <p:blipFill>
          <a:blip r:embed="rId6"/>
          <a:stretch>
            <a:fillRect/>
          </a:stretch>
        </p:blipFill>
        <p:spPr>
          <a:xfrm>
            <a:off x="7648061" y="2769274"/>
            <a:ext cx="539113" cy="585489"/>
          </a:xfrm>
          <a:prstGeom prst="rect">
            <a:avLst/>
          </a:prstGeom>
        </p:spPr>
      </p:pic>
      <p:pic>
        <p:nvPicPr>
          <p:cNvPr id="65" name="Afbeelding 20" descr="Afbeelding met tekening&#10;&#10;Automatisch gegenereerde beschrijving">
            <a:extLst>
              <a:ext uri="{FF2B5EF4-FFF2-40B4-BE49-F238E27FC236}">
                <a16:creationId xmlns:a16="http://schemas.microsoft.com/office/drawing/2014/main" id="{F07F1DDE-3F67-4E30-ECDB-8C4575A45A7C}"/>
              </a:ext>
            </a:extLst>
          </p:cNvPr>
          <p:cNvPicPr>
            <a:picLocks noChangeAspect="1"/>
          </p:cNvPicPr>
          <p:nvPr/>
        </p:nvPicPr>
        <p:blipFill>
          <a:blip r:embed="rId16"/>
          <a:stretch>
            <a:fillRect/>
          </a:stretch>
        </p:blipFill>
        <p:spPr>
          <a:xfrm>
            <a:off x="10414218" y="2745337"/>
            <a:ext cx="719133" cy="757796"/>
          </a:xfrm>
          <a:prstGeom prst="rect">
            <a:avLst/>
          </a:prstGeom>
        </p:spPr>
      </p:pic>
      <p:sp>
        <p:nvSpPr>
          <p:cNvPr id="66" name="Tekstvak 8">
            <a:extLst>
              <a:ext uri="{FF2B5EF4-FFF2-40B4-BE49-F238E27FC236}">
                <a16:creationId xmlns:a16="http://schemas.microsoft.com/office/drawing/2014/main" id="{37B3B881-6967-691B-497C-ADC47F26C920}"/>
              </a:ext>
            </a:extLst>
          </p:cNvPr>
          <p:cNvSpPr txBox="1"/>
          <p:nvPr/>
        </p:nvSpPr>
        <p:spPr>
          <a:xfrm>
            <a:off x="1058389" y="3546984"/>
            <a:ext cx="1718441" cy="646331"/>
          </a:xfrm>
          <a:prstGeom prst="rect">
            <a:avLst/>
          </a:prstGeom>
          <a:noFill/>
        </p:spPr>
        <p:txBody>
          <a:bodyPr wrap="square" lIns="91440" tIns="45720" rIns="91440" bIns="45720" rtlCol="0" anchor="t">
            <a:spAutoFit/>
          </a:bodyPr>
          <a:lstStyle/>
          <a:p>
            <a:r>
              <a:rPr lang="en-US" dirty="0"/>
              <a:t>Smoking cessation</a:t>
            </a:r>
            <a:endParaRPr lang="nl-NL" dirty="0"/>
          </a:p>
        </p:txBody>
      </p:sp>
      <p:sp>
        <p:nvSpPr>
          <p:cNvPr id="67" name="Tekstvak 8">
            <a:extLst>
              <a:ext uri="{FF2B5EF4-FFF2-40B4-BE49-F238E27FC236}">
                <a16:creationId xmlns:a16="http://schemas.microsoft.com/office/drawing/2014/main" id="{3F3CC32F-6DDF-A799-A526-5F4DF695BC1B}"/>
              </a:ext>
            </a:extLst>
          </p:cNvPr>
          <p:cNvSpPr txBox="1"/>
          <p:nvPr/>
        </p:nvSpPr>
        <p:spPr>
          <a:xfrm>
            <a:off x="1058389" y="2782669"/>
            <a:ext cx="1718441" cy="646331"/>
          </a:xfrm>
          <a:prstGeom prst="rect">
            <a:avLst/>
          </a:prstGeom>
          <a:noFill/>
        </p:spPr>
        <p:txBody>
          <a:bodyPr wrap="square" lIns="91440" tIns="45720" rIns="91440" bIns="45720" rtlCol="0" anchor="t">
            <a:spAutoFit/>
          </a:bodyPr>
          <a:lstStyle/>
          <a:p>
            <a:r>
              <a:rPr lang="en-US" dirty="0"/>
              <a:t>Information and counseling</a:t>
            </a:r>
            <a:endParaRPr lang="nl-NL" dirty="0"/>
          </a:p>
        </p:txBody>
      </p:sp>
      <p:sp>
        <p:nvSpPr>
          <p:cNvPr id="68" name="Tekstvak 8">
            <a:extLst>
              <a:ext uri="{FF2B5EF4-FFF2-40B4-BE49-F238E27FC236}">
                <a16:creationId xmlns:a16="http://schemas.microsoft.com/office/drawing/2014/main" id="{FACD49B9-28D8-1F01-9A6F-C6383843D68B}"/>
              </a:ext>
            </a:extLst>
          </p:cNvPr>
          <p:cNvSpPr txBox="1"/>
          <p:nvPr/>
        </p:nvSpPr>
        <p:spPr>
          <a:xfrm>
            <a:off x="3486150" y="4407749"/>
            <a:ext cx="1718441" cy="369332"/>
          </a:xfrm>
          <a:prstGeom prst="rect">
            <a:avLst/>
          </a:prstGeom>
          <a:noFill/>
        </p:spPr>
        <p:txBody>
          <a:bodyPr wrap="square" lIns="91440" tIns="45720" rIns="91440" bIns="45720" rtlCol="0" anchor="t">
            <a:spAutoFit/>
          </a:bodyPr>
          <a:lstStyle/>
          <a:p>
            <a:r>
              <a:rPr lang="en-US" dirty="0"/>
              <a:t>Fasting policy</a:t>
            </a:r>
            <a:endParaRPr lang="nl-NL" dirty="0"/>
          </a:p>
        </p:txBody>
      </p:sp>
      <p:sp>
        <p:nvSpPr>
          <p:cNvPr id="69" name="Tekstvak 8">
            <a:extLst>
              <a:ext uri="{FF2B5EF4-FFF2-40B4-BE49-F238E27FC236}">
                <a16:creationId xmlns:a16="http://schemas.microsoft.com/office/drawing/2014/main" id="{8577E797-0861-4C38-5D14-265E8D6AA7A3}"/>
              </a:ext>
            </a:extLst>
          </p:cNvPr>
          <p:cNvSpPr txBox="1"/>
          <p:nvPr/>
        </p:nvSpPr>
        <p:spPr>
          <a:xfrm>
            <a:off x="938524" y="5037713"/>
            <a:ext cx="1718441" cy="646331"/>
          </a:xfrm>
          <a:prstGeom prst="rect">
            <a:avLst/>
          </a:prstGeom>
          <a:noFill/>
        </p:spPr>
        <p:txBody>
          <a:bodyPr wrap="square" lIns="91440" tIns="45720" rIns="91440" bIns="45720" rtlCol="0" anchor="t">
            <a:spAutoFit/>
          </a:bodyPr>
          <a:lstStyle/>
          <a:p>
            <a:r>
              <a:rPr lang="en-US" dirty="0"/>
              <a:t>Nutritional screening</a:t>
            </a:r>
            <a:endParaRPr lang="nl-NL" dirty="0"/>
          </a:p>
        </p:txBody>
      </p:sp>
      <p:sp>
        <p:nvSpPr>
          <p:cNvPr id="70" name="Tekstvak 8">
            <a:extLst>
              <a:ext uri="{FF2B5EF4-FFF2-40B4-BE49-F238E27FC236}">
                <a16:creationId xmlns:a16="http://schemas.microsoft.com/office/drawing/2014/main" id="{F0326461-2CA0-29EB-12F0-6BE0D3C28847}"/>
              </a:ext>
            </a:extLst>
          </p:cNvPr>
          <p:cNvSpPr txBox="1"/>
          <p:nvPr/>
        </p:nvSpPr>
        <p:spPr>
          <a:xfrm>
            <a:off x="8301591" y="4298040"/>
            <a:ext cx="1718441" cy="646331"/>
          </a:xfrm>
          <a:prstGeom prst="rect">
            <a:avLst/>
          </a:prstGeom>
          <a:noFill/>
        </p:spPr>
        <p:txBody>
          <a:bodyPr wrap="square" lIns="91440" tIns="45720" rIns="91440" bIns="45720" rtlCol="0" anchor="t">
            <a:spAutoFit/>
          </a:bodyPr>
          <a:lstStyle/>
          <a:p>
            <a:r>
              <a:rPr lang="en-US" dirty="0"/>
              <a:t>Early </a:t>
            </a:r>
            <a:r>
              <a:rPr lang="en-US" dirty="0" err="1"/>
              <a:t>mobilisation</a:t>
            </a:r>
            <a:endParaRPr lang="nl-NL" dirty="0"/>
          </a:p>
        </p:txBody>
      </p:sp>
      <p:sp>
        <p:nvSpPr>
          <p:cNvPr id="71" name="Tekstvak 8">
            <a:extLst>
              <a:ext uri="{FF2B5EF4-FFF2-40B4-BE49-F238E27FC236}">
                <a16:creationId xmlns:a16="http://schemas.microsoft.com/office/drawing/2014/main" id="{9C69250E-D190-1989-2B31-6E38FBDA6BB2}"/>
              </a:ext>
            </a:extLst>
          </p:cNvPr>
          <p:cNvSpPr txBox="1"/>
          <p:nvPr/>
        </p:nvSpPr>
        <p:spPr>
          <a:xfrm>
            <a:off x="5811963" y="2630114"/>
            <a:ext cx="1718441" cy="923330"/>
          </a:xfrm>
          <a:prstGeom prst="rect">
            <a:avLst/>
          </a:prstGeom>
          <a:noFill/>
        </p:spPr>
        <p:txBody>
          <a:bodyPr wrap="square" lIns="91440" tIns="45720" rIns="91440" bIns="45720" rtlCol="0" anchor="t">
            <a:spAutoFit/>
          </a:bodyPr>
          <a:lstStyle/>
          <a:p>
            <a:r>
              <a:rPr lang="en-US" dirty="0"/>
              <a:t>Standardized anesthesia protocol</a:t>
            </a:r>
            <a:endParaRPr lang="nl-NL" dirty="0"/>
          </a:p>
        </p:txBody>
      </p:sp>
      <p:sp>
        <p:nvSpPr>
          <p:cNvPr id="72" name="Tekstvak 8">
            <a:extLst>
              <a:ext uri="{FF2B5EF4-FFF2-40B4-BE49-F238E27FC236}">
                <a16:creationId xmlns:a16="http://schemas.microsoft.com/office/drawing/2014/main" id="{1590B8E6-C492-6DD8-4250-D6EF04A19B5A}"/>
              </a:ext>
            </a:extLst>
          </p:cNvPr>
          <p:cNvSpPr txBox="1"/>
          <p:nvPr/>
        </p:nvSpPr>
        <p:spPr>
          <a:xfrm>
            <a:off x="8301591" y="3499308"/>
            <a:ext cx="1718441" cy="646331"/>
          </a:xfrm>
          <a:prstGeom prst="rect">
            <a:avLst/>
          </a:prstGeom>
          <a:noFill/>
        </p:spPr>
        <p:txBody>
          <a:bodyPr wrap="square" lIns="91440" tIns="45720" rIns="91440" bIns="45720" rtlCol="0" anchor="t">
            <a:spAutoFit/>
          </a:bodyPr>
          <a:lstStyle/>
          <a:p>
            <a:r>
              <a:rPr lang="en-US" dirty="0"/>
              <a:t>Post-op pain management</a:t>
            </a:r>
          </a:p>
        </p:txBody>
      </p:sp>
    </p:spTree>
    <p:extLst>
      <p:ext uri="{BB962C8B-B14F-4D97-AF65-F5344CB8AC3E}">
        <p14:creationId xmlns:p14="http://schemas.microsoft.com/office/powerpoint/2010/main" val="39221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8" name="Google Shape;148;p2">
            <a:extLst>
              <a:ext uri="{FF2B5EF4-FFF2-40B4-BE49-F238E27FC236}">
                <a16:creationId xmlns:a16="http://schemas.microsoft.com/office/drawing/2014/main" id="{6A3F22EE-E848-F973-1593-AFE52DC50E22}"/>
              </a:ext>
            </a:extLst>
          </p:cNvPr>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a:solidFill>
                  <a:schemeClr val="tx1"/>
                </a:solidFill>
                <a:latin typeface="Arial"/>
                <a:cs typeface="Arial"/>
                <a:sym typeface="Arial"/>
              </a:rPr>
              <a:t>Background</a:t>
            </a:r>
            <a:endParaRPr dirty="0">
              <a:solidFill>
                <a:schemeClr val="tx1"/>
              </a:solidFill>
            </a:endParaRPr>
          </a:p>
        </p:txBody>
      </p:sp>
      <p:pic>
        <p:nvPicPr>
          <p:cNvPr id="4" name="Afbeelding 3">
            <a:extLst>
              <a:ext uri="{FF2B5EF4-FFF2-40B4-BE49-F238E27FC236}">
                <a16:creationId xmlns:a16="http://schemas.microsoft.com/office/drawing/2014/main" id="{429AC6F1-6784-4EA1-85AC-977904E13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
        <p:nvSpPr>
          <p:cNvPr id="7" name="Stroomdiagram: Verbindingslijn 6">
            <a:extLst>
              <a:ext uri="{FF2B5EF4-FFF2-40B4-BE49-F238E27FC236}">
                <a16:creationId xmlns:a16="http://schemas.microsoft.com/office/drawing/2014/main" id="{01C2D509-97F8-5DB9-A921-4707D199DCB7}"/>
              </a:ext>
            </a:extLst>
          </p:cNvPr>
          <p:cNvSpPr/>
          <p:nvPr/>
        </p:nvSpPr>
        <p:spPr>
          <a:xfrm>
            <a:off x="670972" y="1956961"/>
            <a:ext cx="852616" cy="864973"/>
          </a:xfrm>
          <a:prstGeom prst="flowChartConnector">
            <a:avLst/>
          </a:prstGeom>
          <a:solidFill>
            <a:srgbClr val="EE833A"/>
          </a:solidFill>
          <a:ln>
            <a:solidFill>
              <a:srgbClr val="E48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Bloem met effen opvulling">
            <a:extLst>
              <a:ext uri="{FF2B5EF4-FFF2-40B4-BE49-F238E27FC236}">
                <a16:creationId xmlns:a16="http://schemas.microsoft.com/office/drawing/2014/main" id="{F99D1A64-DA11-993D-107B-E68E2162F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834" y="2008274"/>
            <a:ext cx="766891" cy="766891"/>
          </a:xfrm>
          <a:prstGeom prst="rect">
            <a:avLst/>
          </a:prstGeom>
        </p:spPr>
      </p:pic>
      <p:sp>
        <p:nvSpPr>
          <p:cNvPr id="9" name="Tekstvak 8">
            <a:extLst>
              <a:ext uri="{FF2B5EF4-FFF2-40B4-BE49-F238E27FC236}">
                <a16:creationId xmlns:a16="http://schemas.microsoft.com/office/drawing/2014/main" id="{CE9E942C-97A3-5E31-4FBE-641793CB2AD6}"/>
              </a:ext>
            </a:extLst>
          </p:cNvPr>
          <p:cNvSpPr txBox="1"/>
          <p:nvPr/>
        </p:nvSpPr>
        <p:spPr>
          <a:xfrm>
            <a:off x="1589662" y="2008274"/>
            <a:ext cx="3436882" cy="1200329"/>
          </a:xfrm>
          <a:prstGeom prst="rect">
            <a:avLst/>
          </a:prstGeom>
          <a:noFill/>
        </p:spPr>
        <p:txBody>
          <a:bodyPr wrap="square" lIns="91440" tIns="45720" rIns="91440" bIns="45720" rtlCol="0" anchor="t">
            <a:spAutoFit/>
          </a:bodyPr>
          <a:lstStyle/>
          <a:p>
            <a:pPr marL="285750" indent="-285750">
              <a:buFontTx/>
              <a:buChar char="-"/>
            </a:pPr>
            <a:r>
              <a:rPr lang="nl-NL" dirty="0">
                <a:latin typeface="Arial"/>
                <a:cs typeface="Arial"/>
              </a:rPr>
              <a:t>ERATS guideline </a:t>
            </a:r>
            <a:r>
              <a:rPr lang="nl-NL" dirty="0" err="1">
                <a:latin typeface="Arial"/>
                <a:cs typeface="Arial"/>
              </a:rPr>
              <a:t>publication</a:t>
            </a:r>
            <a:r>
              <a:rPr lang="nl-NL" dirty="0">
                <a:latin typeface="Arial"/>
                <a:cs typeface="Arial"/>
              </a:rPr>
              <a:t> </a:t>
            </a:r>
          </a:p>
          <a:p>
            <a:pPr marL="285750" indent="-285750">
              <a:buFontTx/>
              <a:buChar char="-"/>
            </a:pPr>
            <a:r>
              <a:rPr lang="nl-NL" dirty="0" err="1">
                <a:latin typeface="Arial"/>
                <a:cs typeface="Arial"/>
              </a:rPr>
              <a:t>Practice</a:t>
            </a:r>
            <a:r>
              <a:rPr lang="nl-NL" dirty="0">
                <a:latin typeface="Arial"/>
                <a:cs typeface="Arial"/>
              </a:rPr>
              <a:t> </a:t>
            </a:r>
            <a:r>
              <a:rPr lang="nl-NL" dirty="0" err="1">
                <a:latin typeface="Arial"/>
                <a:cs typeface="Arial"/>
              </a:rPr>
              <a:t>variation</a:t>
            </a:r>
            <a:r>
              <a:rPr lang="nl-NL" dirty="0">
                <a:latin typeface="Arial"/>
                <a:cs typeface="Arial"/>
              </a:rPr>
              <a:t> </a:t>
            </a:r>
            <a:r>
              <a:rPr lang="nl-NL" dirty="0" err="1">
                <a:latin typeface="Arial"/>
                <a:cs typeface="Arial"/>
              </a:rPr>
              <a:t>among</a:t>
            </a:r>
            <a:r>
              <a:rPr lang="nl-NL" dirty="0">
                <a:latin typeface="Arial"/>
                <a:cs typeface="Arial"/>
              </a:rPr>
              <a:t> </a:t>
            </a:r>
            <a:r>
              <a:rPr lang="nl-NL" dirty="0" err="1">
                <a:latin typeface="Arial"/>
                <a:cs typeface="Arial"/>
              </a:rPr>
              <a:t>hospitals</a:t>
            </a:r>
            <a:endParaRPr lang="nl-NL" dirty="0">
              <a:latin typeface="Arial"/>
              <a:cs typeface="Arial"/>
            </a:endParaRPr>
          </a:p>
          <a:p>
            <a:endParaRPr lang="nl-NL" dirty="0"/>
          </a:p>
        </p:txBody>
      </p:sp>
      <p:sp>
        <p:nvSpPr>
          <p:cNvPr id="10" name="Stroomdiagram: Verbindingslijn 9">
            <a:extLst>
              <a:ext uri="{FF2B5EF4-FFF2-40B4-BE49-F238E27FC236}">
                <a16:creationId xmlns:a16="http://schemas.microsoft.com/office/drawing/2014/main" id="{6005C3B3-5364-E2F0-2C5C-62A0A11C5716}"/>
              </a:ext>
            </a:extLst>
          </p:cNvPr>
          <p:cNvSpPr/>
          <p:nvPr/>
        </p:nvSpPr>
        <p:spPr>
          <a:xfrm>
            <a:off x="667846" y="4552850"/>
            <a:ext cx="852616" cy="864973"/>
          </a:xfrm>
          <a:prstGeom prst="flowChartConnector">
            <a:avLst/>
          </a:prstGeom>
          <a:solidFill>
            <a:srgbClr val="EE833A"/>
          </a:solidFill>
          <a:ln>
            <a:solidFill>
              <a:srgbClr val="E48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2CCBA85-5CDE-F67F-71F7-EE44D6A0E6C8}"/>
              </a:ext>
            </a:extLst>
          </p:cNvPr>
          <p:cNvSpPr txBox="1"/>
          <p:nvPr/>
        </p:nvSpPr>
        <p:spPr>
          <a:xfrm>
            <a:off x="1589662" y="4552850"/>
            <a:ext cx="2458193" cy="1477328"/>
          </a:xfrm>
          <a:prstGeom prst="rect">
            <a:avLst/>
          </a:prstGeom>
          <a:noFill/>
        </p:spPr>
        <p:txBody>
          <a:bodyPr wrap="square" lIns="91440" tIns="45720" rIns="91440" bIns="45720" rtlCol="0" anchor="t">
            <a:spAutoFit/>
          </a:bodyPr>
          <a:lstStyle/>
          <a:p>
            <a:pPr marL="285750" indent="-285750">
              <a:buFontTx/>
              <a:buChar char="-"/>
            </a:pPr>
            <a:r>
              <a:rPr lang="nl-NL" err="1">
                <a:latin typeface="Arial"/>
                <a:cs typeface="Arial"/>
              </a:rPr>
              <a:t>Standardize</a:t>
            </a:r>
            <a:r>
              <a:rPr lang="nl-NL" dirty="0">
                <a:latin typeface="Arial"/>
                <a:cs typeface="Arial"/>
              </a:rPr>
              <a:t> </a:t>
            </a:r>
            <a:r>
              <a:rPr lang="nl-NL" err="1">
                <a:latin typeface="Arial"/>
                <a:cs typeface="Arial"/>
              </a:rPr>
              <a:t>perioperative</a:t>
            </a:r>
            <a:r>
              <a:rPr lang="nl-NL" dirty="0">
                <a:latin typeface="Arial"/>
                <a:cs typeface="Arial"/>
              </a:rPr>
              <a:t> care</a:t>
            </a:r>
          </a:p>
          <a:p>
            <a:pPr marL="285750" indent="-285750">
              <a:buFontTx/>
              <a:buChar char="-"/>
            </a:pPr>
            <a:r>
              <a:rPr lang="nl-NL" err="1">
                <a:latin typeface="Arial"/>
                <a:cs typeface="Arial"/>
              </a:rPr>
              <a:t>Improve</a:t>
            </a:r>
            <a:r>
              <a:rPr lang="nl-NL" dirty="0">
                <a:latin typeface="Arial"/>
                <a:cs typeface="Arial"/>
              </a:rPr>
              <a:t> </a:t>
            </a:r>
            <a:r>
              <a:rPr lang="nl-NL" err="1">
                <a:latin typeface="Arial"/>
                <a:cs typeface="Arial"/>
              </a:rPr>
              <a:t>patient</a:t>
            </a:r>
            <a:r>
              <a:rPr lang="nl-NL" dirty="0">
                <a:latin typeface="Arial"/>
                <a:cs typeface="Arial"/>
              </a:rPr>
              <a:t> </a:t>
            </a:r>
            <a:r>
              <a:rPr lang="nl-NL" err="1">
                <a:latin typeface="Arial"/>
                <a:cs typeface="Arial"/>
              </a:rPr>
              <a:t>outcomes</a:t>
            </a:r>
            <a:endParaRPr lang="nl-NL">
              <a:latin typeface="Arial"/>
              <a:cs typeface="Arial"/>
            </a:endParaRPr>
          </a:p>
          <a:p>
            <a:endParaRPr lang="nl-NL" dirty="0">
              <a:latin typeface="Arial"/>
              <a:cs typeface="Arial"/>
            </a:endParaRPr>
          </a:p>
        </p:txBody>
      </p:sp>
      <p:sp>
        <p:nvSpPr>
          <p:cNvPr id="12" name="Stroomdiagram: Verbindingslijn 11">
            <a:extLst>
              <a:ext uri="{FF2B5EF4-FFF2-40B4-BE49-F238E27FC236}">
                <a16:creationId xmlns:a16="http://schemas.microsoft.com/office/drawing/2014/main" id="{1539E020-6561-65E9-2479-1A62F2E82C54}"/>
              </a:ext>
            </a:extLst>
          </p:cNvPr>
          <p:cNvSpPr/>
          <p:nvPr/>
        </p:nvSpPr>
        <p:spPr>
          <a:xfrm>
            <a:off x="8402601" y="1956961"/>
            <a:ext cx="852616" cy="864973"/>
          </a:xfrm>
          <a:prstGeom prst="flowChartConnector">
            <a:avLst/>
          </a:prstGeom>
          <a:solidFill>
            <a:srgbClr val="EE833A"/>
          </a:solidFill>
          <a:ln>
            <a:solidFill>
              <a:srgbClr val="E48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Graphic 12" descr="Ziekenhuis met effen opvulling">
            <a:extLst>
              <a:ext uri="{FF2B5EF4-FFF2-40B4-BE49-F238E27FC236}">
                <a16:creationId xmlns:a16="http://schemas.microsoft.com/office/drawing/2014/main" id="{058251F6-62BD-8C78-A0DA-BF9AEDB3A6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456" y="4506081"/>
            <a:ext cx="825006" cy="825006"/>
          </a:xfrm>
          <a:prstGeom prst="rect">
            <a:avLst/>
          </a:prstGeom>
        </p:spPr>
      </p:pic>
      <p:pic>
        <p:nvPicPr>
          <p:cNvPr id="14" name="Afbeelding 13" descr="Afbeelding met buitenshuis, boom, hemel, plant&#10;&#10;Door AI gegenereerde inhoud is mogelijk onjuist.">
            <a:extLst>
              <a:ext uri="{FF2B5EF4-FFF2-40B4-BE49-F238E27FC236}">
                <a16:creationId xmlns:a16="http://schemas.microsoft.com/office/drawing/2014/main" id="{546A277B-78C5-96DE-28B3-8F8CF9C27F3B}"/>
              </a:ext>
            </a:extLst>
          </p:cNvPr>
          <p:cNvPicPr>
            <a:picLocks noChangeAspect="1"/>
          </p:cNvPicPr>
          <p:nvPr/>
        </p:nvPicPr>
        <p:blipFill>
          <a:blip r:embed="rId8"/>
          <a:stretch>
            <a:fillRect/>
          </a:stretch>
        </p:blipFill>
        <p:spPr>
          <a:xfrm>
            <a:off x="5020828" y="1957610"/>
            <a:ext cx="2787817" cy="4529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Stroomdiagram: Verbindingslijn 14">
            <a:extLst>
              <a:ext uri="{FF2B5EF4-FFF2-40B4-BE49-F238E27FC236}">
                <a16:creationId xmlns:a16="http://schemas.microsoft.com/office/drawing/2014/main" id="{A504F024-8BA9-406F-D6FD-6B3E04357D17}"/>
              </a:ext>
            </a:extLst>
          </p:cNvPr>
          <p:cNvSpPr/>
          <p:nvPr/>
        </p:nvSpPr>
        <p:spPr>
          <a:xfrm>
            <a:off x="8402601" y="4558915"/>
            <a:ext cx="852616" cy="864973"/>
          </a:xfrm>
          <a:prstGeom prst="flowChartConnector">
            <a:avLst/>
          </a:prstGeom>
          <a:solidFill>
            <a:srgbClr val="EE833A"/>
          </a:solidFill>
          <a:ln>
            <a:solidFill>
              <a:srgbClr val="E48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Boom met wortels met effen opvulling">
            <a:extLst>
              <a:ext uri="{FF2B5EF4-FFF2-40B4-BE49-F238E27FC236}">
                <a16:creationId xmlns:a16="http://schemas.microsoft.com/office/drawing/2014/main" id="{73F2C167-B85A-3047-49D6-1577D2B822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9034" y="4655461"/>
            <a:ext cx="659750" cy="659750"/>
          </a:xfrm>
          <a:prstGeom prst="rect">
            <a:avLst/>
          </a:prstGeom>
        </p:spPr>
      </p:pic>
      <p:pic>
        <p:nvPicPr>
          <p:cNvPr id="17" name="Graphic 16" descr="Gebruikers met effen opvulling">
            <a:extLst>
              <a:ext uri="{FF2B5EF4-FFF2-40B4-BE49-F238E27FC236}">
                <a16:creationId xmlns:a16="http://schemas.microsoft.com/office/drawing/2014/main" id="{65C0C0A9-E3AF-E14E-F889-A48DB24261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99034" y="2051803"/>
            <a:ext cx="713278" cy="713278"/>
          </a:xfrm>
          <a:prstGeom prst="rect">
            <a:avLst/>
          </a:prstGeom>
        </p:spPr>
      </p:pic>
      <p:sp>
        <p:nvSpPr>
          <p:cNvPr id="18" name="Tekstvak 17">
            <a:extLst>
              <a:ext uri="{FF2B5EF4-FFF2-40B4-BE49-F238E27FC236}">
                <a16:creationId xmlns:a16="http://schemas.microsoft.com/office/drawing/2014/main" id="{1A2EE540-F034-F52D-E742-EEDE21956372}"/>
              </a:ext>
            </a:extLst>
          </p:cNvPr>
          <p:cNvSpPr txBox="1"/>
          <p:nvPr/>
        </p:nvSpPr>
        <p:spPr>
          <a:xfrm>
            <a:off x="9355076" y="2069888"/>
            <a:ext cx="3255073" cy="338554"/>
          </a:xfrm>
          <a:prstGeom prst="rect">
            <a:avLst/>
          </a:prstGeom>
          <a:noFill/>
        </p:spPr>
        <p:txBody>
          <a:bodyPr wrap="square" lIns="91440" tIns="45720" rIns="91440" bIns="45720" rtlCol="0" anchor="t">
            <a:spAutoFit/>
          </a:bodyPr>
          <a:lstStyle/>
          <a:p>
            <a:r>
              <a:rPr lang="nl-NL" sz="1600" dirty="0" err="1">
                <a:latin typeface="Arial"/>
                <a:cs typeface="Arial"/>
              </a:rPr>
              <a:t>Multidisciplinary</a:t>
            </a:r>
            <a:r>
              <a:rPr lang="nl-NL" sz="1600" dirty="0">
                <a:latin typeface="Arial"/>
                <a:cs typeface="Arial"/>
              </a:rPr>
              <a:t> approach</a:t>
            </a:r>
          </a:p>
        </p:txBody>
      </p:sp>
      <p:sp>
        <p:nvSpPr>
          <p:cNvPr id="19" name="Tekstvak 18">
            <a:extLst>
              <a:ext uri="{FF2B5EF4-FFF2-40B4-BE49-F238E27FC236}">
                <a16:creationId xmlns:a16="http://schemas.microsoft.com/office/drawing/2014/main" id="{EF8A0A40-E9A5-7688-1F8F-0F4E9C68018E}"/>
              </a:ext>
            </a:extLst>
          </p:cNvPr>
          <p:cNvSpPr txBox="1"/>
          <p:nvPr/>
        </p:nvSpPr>
        <p:spPr>
          <a:xfrm>
            <a:off x="9351650" y="4730436"/>
            <a:ext cx="2738832" cy="584775"/>
          </a:xfrm>
          <a:prstGeom prst="rect">
            <a:avLst/>
          </a:prstGeom>
          <a:noFill/>
        </p:spPr>
        <p:txBody>
          <a:bodyPr wrap="square" lIns="91440" tIns="45720" rIns="91440" bIns="45720" rtlCol="0" anchor="t">
            <a:spAutoFit/>
          </a:bodyPr>
          <a:lstStyle/>
          <a:p>
            <a:r>
              <a:rPr lang="nl-NL" sz="1600" err="1">
                <a:latin typeface="Arial"/>
                <a:cs typeface="Arial"/>
              </a:rPr>
              <a:t>Effective</a:t>
            </a:r>
            <a:r>
              <a:rPr lang="nl-NL" sz="1600" dirty="0">
                <a:latin typeface="Arial"/>
                <a:cs typeface="Arial"/>
              </a:rPr>
              <a:t> </a:t>
            </a:r>
            <a:r>
              <a:rPr lang="nl-NL" sz="1600" err="1">
                <a:latin typeface="Arial"/>
                <a:cs typeface="Arial"/>
              </a:rPr>
              <a:t>implementation</a:t>
            </a:r>
            <a:r>
              <a:rPr lang="nl-NL" sz="1600" dirty="0">
                <a:latin typeface="Arial"/>
                <a:cs typeface="Arial"/>
              </a:rPr>
              <a:t> in </a:t>
            </a:r>
            <a:r>
              <a:rPr lang="nl-NL" sz="1600" err="1">
                <a:latin typeface="Arial"/>
                <a:cs typeface="Arial"/>
              </a:rPr>
              <a:t>daily</a:t>
            </a:r>
            <a:r>
              <a:rPr lang="nl-NL" sz="1600" dirty="0">
                <a:latin typeface="Arial"/>
                <a:cs typeface="Arial"/>
              </a:rPr>
              <a:t> </a:t>
            </a:r>
            <a:r>
              <a:rPr lang="nl-NL" sz="1600" err="1">
                <a:latin typeface="Arial"/>
                <a:cs typeface="Arial"/>
              </a:rPr>
              <a:t>practive</a:t>
            </a:r>
            <a:endParaRPr lang="nl-NL" sz="1600">
              <a:latin typeface="Arial"/>
              <a:cs typeface="Arial"/>
            </a:endParaRPr>
          </a:p>
        </p:txBody>
      </p:sp>
      <p:sp>
        <p:nvSpPr>
          <p:cNvPr id="20" name="Stroomdiagram: Proces 19">
            <a:extLst>
              <a:ext uri="{FF2B5EF4-FFF2-40B4-BE49-F238E27FC236}">
                <a16:creationId xmlns:a16="http://schemas.microsoft.com/office/drawing/2014/main" id="{02F5CE0B-E687-E380-8A8E-86EE41EBFEA1}"/>
              </a:ext>
            </a:extLst>
          </p:cNvPr>
          <p:cNvSpPr/>
          <p:nvPr/>
        </p:nvSpPr>
        <p:spPr>
          <a:xfrm>
            <a:off x="4289374" y="5413466"/>
            <a:ext cx="4250724" cy="973909"/>
          </a:xfrm>
          <a:prstGeom prst="flowChartProcess">
            <a:avLst/>
          </a:prstGeom>
          <a:solidFill>
            <a:srgbClr val="EE833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800" b="1" dirty="0">
                <a:solidFill>
                  <a:schemeClr val="tx1"/>
                </a:solidFill>
                <a:latin typeface="Arial"/>
                <a:cs typeface="Arial"/>
              </a:rPr>
              <a:t>Audit </a:t>
            </a:r>
            <a:r>
              <a:rPr lang="nl-NL" sz="1800" b="1" err="1">
                <a:solidFill>
                  <a:schemeClr val="tx1"/>
                </a:solidFill>
                <a:latin typeface="Arial"/>
                <a:cs typeface="Arial"/>
              </a:rPr>
              <a:t>and</a:t>
            </a:r>
            <a:r>
              <a:rPr lang="nl-NL" sz="1800" b="1" dirty="0">
                <a:solidFill>
                  <a:schemeClr val="tx1"/>
                </a:solidFill>
                <a:latin typeface="Arial"/>
                <a:cs typeface="Arial"/>
              </a:rPr>
              <a:t> feedback dashboard</a:t>
            </a:r>
          </a:p>
        </p:txBody>
      </p:sp>
      <p:pic>
        <p:nvPicPr>
          <p:cNvPr id="2" name="Google Shape;115;p1">
            <a:extLst>
              <a:ext uri="{FF2B5EF4-FFF2-40B4-BE49-F238E27FC236}">
                <a16:creationId xmlns:a16="http://schemas.microsoft.com/office/drawing/2014/main" id="{8331848D-603A-DA02-51D3-171C6F455B6A}"/>
              </a:ext>
            </a:extLst>
          </p:cNvPr>
          <p:cNvPicPr preferRelativeResize="0"/>
          <p:nvPr/>
        </p:nvPicPr>
        <p:blipFill rotWithShape="1">
          <a:blip r:embed="rId13">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33730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a:solidFill>
                  <a:schemeClr val="tx1"/>
                </a:solidFill>
                <a:latin typeface="Arial"/>
                <a:ea typeface="Arial"/>
                <a:cs typeface="Arial"/>
                <a:sym typeface="Arial"/>
              </a:rPr>
              <a:t>Background</a:t>
            </a:r>
            <a:endParaRPr dirty="0">
              <a:solidFill>
                <a:schemeClr val="tx1"/>
              </a:solidFill>
            </a:endParaRPr>
          </a:p>
        </p:txBody>
      </p:sp>
      <p:grpSp>
        <p:nvGrpSpPr>
          <p:cNvPr id="149" name="Google Shape;149;p2"/>
          <p:cNvGrpSpPr/>
          <p:nvPr/>
        </p:nvGrpSpPr>
        <p:grpSpPr>
          <a:xfrm>
            <a:off x="894080" y="2120590"/>
            <a:ext cx="10200394" cy="3786079"/>
            <a:chOff x="-141995" y="0"/>
            <a:chExt cx="10200394" cy="3786079"/>
          </a:xfrm>
        </p:grpSpPr>
        <p:sp>
          <p:nvSpPr>
            <p:cNvPr id="150" name="Google Shape;150;p2"/>
            <p:cNvSpPr/>
            <p:nvPr/>
          </p:nvSpPr>
          <p:spPr>
            <a:xfrm>
              <a:off x="649029" y="340539"/>
              <a:ext cx="1818562" cy="1818562"/>
            </a:xfrm>
            <a:prstGeom prst="ellipse">
              <a:avLst/>
            </a:prstGeom>
            <a:solidFill>
              <a:srgbClr val="644B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a:off x="5632658" y="0"/>
              <a:ext cx="1043437" cy="1043437"/>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
            <p:cNvSpPr/>
            <p:nvPr/>
          </p:nvSpPr>
          <p:spPr>
            <a:xfrm>
              <a:off x="61453" y="2765903"/>
              <a:ext cx="29812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
            <p:cNvSpPr txBox="1"/>
            <p:nvPr/>
          </p:nvSpPr>
          <p:spPr>
            <a:xfrm>
              <a:off x="-141995" y="2434737"/>
              <a:ext cx="3852091" cy="1159200"/>
            </a:xfrm>
            <a:prstGeom prst="rect">
              <a:avLst/>
            </a:prstGeom>
            <a:noFill/>
            <a:ln>
              <a:noFill/>
            </a:ln>
          </p:spPr>
          <p:txBody>
            <a:bodyPr spcFirstLastPara="1" wrap="square" lIns="0" tIns="0" rIns="0" bIns="0" anchor="t" anchorCtr="0">
              <a:noAutofit/>
            </a:bodyPr>
            <a:lstStyle/>
            <a:p>
              <a:pPr marL="400050" marR="0" lvl="0" indent="-285750" rtl="0">
                <a:lnSpc>
                  <a:spcPct val="100000"/>
                </a:lnSpc>
                <a:spcBef>
                  <a:spcPts val="0"/>
                </a:spcBef>
                <a:spcAft>
                  <a:spcPts val="0"/>
                </a:spcAft>
                <a:buClr>
                  <a:schemeClr val="dk1"/>
                </a:buClr>
                <a:buSzPts val="1800"/>
                <a:buFont typeface="Calibri"/>
                <a:buChar char="-"/>
              </a:pPr>
              <a:r>
                <a:rPr lang="nl-NL" sz="1800" dirty="0">
                  <a:latin typeface="Arial"/>
                  <a:cs typeface="Arial"/>
                </a:rPr>
                <a:t>Real-time feedback on </a:t>
              </a:r>
              <a:r>
                <a:rPr lang="nl-NL" sz="1800" err="1">
                  <a:latin typeface="Arial"/>
                  <a:cs typeface="Arial"/>
                </a:rPr>
                <a:t>delivered</a:t>
              </a:r>
              <a:r>
                <a:rPr lang="nl-NL" sz="1800" dirty="0">
                  <a:latin typeface="Arial"/>
                  <a:cs typeface="Arial"/>
                </a:rPr>
                <a:t> care – guideline </a:t>
              </a:r>
              <a:r>
                <a:rPr lang="nl-NL" sz="1800" err="1">
                  <a:latin typeface="Arial"/>
                  <a:cs typeface="Arial"/>
                </a:rPr>
                <a:t>adherence</a:t>
              </a:r>
              <a:endParaRPr lang="nl-NL" sz="1800">
                <a:latin typeface="Arial"/>
                <a:cs typeface="Arial"/>
              </a:endParaRPr>
            </a:p>
            <a:p>
              <a:pPr marL="400050" marR="0" lvl="0" indent="-285750" rtl="0">
                <a:lnSpc>
                  <a:spcPct val="100000"/>
                </a:lnSpc>
                <a:spcBef>
                  <a:spcPts val="0"/>
                </a:spcBef>
                <a:spcAft>
                  <a:spcPts val="0"/>
                </a:spcAft>
                <a:buClr>
                  <a:schemeClr val="dk1"/>
                </a:buClr>
                <a:buSzPts val="1800"/>
                <a:buFont typeface="Calibri" panose="05000000000000000000" pitchFamily="2" charset="2"/>
                <a:buChar char="-"/>
              </a:pPr>
              <a:r>
                <a:rPr lang="nl-NL" sz="1800" dirty="0">
                  <a:latin typeface="Arial"/>
                  <a:cs typeface="Arial"/>
                </a:rPr>
                <a:t>ERATS </a:t>
              </a:r>
              <a:r>
                <a:rPr lang="nl-NL" sz="1800" err="1">
                  <a:latin typeface="Arial"/>
                  <a:cs typeface="Arial"/>
                </a:rPr>
                <a:t>elements</a:t>
              </a:r>
              <a:r>
                <a:rPr lang="nl-NL" sz="1800" dirty="0">
                  <a:latin typeface="Arial"/>
                  <a:cs typeface="Arial"/>
                </a:rPr>
                <a:t> </a:t>
              </a:r>
              <a:r>
                <a:rPr lang="nl-NL" sz="1800" err="1">
                  <a:latin typeface="Arial"/>
                  <a:cs typeface="Arial"/>
                </a:rPr>
                <a:t>linked</a:t>
              </a:r>
              <a:r>
                <a:rPr lang="nl-NL" sz="1800" dirty="0">
                  <a:latin typeface="Arial"/>
                  <a:cs typeface="Arial"/>
                </a:rPr>
                <a:t> </a:t>
              </a:r>
              <a:r>
                <a:rPr lang="nl-NL" sz="1800" err="1">
                  <a:latin typeface="Arial"/>
                  <a:cs typeface="Arial"/>
                </a:rPr>
                <a:t>to</a:t>
              </a:r>
              <a:r>
                <a:rPr lang="nl-NL" sz="1800" dirty="0">
                  <a:latin typeface="Arial"/>
                  <a:cs typeface="Arial"/>
                </a:rPr>
                <a:t> </a:t>
              </a:r>
              <a:r>
                <a:rPr lang="nl-NL" sz="1800" err="1">
                  <a:latin typeface="Arial"/>
                  <a:cs typeface="Arial"/>
                </a:rPr>
                <a:t>patient</a:t>
              </a:r>
              <a:r>
                <a:rPr lang="nl-NL" sz="1800" dirty="0">
                  <a:latin typeface="Arial"/>
                  <a:cs typeface="Arial"/>
                </a:rPr>
                <a:t> </a:t>
              </a:r>
              <a:r>
                <a:rPr lang="nl-NL" sz="1800" err="1">
                  <a:latin typeface="Arial"/>
                  <a:cs typeface="Arial"/>
                </a:rPr>
                <a:t>outcomes</a:t>
              </a:r>
              <a:endParaRPr sz="1800">
                <a:latin typeface="Arial"/>
                <a:cs typeface="Arial"/>
              </a:endParaRPr>
            </a:p>
            <a:p>
              <a:pPr marL="400050" marR="0" lvl="0" indent="-285750" rtl="0">
                <a:lnSpc>
                  <a:spcPct val="100000"/>
                </a:lnSpc>
                <a:spcBef>
                  <a:spcPts val="0"/>
                </a:spcBef>
                <a:spcAft>
                  <a:spcPts val="0"/>
                </a:spcAft>
                <a:buClr>
                  <a:schemeClr val="dk1"/>
                </a:buClr>
                <a:buSzPts val="1800"/>
                <a:buFont typeface="Calibri" panose="05000000000000000000" pitchFamily="2" charset="2"/>
                <a:buChar char="-"/>
              </a:pPr>
              <a:r>
                <a:rPr lang="nl-NL" sz="1800" dirty="0">
                  <a:latin typeface="Arial"/>
                  <a:cs typeface="Arial"/>
                </a:rPr>
                <a:t>NL benchmark</a:t>
              </a:r>
              <a:endParaRPr sz="1800">
                <a:latin typeface="Arial"/>
                <a:cs typeface="Arial"/>
              </a:endParaRPr>
            </a:p>
          </p:txBody>
        </p:sp>
        <p:sp>
          <p:nvSpPr>
            <p:cNvPr id="154" name="Google Shape;154;p2"/>
            <p:cNvSpPr/>
            <p:nvPr/>
          </p:nvSpPr>
          <p:spPr>
            <a:xfrm>
              <a:off x="4119918" y="340539"/>
              <a:ext cx="1818562" cy="1818562"/>
            </a:xfrm>
            <a:prstGeom prst="ellipse">
              <a:avLst/>
            </a:prstGeom>
            <a:solidFill>
              <a:srgbClr val="E48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
            <p:cNvSpPr/>
            <p:nvPr/>
          </p:nvSpPr>
          <p:spPr>
            <a:xfrm>
              <a:off x="9014962" y="2742642"/>
              <a:ext cx="1043437" cy="1043437"/>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a:off x="3538574" y="2725540"/>
              <a:ext cx="29812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
            <p:cNvSpPr txBox="1"/>
            <p:nvPr/>
          </p:nvSpPr>
          <p:spPr>
            <a:xfrm>
              <a:off x="3538574" y="2725540"/>
              <a:ext cx="29812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4000"/>
                <a:buFont typeface="Arial"/>
                <a:buNone/>
              </a:pPr>
              <a:endParaRPr sz="4000" b="0" i="0" u="none" strike="noStrike" cap="none">
                <a:solidFill>
                  <a:schemeClr val="dk1"/>
                </a:solidFill>
                <a:latin typeface="Arial"/>
                <a:ea typeface="Arial"/>
                <a:cs typeface="Arial"/>
                <a:sym typeface="Arial"/>
              </a:endParaRPr>
            </a:p>
          </p:txBody>
        </p:sp>
        <p:sp>
          <p:nvSpPr>
            <p:cNvPr id="158" name="Google Shape;158;p2"/>
            <p:cNvSpPr/>
            <p:nvPr/>
          </p:nvSpPr>
          <p:spPr>
            <a:xfrm>
              <a:off x="7622887" y="340539"/>
              <a:ext cx="1818562" cy="1818562"/>
            </a:xfrm>
            <a:prstGeom prst="ellipse">
              <a:avLst/>
            </a:prstGeom>
            <a:solidFill>
              <a:srgbClr val="62C9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
            <p:cNvSpPr/>
            <p:nvPr/>
          </p:nvSpPr>
          <p:spPr>
            <a:xfrm>
              <a:off x="9014962" y="2742642"/>
              <a:ext cx="1043437" cy="1043437"/>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a:off x="7077149" y="2743136"/>
              <a:ext cx="29812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
            <p:cNvSpPr txBox="1"/>
            <p:nvPr/>
          </p:nvSpPr>
          <p:spPr>
            <a:xfrm>
              <a:off x="7031023" y="2432424"/>
              <a:ext cx="2981250" cy="720000"/>
            </a:xfrm>
            <a:prstGeom prst="rect">
              <a:avLst/>
            </a:prstGeom>
            <a:noFill/>
            <a:ln>
              <a:noFill/>
            </a:ln>
          </p:spPr>
          <p:txBody>
            <a:bodyPr spcFirstLastPara="1" wrap="square" lIns="0" tIns="0" rIns="0" bIns="0" anchor="t" anchorCtr="0">
              <a:noAutofit/>
            </a:bodyPr>
            <a:lstStyle/>
            <a:p>
              <a:pPr marL="285750" marR="0" lvl="0" indent="-285750" algn="ctr" rtl="0">
                <a:lnSpc>
                  <a:spcPct val="100000"/>
                </a:lnSpc>
                <a:spcBef>
                  <a:spcPts val="0"/>
                </a:spcBef>
                <a:spcAft>
                  <a:spcPts val="0"/>
                </a:spcAft>
                <a:buClr>
                  <a:schemeClr val="dk1"/>
                </a:buClr>
                <a:buSzPts val="1800"/>
                <a:buFont typeface="Calibri"/>
                <a:buChar char="-"/>
              </a:pPr>
              <a:r>
                <a:rPr lang="nl-NL" sz="1800" dirty="0">
                  <a:latin typeface="Arial"/>
                  <a:cs typeface="Arial"/>
                </a:rPr>
                <a:t>Monitor </a:t>
              </a:r>
              <a:r>
                <a:rPr lang="nl-NL" sz="1800" err="1">
                  <a:latin typeface="Arial"/>
                  <a:cs typeface="Arial"/>
                </a:rPr>
                <a:t>quality</a:t>
              </a:r>
              <a:r>
                <a:rPr lang="nl-NL" sz="1800" dirty="0">
                  <a:latin typeface="Arial"/>
                  <a:cs typeface="Arial"/>
                </a:rPr>
                <a:t> </a:t>
              </a:r>
              <a:r>
                <a:rPr lang="nl-NL" sz="1800" err="1">
                  <a:latin typeface="Arial"/>
                  <a:cs typeface="Arial"/>
                </a:rPr>
                <a:t>improvement</a:t>
              </a:r>
              <a:r>
                <a:rPr lang="nl-NL" sz="1800" dirty="0">
                  <a:latin typeface="Arial"/>
                  <a:cs typeface="Arial"/>
                </a:rPr>
                <a:t>!</a:t>
              </a:r>
              <a:endParaRPr lang="nl-NL" sz="1800" b="0" i="0" u="none" strike="noStrike" cap="none">
                <a:latin typeface="Arial"/>
                <a:ea typeface="Arial"/>
                <a:cs typeface="Arial"/>
              </a:endParaRPr>
            </a:p>
          </p:txBody>
        </p:sp>
      </p:grpSp>
      <p:grpSp>
        <p:nvGrpSpPr>
          <p:cNvPr id="163" name="Google Shape;163;p2"/>
          <p:cNvGrpSpPr/>
          <p:nvPr/>
        </p:nvGrpSpPr>
        <p:grpSpPr>
          <a:xfrm>
            <a:off x="4589975" y="4553014"/>
            <a:ext cx="3012050" cy="786725"/>
            <a:chOff x="6874381" y="2595397"/>
            <a:chExt cx="3012050" cy="786725"/>
          </a:xfrm>
        </p:grpSpPr>
        <p:sp>
          <p:nvSpPr>
            <p:cNvPr id="164" name="Google Shape;164;p2"/>
            <p:cNvSpPr/>
            <p:nvPr/>
          </p:nvSpPr>
          <p:spPr>
            <a:xfrm>
              <a:off x="6905181" y="2662122"/>
              <a:ext cx="2981250" cy="72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 name="Google Shape;165;p2"/>
            <p:cNvSpPr txBox="1"/>
            <p:nvPr/>
          </p:nvSpPr>
          <p:spPr>
            <a:xfrm>
              <a:off x="6874381" y="2595397"/>
              <a:ext cx="2981400" cy="720000"/>
            </a:xfrm>
            <a:prstGeom prst="rect">
              <a:avLst/>
            </a:prstGeom>
            <a:noFill/>
            <a:ln>
              <a:noFill/>
            </a:ln>
          </p:spPr>
          <p:txBody>
            <a:bodyPr spcFirstLastPara="1" wrap="square" lIns="0" tIns="0" rIns="0" bIns="0" anchor="t" anchorCtr="0">
              <a:noAutofit/>
            </a:bodyPr>
            <a:lstStyle/>
            <a:p>
              <a:pPr marL="285750" marR="0" lvl="0" indent="-285750" algn="ctr" rtl="0">
                <a:lnSpc>
                  <a:spcPct val="100000"/>
                </a:lnSpc>
                <a:spcBef>
                  <a:spcPts val="0"/>
                </a:spcBef>
                <a:spcAft>
                  <a:spcPts val="0"/>
                </a:spcAft>
                <a:buClr>
                  <a:schemeClr val="dk1"/>
                </a:buClr>
                <a:buSzPts val="1800"/>
                <a:buFont typeface="Calibri"/>
                <a:buChar char="-"/>
              </a:pPr>
              <a:r>
                <a:rPr lang="nl-NL" sz="1800" err="1">
                  <a:latin typeface="Arial"/>
                  <a:cs typeface="Arial"/>
                </a:rPr>
                <a:t>Discuss</a:t>
              </a:r>
              <a:r>
                <a:rPr lang="nl-NL" sz="1800" dirty="0">
                  <a:latin typeface="Arial"/>
                  <a:cs typeface="Arial"/>
                </a:rPr>
                <a:t> </a:t>
              </a:r>
              <a:r>
                <a:rPr lang="nl-NL" sz="1800" err="1">
                  <a:latin typeface="Arial"/>
                  <a:cs typeface="Arial"/>
                </a:rPr>
                <a:t>results</a:t>
              </a:r>
              <a:r>
                <a:rPr lang="nl-NL" sz="1800" dirty="0">
                  <a:latin typeface="Arial"/>
                  <a:cs typeface="Arial"/>
                </a:rPr>
                <a:t> </a:t>
              </a:r>
              <a:r>
                <a:rPr lang="nl-NL" sz="1800" err="1">
                  <a:latin typeface="Arial"/>
                  <a:cs typeface="Arial"/>
                </a:rPr>
                <a:t>with</a:t>
              </a:r>
              <a:r>
                <a:rPr lang="nl-NL" sz="1800" dirty="0">
                  <a:latin typeface="Arial"/>
                  <a:cs typeface="Arial"/>
                </a:rPr>
                <a:t> </a:t>
              </a:r>
              <a:r>
                <a:rPr lang="nl-NL" sz="1800" err="1">
                  <a:latin typeface="Arial"/>
                  <a:cs typeface="Arial"/>
                </a:rPr>
                <a:t>multidisciplinary</a:t>
              </a:r>
              <a:r>
                <a:rPr lang="nl-NL" sz="1800" dirty="0">
                  <a:latin typeface="Arial"/>
                  <a:cs typeface="Arial"/>
                </a:rPr>
                <a:t> team</a:t>
              </a:r>
              <a:endParaRPr lang="nl-NL" sz="1400" b="0" i="0" u="none" strike="noStrike" cap="none">
                <a:latin typeface="Arial"/>
                <a:ea typeface="Arial"/>
                <a:cs typeface="Arial"/>
              </a:endParaRPr>
            </a:p>
          </p:txBody>
        </p:sp>
      </p:grpSp>
      <p:pic>
        <p:nvPicPr>
          <p:cNvPr id="166" name="Google Shape;166;p2" descr="Proost met effen opvulling"/>
          <p:cNvPicPr preferRelativeResize="0"/>
          <p:nvPr/>
        </p:nvPicPr>
        <p:blipFill rotWithShape="1">
          <a:blip r:embed="rId3">
            <a:alphaModFix/>
          </a:blip>
          <a:srcRect/>
          <a:stretch/>
        </p:blipFill>
        <p:spPr>
          <a:xfrm>
            <a:off x="5423464" y="2806365"/>
            <a:ext cx="1245269" cy="1245269"/>
          </a:xfrm>
          <a:prstGeom prst="rect">
            <a:avLst/>
          </a:prstGeom>
          <a:noFill/>
          <a:ln>
            <a:noFill/>
          </a:ln>
        </p:spPr>
      </p:pic>
      <p:pic>
        <p:nvPicPr>
          <p:cNvPr id="167" name="Google Shape;167;p2" descr="Roos met effen opvulling"/>
          <p:cNvPicPr preferRelativeResize="0"/>
          <p:nvPr/>
        </p:nvPicPr>
        <p:blipFill rotWithShape="1">
          <a:blip r:embed="rId4">
            <a:alphaModFix/>
          </a:blip>
          <a:srcRect/>
          <a:stretch/>
        </p:blipFill>
        <p:spPr>
          <a:xfrm>
            <a:off x="8988722" y="2790889"/>
            <a:ext cx="1159042" cy="1159042"/>
          </a:xfrm>
          <a:prstGeom prst="rect">
            <a:avLst/>
          </a:prstGeom>
          <a:noFill/>
          <a:ln>
            <a:noFill/>
          </a:ln>
        </p:spPr>
      </p:pic>
      <p:pic>
        <p:nvPicPr>
          <p:cNvPr id="168" name="Google Shape;168;p2" descr="Meter met effen opvulling"/>
          <p:cNvPicPr preferRelativeResize="0"/>
          <p:nvPr/>
        </p:nvPicPr>
        <p:blipFill rotWithShape="1">
          <a:blip r:embed="rId5">
            <a:alphaModFix/>
          </a:blip>
          <a:srcRect/>
          <a:stretch/>
        </p:blipFill>
        <p:spPr>
          <a:xfrm>
            <a:off x="1973029" y="2642308"/>
            <a:ext cx="1245268" cy="1245268"/>
          </a:xfrm>
          <a:prstGeom prst="rect">
            <a:avLst/>
          </a:prstGeom>
          <a:noFill/>
          <a:ln>
            <a:noFill/>
          </a:ln>
        </p:spPr>
      </p:pic>
      <p:pic>
        <p:nvPicPr>
          <p:cNvPr id="2" name="Afbeelding 1">
            <a:extLst>
              <a:ext uri="{FF2B5EF4-FFF2-40B4-BE49-F238E27FC236}">
                <a16:creationId xmlns:a16="http://schemas.microsoft.com/office/drawing/2014/main" id="{7E185466-8BC8-CA6C-959F-7670C7CC9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pic>
        <p:nvPicPr>
          <p:cNvPr id="3" name="Google Shape;115;p1">
            <a:extLst>
              <a:ext uri="{FF2B5EF4-FFF2-40B4-BE49-F238E27FC236}">
                <a16:creationId xmlns:a16="http://schemas.microsoft.com/office/drawing/2014/main" id="{ED1B0CAA-CB30-2A6C-7A0F-D3B6FDE440A9}"/>
              </a:ext>
            </a:extLst>
          </p:cNvPr>
          <p:cNvPicPr preferRelativeResize="0"/>
          <p:nvPr/>
        </p:nvPicPr>
        <p:blipFill rotWithShape="1">
          <a:blip r:embed="rId7">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156045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17"/>
          <p:cNvSpPr txBox="1">
            <a:spLocks noGrp="1"/>
          </p:cNvSpPr>
          <p:nvPr>
            <p:ph type="body" idx="1"/>
          </p:nvPr>
        </p:nvSpPr>
        <p:spPr>
          <a:xfrm>
            <a:off x="838200" y="1825625"/>
            <a:ext cx="5257800" cy="2103438"/>
          </a:xfrm>
          <a:prstGeom prst="rect">
            <a:avLst/>
          </a:prstGeom>
          <a:noFill/>
          <a:ln>
            <a:noFill/>
          </a:ln>
        </p:spPr>
        <p:txBody>
          <a:bodyPr spcFirstLastPara="1" wrap="square" lIns="91425" tIns="45700" rIns="91425" bIns="45700" anchor="t" anchorCtr="0">
            <a:noAutofit/>
          </a:bodyPr>
          <a:lstStyle/>
          <a:p>
            <a:pPr marL="228600" lvl="0" indent="-63500" algn="l" rtl="0">
              <a:lnSpc>
                <a:spcPct val="90000"/>
              </a:lnSpc>
              <a:spcBef>
                <a:spcPts val="0"/>
              </a:spcBef>
              <a:spcAft>
                <a:spcPts val="0"/>
              </a:spcAft>
              <a:buClr>
                <a:schemeClr val="dk1"/>
              </a:buClr>
              <a:buSzPts val="2600"/>
              <a:buNone/>
            </a:pPr>
            <a:endParaRPr sz="2600"/>
          </a:p>
        </p:txBody>
      </p:sp>
      <p:pic>
        <p:nvPicPr>
          <p:cNvPr id="187" name="Google Shape;187;p17" descr="Afbeelding met tekst, schermopname, nummer, diagram&#10;&#10;Automatisch gegenereerde beschrijving"/>
          <p:cNvPicPr preferRelativeResize="0"/>
          <p:nvPr/>
        </p:nvPicPr>
        <p:blipFill rotWithShape="1">
          <a:blip r:embed="rId3">
            <a:alphaModFix/>
          </a:blip>
          <a:srcRect/>
          <a:stretch/>
        </p:blipFill>
        <p:spPr>
          <a:xfrm>
            <a:off x="838199" y="1690688"/>
            <a:ext cx="8853054" cy="4398182"/>
          </a:xfrm>
          <a:prstGeom prst="rect">
            <a:avLst/>
          </a:prstGeom>
          <a:noFill/>
          <a:ln>
            <a:noFill/>
          </a:ln>
        </p:spPr>
      </p:pic>
      <p:sp>
        <p:nvSpPr>
          <p:cNvPr id="189" name="Google Shape;189;p17"/>
          <p:cNvSpPr/>
          <p:nvPr/>
        </p:nvSpPr>
        <p:spPr>
          <a:xfrm>
            <a:off x="970006" y="3100172"/>
            <a:ext cx="2712761" cy="799339"/>
          </a:xfrm>
          <a:prstGeom prst="rect">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17"/>
          <p:cNvSpPr/>
          <p:nvPr/>
        </p:nvSpPr>
        <p:spPr>
          <a:xfrm>
            <a:off x="1153167" y="3429000"/>
            <a:ext cx="935692" cy="144710"/>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p17"/>
          <p:cNvSpPr/>
          <p:nvPr/>
        </p:nvSpPr>
        <p:spPr>
          <a:xfrm>
            <a:off x="4169328" y="2550253"/>
            <a:ext cx="1009475" cy="378403"/>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 name="Google Shape;192;p17"/>
          <p:cNvSpPr/>
          <p:nvPr/>
        </p:nvSpPr>
        <p:spPr>
          <a:xfrm>
            <a:off x="2835479" y="5922629"/>
            <a:ext cx="1333850" cy="126928"/>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p17"/>
          <p:cNvSpPr txBox="1"/>
          <p:nvPr/>
        </p:nvSpPr>
        <p:spPr>
          <a:xfrm>
            <a:off x="4169328" y="2572055"/>
            <a:ext cx="112412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nl-NL" sz="1000" b="1" i="0" u="none" strike="noStrike" cap="none" dirty="0" err="1">
                <a:solidFill>
                  <a:schemeClr val="dk1"/>
                </a:solidFill>
                <a:latin typeface="Arial"/>
                <a:ea typeface="Arial"/>
                <a:cs typeface="Arial"/>
                <a:sym typeface="Arial"/>
              </a:rPr>
              <a:t>Hospital</a:t>
            </a:r>
            <a:r>
              <a:rPr lang="nl-NL" sz="1000" b="1" i="0" u="none" strike="noStrike" cap="none" dirty="0">
                <a:solidFill>
                  <a:schemeClr val="dk1"/>
                </a:solidFill>
                <a:latin typeface="Arial"/>
                <a:ea typeface="Arial"/>
                <a:cs typeface="Arial"/>
                <a:sym typeface="Arial"/>
              </a:rPr>
              <a:t> A</a:t>
            </a:r>
            <a:endParaRPr sz="1400" b="0" i="0" u="none" strike="noStrike" cap="none" dirty="0">
              <a:solidFill>
                <a:srgbClr val="000000"/>
              </a:solidFill>
              <a:latin typeface="Arial"/>
              <a:ea typeface="Arial"/>
              <a:cs typeface="Arial"/>
              <a:sym typeface="Arial"/>
            </a:endParaRPr>
          </a:p>
        </p:txBody>
      </p:sp>
      <p:sp>
        <p:nvSpPr>
          <p:cNvPr id="194" name="Google Shape;194;p17"/>
          <p:cNvSpPr txBox="1"/>
          <p:nvPr/>
        </p:nvSpPr>
        <p:spPr>
          <a:xfrm>
            <a:off x="1402074" y="3429000"/>
            <a:ext cx="137356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i="0" u="none" strike="noStrike" cap="none" dirty="0" err="1">
                <a:solidFill>
                  <a:schemeClr val="dk1"/>
                </a:solidFill>
                <a:latin typeface="Arial"/>
                <a:ea typeface="Arial"/>
                <a:cs typeface="Arial"/>
                <a:sym typeface="Arial"/>
              </a:rPr>
              <a:t>Hospital</a:t>
            </a:r>
            <a:r>
              <a:rPr lang="nl-NL" sz="900" b="1" i="0" u="none" strike="noStrike" cap="none" dirty="0">
                <a:solidFill>
                  <a:schemeClr val="dk1"/>
                </a:solidFill>
                <a:latin typeface="Arial"/>
                <a:ea typeface="Arial"/>
                <a:cs typeface="Arial"/>
                <a:sym typeface="Arial"/>
              </a:rPr>
              <a:t> A</a:t>
            </a:r>
            <a:endParaRPr sz="1400" b="0" i="0" u="none" strike="noStrike" cap="none" dirty="0">
              <a:solidFill>
                <a:srgbClr val="000000"/>
              </a:solidFill>
              <a:latin typeface="Arial"/>
              <a:ea typeface="Arial"/>
              <a:cs typeface="Arial"/>
              <a:sym typeface="Arial"/>
            </a:endParaRPr>
          </a:p>
        </p:txBody>
      </p:sp>
      <p:sp>
        <p:nvSpPr>
          <p:cNvPr id="195" name="Google Shape;195;p17"/>
          <p:cNvSpPr txBox="1"/>
          <p:nvPr/>
        </p:nvSpPr>
        <p:spPr>
          <a:xfrm>
            <a:off x="2835479" y="5896619"/>
            <a:ext cx="133384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dirty="0" err="1">
                <a:solidFill>
                  <a:schemeClr val="dk1"/>
                </a:solidFill>
              </a:rPr>
              <a:t>Hospital</a:t>
            </a:r>
            <a:r>
              <a:rPr lang="nl-NL" sz="900" b="1" i="0" u="none" strike="noStrike" cap="none" dirty="0">
                <a:solidFill>
                  <a:schemeClr val="dk1"/>
                </a:solidFill>
                <a:latin typeface="Arial"/>
                <a:ea typeface="Arial"/>
                <a:cs typeface="Arial"/>
                <a:sym typeface="Arial"/>
              </a:rPr>
              <a:t> A</a:t>
            </a:r>
            <a:endParaRPr sz="1400" b="0" i="0" u="none" strike="noStrike" cap="none" dirty="0">
              <a:solidFill>
                <a:srgbClr val="000000"/>
              </a:solidFill>
              <a:latin typeface="Arial"/>
              <a:ea typeface="Arial"/>
              <a:cs typeface="Arial"/>
              <a:sym typeface="Arial"/>
            </a:endParaRPr>
          </a:p>
        </p:txBody>
      </p:sp>
      <p:sp>
        <p:nvSpPr>
          <p:cNvPr id="196" name="Google Shape;19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sz="3600" dirty="0">
                <a:solidFill>
                  <a:schemeClr val="tx1"/>
                </a:solidFill>
                <a:latin typeface="Arial"/>
                <a:ea typeface="Arial"/>
                <a:cs typeface="Arial"/>
                <a:sym typeface="Arial"/>
              </a:rPr>
              <a:t>ERATS Dashboard</a:t>
            </a:r>
            <a:endParaRPr sz="3600" dirty="0">
              <a:solidFill>
                <a:schemeClr val="tx1"/>
              </a:solidFill>
              <a:latin typeface="Arial"/>
              <a:ea typeface="Arial"/>
              <a:cs typeface="Arial"/>
              <a:sym typeface="Arial"/>
            </a:endParaRPr>
          </a:p>
        </p:txBody>
      </p:sp>
      <p:sp>
        <p:nvSpPr>
          <p:cNvPr id="2" name="Rechthoek 1">
            <a:extLst>
              <a:ext uri="{FF2B5EF4-FFF2-40B4-BE49-F238E27FC236}">
                <a16:creationId xmlns:a16="http://schemas.microsoft.com/office/drawing/2014/main" id="{E6CDA8A5-64A5-AEA3-E67F-FD0B2A39870F}"/>
              </a:ext>
            </a:extLst>
          </p:cNvPr>
          <p:cNvSpPr/>
          <p:nvPr/>
        </p:nvSpPr>
        <p:spPr>
          <a:xfrm>
            <a:off x="1038225" y="3127193"/>
            <a:ext cx="819150" cy="144710"/>
          </a:xfrm>
          <a:prstGeom prst="rect">
            <a:avLst/>
          </a:prstGeom>
          <a:solidFill>
            <a:srgbClr val="F0F9F9"/>
          </a:solidFill>
          <a:ln>
            <a:solidFill>
              <a:srgbClr val="F0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A86C647-2438-3BC8-4434-2A23ED30726E}"/>
              </a:ext>
            </a:extLst>
          </p:cNvPr>
          <p:cNvSpPr txBox="1"/>
          <p:nvPr/>
        </p:nvSpPr>
        <p:spPr>
          <a:xfrm>
            <a:off x="1019599" y="3127193"/>
            <a:ext cx="1266401" cy="246221"/>
          </a:xfrm>
          <a:prstGeom prst="rect">
            <a:avLst/>
          </a:prstGeom>
          <a:noFill/>
        </p:spPr>
        <p:txBody>
          <a:bodyPr wrap="square" rtlCol="0">
            <a:spAutoFit/>
          </a:bodyPr>
          <a:lstStyle/>
          <a:p>
            <a:r>
              <a:rPr lang="nl-NL" sz="1000" b="1" dirty="0"/>
              <a:t>Readmission</a:t>
            </a:r>
          </a:p>
        </p:txBody>
      </p:sp>
      <p:sp>
        <p:nvSpPr>
          <p:cNvPr id="4" name="Rechthoek 3">
            <a:extLst>
              <a:ext uri="{FF2B5EF4-FFF2-40B4-BE49-F238E27FC236}">
                <a16:creationId xmlns:a16="http://schemas.microsoft.com/office/drawing/2014/main" id="{02D7B625-59B6-2821-9592-05218E09FD17}"/>
              </a:ext>
            </a:extLst>
          </p:cNvPr>
          <p:cNvSpPr/>
          <p:nvPr/>
        </p:nvSpPr>
        <p:spPr>
          <a:xfrm>
            <a:off x="7200901" y="4633271"/>
            <a:ext cx="1127416" cy="534041"/>
          </a:xfrm>
          <a:prstGeom prst="rect">
            <a:avLst/>
          </a:prstGeom>
          <a:solidFill>
            <a:srgbClr val="F0F9F9"/>
          </a:solidFill>
          <a:ln>
            <a:solidFill>
              <a:srgbClr val="F0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tx1"/>
                </a:solidFill>
              </a:rPr>
              <a:t>Smoking </a:t>
            </a:r>
            <a:r>
              <a:rPr lang="nl-NL" sz="1000" b="1" dirty="0" err="1">
                <a:solidFill>
                  <a:schemeClr val="tx1"/>
                </a:solidFill>
              </a:rPr>
              <a:t>cessation</a:t>
            </a:r>
            <a:endParaRPr lang="nl-NL" sz="1000" b="1" dirty="0">
              <a:solidFill>
                <a:schemeClr val="tx1"/>
              </a:solidFill>
            </a:endParaRPr>
          </a:p>
          <a:p>
            <a:pPr algn="ctr"/>
            <a:r>
              <a:rPr lang="nl-NL" sz="1000" dirty="0" err="1">
                <a:solidFill>
                  <a:schemeClr val="tx1"/>
                </a:solidFill>
              </a:rPr>
              <a:t>Not</a:t>
            </a:r>
            <a:r>
              <a:rPr lang="nl-NL" sz="1000" dirty="0">
                <a:solidFill>
                  <a:schemeClr val="tx1"/>
                </a:solidFill>
              </a:rPr>
              <a:t> </a:t>
            </a:r>
            <a:r>
              <a:rPr lang="nl-NL" sz="1000" dirty="0" err="1">
                <a:solidFill>
                  <a:schemeClr val="tx1"/>
                </a:solidFill>
              </a:rPr>
              <a:t>fulfilled</a:t>
            </a:r>
            <a:endParaRPr lang="nl-NL" sz="1000" dirty="0">
              <a:solidFill>
                <a:schemeClr val="tx1"/>
              </a:solidFill>
            </a:endParaRPr>
          </a:p>
        </p:txBody>
      </p:sp>
      <p:sp>
        <p:nvSpPr>
          <p:cNvPr id="188" name="Google Shape;188;p17"/>
          <p:cNvSpPr/>
          <p:nvPr/>
        </p:nvSpPr>
        <p:spPr>
          <a:xfrm>
            <a:off x="7096125" y="4562475"/>
            <a:ext cx="1232192" cy="604837"/>
          </a:xfrm>
          <a:prstGeom prst="rect">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Afbeelding 4">
            <a:extLst>
              <a:ext uri="{FF2B5EF4-FFF2-40B4-BE49-F238E27FC236}">
                <a16:creationId xmlns:a16="http://schemas.microsoft.com/office/drawing/2014/main" id="{07AE964E-B5E6-5950-8EFB-F88E3AA2A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
        <p:nvSpPr>
          <p:cNvPr id="9" name="Rechthoek 8">
            <a:extLst>
              <a:ext uri="{FF2B5EF4-FFF2-40B4-BE49-F238E27FC236}">
                <a16:creationId xmlns:a16="http://schemas.microsoft.com/office/drawing/2014/main" id="{BFA5CA37-9D67-03A6-4ABF-E38780FA2CFE}"/>
              </a:ext>
            </a:extLst>
          </p:cNvPr>
          <p:cNvSpPr/>
          <p:nvPr/>
        </p:nvSpPr>
        <p:spPr>
          <a:xfrm>
            <a:off x="1040124" y="4098612"/>
            <a:ext cx="1245876" cy="172541"/>
          </a:xfrm>
          <a:prstGeom prst="rect">
            <a:avLst/>
          </a:prstGeom>
          <a:solidFill>
            <a:srgbClr val="F0F9F9"/>
          </a:solidFill>
          <a:ln>
            <a:solidFill>
              <a:srgbClr val="F0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BB608883-6E55-5D51-9BCF-77C0CCF4472B}"/>
              </a:ext>
            </a:extLst>
          </p:cNvPr>
          <p:cNvSpPr txBox="1"/>
          <p:nvPr/>
        </p:nvSpPr>
        <p:spPr>
          <a:xfrm>
            <a:off x="970006" y="4064000"/>
            <a:ext cx="2142637" cy="246221"/>
          </a:xfrm>
          <a:prstGeom prst="rect">
            <a:avLst/>
          </a:prstGeom>
          <a:noFill/>
        </p:spPr>
        <p:txBody>
          <a:bodyPr wrap="square" rtlCol="0">
            <a:spAutoFit/>
          </a:bodyPr>
          <a:lstStyle/>
          <a:p>
            <a:r>
              <a:rPr lang="nl-NL" sz="1000" b="1" dirty="0"/>
              <a:t>Trend </a:t>
            </a:r>
            <a:r>
              <a:rPr lang="nl-NL" sz="1000" b="1" dirty="0" err="1"/>
              <a:t>readmission</a:t>
            </a:r>
            <a:endParaRPr lang="nl-NL" sz="1000" b="1" dirty="0"/>
          </a:p>
        </p:txBody>
      </p:sp>
      <p:sp>
        <p:nvSpPr>
          <p:cNvPr id="10" name="Rechthoek 9">
            <a:extLst>
              <a:ext uri="{FF2B5EF4-FFF2-40B4-BE49-F238E27FC236}">
                <a16:creationId xmlns:a16="http://schemas.microsoft.com/office/drawing/2014/main" id="{845E021C-7566-585F-2FA5-3BC519497049}"/>
              </a:ext>
            </a:extLst>
          </p:cNvPr>
          <p:cNvSpPr/>
          <p:nvPr/>
        </p:nvSpPr>
        <p:spPr>
          <a:xfrm flipV="1">
            <a:off x="5559972" y="4139162"/>
            <a:ext cx="536028" cy="131990"/>
          </a:xfrm>
          <a:prstGeom prst="rect">
            <a:avLst/>
          </a:prstGeom>
          <a:solidFill>
            <a:srgbClr val="D5E5E7"/>
          </a:solidFill>
          <a:ln>
            <a:solidFill>
              <a:srgbClr val="D5E5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oogle Shape;194;p17">
            <a:extLst>
              <a:ext uri="{FF2B5EF4-FFF2-40B4-BE49-F238E27FC236}">
                <a16:creationId xmlns:a16="http://schemas.microsoft.com/office/drawing/2014/main" id="{2A52FBA8-4B44-1DEF-49FD-75DF21B2ADAD}"/>
              </a:ext>
            </a:extLst>
          </p:cNvPr>
          <p:cNvSpPr txBox="1"/>
          <p:nvPr/>
        </p:nvSpPr>
        <p:spPr>
          <a:xfrm>
            <a:off x="5559972" y="4079389"/>
            <a:ext cx="137356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i="0" u="none" strike="noStrike" cap="none" dirty="0">
                <a:solidFill>
                  <a:schemeClr val="dk1"/>
                </a:solidFill>
                <a:latin typeface="Arial"/>
                <a:ea typeface="Arial"/>
                <a:cs typeface="Arial"/>
                <a:sym typeface="Arial"/>
              </a:rPr>
              <a:t>Per </a:t>
            </a:r>
            <a:r>
              <a:rPr lang="nl-NL" sz="900" b="1" i="0" u="none" strike="noStrike" cap="none" dirty="0" err="1">
                <a:solidFill>
                  <a:schemeClr val="dk1"/>
                </a:solidFill>
                <a:latin typeface="Arial"/>
                <a:ea typeface="Arial"/>
                <a:cs typeface="Arial"/>
                <a:sym typeface="Arial"/>
              </a:rPr>
              <a:t>year</a:t>
            </a:r>
            <a:endParaRPr sz="1400" b="0" i="0" u="none" strike="noStrike" cap="none" dirty="0">
              <a:solidFill>
                <a:srgbClr val="000000"/>
              </a:solidFill>
              <a:latin typeface="Arial"/>
              <a:ea typeface="Arial"/>
              <a:cs typeface="Arial"/>
              <a:sym typeface="Arial"/>
            </a:endParaRPr>
          </a:p>
        </p:txBody>
      </p:sp>
      <p:sp>
        <p:nvSpPr>
          <p:cNvPr id="11" name="Rechthoek 10">
            <a:extLst>
              <a:ext uri="{FF2B5EF4-FFF2-40B4-BE49-F238E27FC236}">
                <a16:creationId xmlns:a16="http://schemas.microsoft.com/office/drawing/2014/main" id="{EAE5130B-49FA-FC8C-A10B-ED7FB550C2E5}"/>
              </a:ext>
            </a:extLst>
          </p:cNvPr>
          <p:cNvSpPr/>
          <p:nvPr/>
        </p:nvSpPr>
        <p:spPr>
          <a:xfrm>
            <a:off x="970006" y="4900290"/>
            <a:ext cx="230793" cy="686785"/>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oogle Shape;194;p17">
            <a:extLst>
              <a:ext uri="{FF2B5EF4-FFF2-40B4-BE49-F238E27FC236}">
                <a16:creationId xmlns:a16="http://schemas.microsoft.com/office/drawing/2014/main" id="{075DF7D6-6948-372E-5988-3247D2DCA4D7}"/>
              </a:ext>
            </a:extLst>
          </p:cNvPr>
          <p:cNvSpPr txBox="1"/>
          <p:nvPr/>
        </p:nvSpPr>
        <p:spPr>
          <a:xfrm rot="16200000">
            <a:off x="350638" y="4735167"/>
            <a:ext cx="1373569"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dirty="0">
                <a:solidFill>
                  <a:schemeClr val="dk1"/>
                </a:solidFill>
              </a:rPr>
              <a:t>Percentage</a:t>
            </a:r>
            <a:endParaRPr sz="1400" b="0" i="0" u="none" strike="noStrike" cap="none" dirty="0">
              <a:solidFill>
                <a:srgbClr val="000000"/>
              </a:solidFill>
              <a:latin typeface="Arial"/>
              <a:ea typeface="Arial"/>
              <a:cs typeface="Arial"/>
              <a:sym typeface="Arial"/>
            </a:endParaRPr>
          </a:p>
        </p:txBody>
      </p:sp>
      <p:pic>
        <p:nvPicPr>
          <p:cNvPr id="12" name="Google Shape;115;p1">
            <a:extLst>
              <a:ext uri="{FF2B5EF4-FFF2-40B4-BE49-F238E27FC236}">
                <a16:creationId xmlns:a16="http://schemas.microsoft.com/office/drawing/2014/main" id="{779FB4D6-0195-37BC-A8F0-4E75C51C8683}"/>
              </a:ext>
            </a:extLst>
          </p:cNvPr>
          <p:cNvPicPr preferRelativeResize="0"/>
          <p:nvPr/>
        </p:nvPicPr>
        <p:blipFill rotWithShape="1">
          <a:blip r:embed="rId5">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3492374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18"/>
          <p:cNvSpPr txBox="1">
            <a:spLocks noGrp="1"/>
          </p:cNvSpPr>
          <p:nvPr>
            <p:ph type="body" idx="1"/>
          </p:nvPr>
        </p:nvSpPr>
        <p:spPr>
          <a:xfrm>
            <a:off x="838200" y="1825625"/>
            <a:ext cx="5257800" cy="2103438"/>
          </a:xfrm>
          <a:prstGeom prst="rect">
            <a:avLst/>
          </a:prstGeom>
          <a:noFill/>
          <a:ln>
            <a:noFill/>
          </a:ln>
        </p:spPr>
        <p:txBody>
          <a:bodyPr spcFirstLastPara="1" wrap="square" lIns="91425" tIns="45700" rIns="91425" bIns="45700" anchor="t" anchorCtr="0">
            <a:noAutofit/>
          </a:bodyPr>
          <a:lstStyle/>
          <a:p>
            <a:pPr marL="228600" lvl="0" indent="-63500" algn="l" rtl="0">
              <a:lnSpc>
                <a:spcPct val="110000"/>
              </a:lnSpc>
              <a:spcBef>
                <a:spcPts val="0"/>
              </a:spcBef>
              <a:spcAft>
                <a:spcPts val="200"/>
              </a:spcAft>
              <a:buSzPts val="2600"/>
              <a:buNone/>
            </a:pPr>
            <a:endParaRPr sz="2600"/>
          </a:p>
        </p:txBody>
      </p:sp>
      <p:pic>
        <p:nvPicPr>
          <p:cNvPr id="204" name="Google Shape;204;p18" descr="Afbeelding met tekst, schermopname, nummer, diagram&#10;&#10;Automatisch gegenereerde beschrijving"/>
          <p:cNvPicPr preferRelativeResize="0"/>
          <p:nvPr/>
        </p:nvPicPr>
        <p:blipFill rotWithShape="1">
          <a:blip r:embed="rId3">
            <a:alphaModFix/>
          </a:blip>
          <a:srcRect/>
          <a:stretch/>
        </p:blipFill>
        <p:spPr>
          <a:xfrm>
            <a:off x="600364" y="1316845"/>
            <a:ext cx="10609383" cy="5075586"/>
          </a:xfrm>
          <a:prstGeom prst="rect">
            <a:avLst/>
          </a:prstGeom>
          <a:noFill/>
          <a:ln>
            <a:noFill/>
          </a:ln>
        </p:spPr>
      </p:pic>
      <p:sp>
        <p:nvSpPr>
          <p:cNvPr id="206" name="Google Shape;206;p18"/>
          <p:cNvSpPr/>
          <p:nvPr/>
        </p:nvSpPr>
        <p:spPr>
          <a:xfrm>
            <a:off x="838199" y="2921211"/>
            <a:ext cx="2894902" cy="683837"/>
          </a:xfrm>
          <a:prstGeom prst="rect">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 name="Google Shape;207;p18"/>
          <p:cNvSpPr/>
          <p:nvPr/>
        </p:nvSpPr>
        <p:spPr>
          <a:xfrm>
            <a:off x="4622333" y="2087970"/>
            <a:ext cx="1325460" cy="343949"/>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 name="Google Shape;208;p18"/>
          <p:cNvSpPr/>
          <p:nvPr/>
        </p:nvSpPr>
        <p:spPr>
          <a:xfrm>
            <a:off x="918244" y="3108166"/>
            <a:ext cx="1367406" cy="131796"/>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 name="Google Shape;209;p18"/>
          <p:cNvSpPr/>
          <p:nvPr/>
        </p:nvSpPr>
        <p:spPr>
          <a:xfrm>
            <a:off x="2982284" y="6102705"/>
            <a:ext cx="1610687" cy="193151"/>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 name="Google Shape;210;p18"/>
          <p:cNvSpPr txBox="1"/>
          <p:nvPr/>
        </p:nvSpPr>
        <p:spPr>
          <a:xfrm>
            <a:off x="2982284" y="6038182"/>
            <a:ext cx="133384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i="0" u="none" strike="noStrike" cap="none" dirty="0" err="1">
                <a:solidFill>
                  <a:schemeClr val="dk1"/>
                </a:solidFill>
                <a:latin typeface="Arial"/>
                <a:ea typeface="Arial"/>
                <a:cs typeface="Arial"/>
                <a:sym typeface="Arial"/>
              </a:rPr>
              <a:t>Hospital</a:t>
            </a:r>
            <a:r>
              <a:rPr lang="nl-NL" sz="900" b="1" i="0" u="none" strike="noStrike" cap="none" dirty="0">
                <a:solidFill>
                  <a:schemeClr val="dk1"/>
                </a:solidFill>
                <a:latin typeface="Arial"/>
                <a:ea typeface="Arial"/>
                <a:cs typeface="Arial"/>
                <a:sym typeface="Arial"/>
              </a:rPr>
              <a:t> A</a:t>
            </a:r>
            <a:endParaRPr sz="1400" b="0" i="0" u="none" strike="noStrike" cap="none" dirty="0">
              <a:solidFill>
                <a:srgbClr val="000000"/>
              </a:solidFill>
              <a:latin typeface="Arial"/>
              <a:ea typeface="Arial"/>
              <a:cs typeface="Arial"/>
              <a:sym typeface="Arial"/>
            </a:endParaRPr>
          </a:p>
        </p:txBody>
      </p:sp>
      <p:sp>
        <p:nvSpPr>
          <p:cNvPr id="211" name="Google Shape;211;p18"/>
          <p:cNvSpPr txBox="1"/>
          <p:nvPr/>
        </p:nvSpPr>
        <p:spPr>
          <a:xfrm>
            <a:off x="1318601" y="3041138"/>
            <a:ext cx="1333849"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nl-NL" sz="1050" b="1" i="0" u="none" strike="noStrike" cap="none" dirty="0" err="1">
                <a:solidFill>
                  <a:schemeClr val="dk1"/>
                </a:solidFill>
                <a:latin typeface="Arial"/>
                <a:ea typeface="Arial"/>
                <a:cs typeface="Arial"/>
                <a:sym typeface="Arial"/>
              </a:rPr>
              <a:t>Hospital</a:t>
            </a:r>
            <a:r>
              <a:rPr lang="nl-NL" sz="1050" b="1" i="0" u="none" strike="noStrike" cap="none" dirty="0">
                <a:solidFill>
                  <a:schemeClr val="dk1"/>
                </a:solidFill>
                <a:latin typeface="Arial"/>
                <a:ea typeface="Arial"/>
                <a:cs typeface="Arial"/>
                <a:sym typeface="Arial"/>
              </a:rPr>
              <a:t> A</a:t>
            </a:r>
            <a:endParaRPr sz="1400" b="0" i="0" u="none" strike="noStrike" cap="none" dirty="0">
              <a:solidFill>
                <a:srgbClr val="000000"/>
              </a:solidFill>
              <a:latin typeface="Arial"/>
              <a:ea typeface="Arial"/>
              <a:cs typeface="Arial"/>
              <a:sym typeface="Arial"/>
            </a:endParaRPr>
          </a:p>
        </p:txBody>
      </p:sp>
      <p:sp>
        <p:nvSpPr>
          <p:cNvPr id="212" name="Google Shape;212;p18"/>
          <p:cNvSpPr txBox="1"/>
          <p:nvPr/>
        </p:nvSpPr>
        <p:spPr>
          <a:xfrm>
            <a:off x="4622333" y="2041646"/>
            <a:ext cx="1333849"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nl-NL" sz="1050" b="1" dirty="0" err="1">
                <a:solidFill>
                  <a:schemeClr val="dk1"/>
                </a:solidFill>
              </a:rPr>
              <a:t>Hospital</a:t>
            </a:r>
            <a:r>
              <a:rPr lang="nl-NL" sz="1050" b="1" i="0" u="none" strike="noStrike" cap="none" dirty="0">
                <a:solidFill>
                  <a:schemeClr val="dk1"/>
                </a:solidFill>
                <a:latin typeface="Arial"/>
                <a:ea typeface="Arial"/>
                <a:cs typeface="Arial"/>
                <a:sym typeface="Arial"/>
              </a:rPr>
              <a:t> A</a:t>
            </a:r>
            <a:endParaRPr sz="1400" b="0" i="0" u="none" strike="noStrike" cap="none" dirty="0">
              <a:solidFill>
                <a:srgbClr val="000000"/>
              </a:solidFill>
              <a:latin typeface="Arial"/>
              <a:ea typeface="Arial"/>
              <a:cs typeface="Arial"/>
              <a:sym typeface="Arial"/>
            </a:endParaRPr>
          </a:p>
        </p:txBody>
      </p:sp>
      <p:sp>
        <p:nvSpPr>
          <p:cNvPr id="213" name="Google Shape;21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sz="3600" dirty="0">
                <a:solidFill>
                  <a:schemeClr val="tx1"/>
                </a:solidFill>
                <a:latin typeface="Arial"/>
                <a:ea typeface="Arial"/>
                <a:cs typeface="Arial"/>
                <a:sym typeface="Arial"/>
              </a:rPr>
              <a:t>ERATS Dashboard</a:t>
            </a:r>
            <a:endParaRPr sz="3600" dirty="0">
              <a:solidFill>
                <a:schemeClr val="tx1"/>
              </a:solidFill>
              <a:latin typeface="Arial"/>
              <a:ea typeface="Arial"/>
              <a:cs typeface="Arial"/>
              <a:sym typeface="Arial"/>
            </a:endParaRPr>
          </a:p>
        </p:txBody>
      </p:sp>
      <p:sp>
        <p:nvSpPr>
          <p:cNvPr id="3" name="Rechthoek 2">
            <a:extLst>
              <a:ext uri="{FF2B5EF4-FFF2-40B4-BE49-F238E27FC236}">
                <a16:creationId xmlns:a16="http://schemas.microsoft.com/office/drawing/2014/main" id="{31EEC321-3B90-F134-B64C-E2883BA4BD7F}"/>
              </a:ext>
            </a:extLst>
          </p:cNvPr>
          <p:cNvSpPr/>
          <p:nvPr/>
        </p:nvSpPr>
        <p:spPr>
          <a:xfrm>
            <a:off x="838199" y="2657475"/>
            <a:ext cx="1514476" cy="208644"/>
          </a:xfrm>
          <a:prstGeom prst="rect">
            <a:avLst/>
          </a:prstGeom>
          <a:solidFill>
            <a:srgbClr val="F0F9F9"/>
          </a:solidFill>
          <a:ln>
            <a:solidFill>
              <a:srgbClr val="F0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C0EEC4F4-5DAF-7452-FAE1-8E8606EA9CC3}"/>
              </a:ext>
            </a:extLst>
          </p:cNvPr>
          <p:cNvSpPr txBox="1"/>
          <p:nvPr/>
        </p:nvSpPr>
        <p:spPr>
          <a:xfrm>
            <a:off x="842349" y="2642408"/>
            <a:ext cx="1266401" cy="246221"/>
          </a:xfrm>
          <a:prstGeom prst="rect">
            <a:avLst/>
          </a:prstGeom>
          <a:noFill/>
        </p:spPr>
        <p:txBody>
          <a:bodyPr wrap="square" rtlCol="0">
            <a:spAutoFit/>
          </a:bodyPr>
          <a:lstStyle/>
          <a:p>
            <a:r>
              <a:rPr lang="nl-NL" sz="1000" b="1" dirty="0"/>
              <a:t>Readmission</a:t>
            </a:r>
          </a:p>
        </p:txBody>
      </p:sp>
      <p:sp>
        <p:nvSpPr>
          <p:cNvPr id="4" name="Rechthoek 3">
            <a:extLst>
              <a:ext uri="{FF2B5EF4-FFF2-40B4-BE49-F238E27FC236}">
                <a16:creationId xmlns:a16="http://schemas.microsoft.com/office/drawing/2014/main" id="{076C3D24-2E49-A2E9-8BB6-0A43A4CBD9DB}"/>
              </a:ext>
            </a:extLst>
          </p:cNvPr>
          <p:cNvSpPr/>
          <p:nvPr/>
        </p:nvSpPr>
        <p:spPr>
          <a:xfrm>
            <a:off x="8280058" y="4536989"/>
            <a:ext cx="1127416" cy="534041"/>
          </a:xfrm>
          <a:prstGeom prst="rect">
            <a:avLst/>
          </a:prstGeom>
          <a:solidFill>
            <a:srgbClr val="F0F9F9"/>
          </a:solidFill>
          <a:ln>
            <a:solidFill>
              <a:srgbClr val="F0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tx1"/>
                </a:solidFill>
              </a:rPr>
              <a:t>Smoking </a:t>
            </a:r>
            <a:r>
              <a:rPr lang="nl-NL" sz="1000" b="1" dirty="0" err="1">
                <a:solidFill>
                  <a:schemeClr val="tx1"/>
                </a:solidFill>
              </a:rPr>
              <a:t>cessation</a:t>
            </a:r>
            <a:endParaRPr lang="nl-NL" sz="1000" b="1" dirty="0">
              <a:solidFill>
                <a:schemeClr val="tx1"/>
              </a:solidFill>
            </a:endParaRPr>
          </a:p>
          <a:p>
            <a:pPr algn="ctr"/>
            <a:r>
              <a:rPr lang="nl-NL" sz="1000" dirty="0" err="1">
                <a:solidFill>
                  <a:schemeClr val="tx1"/>
                </a:solidFill>
              </a:rPr>
              <a:t>Fulfilled</a:t>
            </a:r>
            <a:endParaRPr lang="nl-NL" sz="1000" dirty="0">
              <a:solidFill>
                <a:schemeClr val="tx1"/>
              </a:solidFill>
            </a:endParaRPr>
          </a:p>
        </p:txBody>
      </p:sp>
      <p:sp>
        <p:nvSpPr>
          <p:cNvPr id="205" name="Google Shape;205;p18"/>
          <p:cNvSpPr/>
          <p:nvPr/>
        </p:nvSpPr>
        <p:spPr>
          <a:xfrm>
            <a:off x="8190677" y="4448432"/>
            <a:ext cx="1216798" cy="672209"/>
          </a:xfrm>
          <a:prstGeom prst="rect">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Afbeelding 4">
            <a:extLst>
              <a:ext uri="{FF2B5EF4-FFF2-40B4-BE49-F238E27FC236}">
                <a16:creationId xmlns:a16="http://schemas.microsoft.com/office/drawing/2014/main" id="{F76B4C7C-2D36-8D68-7AF1-C93D1C4FD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
        <p:nvSpPr>
          <p:cNvPr id="9" name="Rechthoek 8">
            <a:extLst>
              <a:ext uri="{FF2B5EF4-FFF2-40B4-BE49-F238E27FC236}">
                <a16:creationId xmlns:a16="http://schemas.microsoft.com/office/drawing/2014/main" id="{4E318A3B-79AF-F97E-FB4E-5018D5F2151C}"/>
              </a:ext>
            </a:extLst>
          </p:cNvPr>
          <p:cNvSpPr/>
          <p:nvPr/>
        </p:nvSpPr>
        <p:spPr>
          <a:xfrm>
            <a:off x="838199" y="3832906"/>
            <a:ext cx="1373569" cy="246483"/>
          </a:xfrm>
          <a:prstGeom prst="rect">
            <a:avLst/>
          </a:prstGeom>
          <a:solidFill>
            <a:srgbClr val="F0F9F9"/>
          </a:solidFill>
          <a:ln>
            <a:solidFill>
              <a:srgbClr val="F0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D5F5AFE2-A163-6154-2B57-208CFB6D1F4E}"/>
              </a:ext>
            </a:extLst>
          </p:cNvPr>
          <p:cNvSpPr txBox="1"/>
          <p:nvPr/>
        </p:nvSpPr>
        <p:spPr>
          <a:xfrm>
            <a:off x="838199" y="3832906"/>
            <a:ext cx="2142637" cy="246221"/>
          </a:xfrm>
          <a:prstGeom prst="rect">
            <a:avLst/>
          </a:prstGeom>
          <a:noFill/>
        </p:spPr>
        <p:txBody>
          <a:bodyPr wrap="square" rtlCol="0">
            <a:spAutoFit/>
          </a:bodyPr>
          <a:lstStyle/>
          <a:p>
            <a:r>
              <a:rPr lang="nl-NL" sz="1000" b="1" dirty="0"/>
              <a:t>Trend </a:t>
            </a:r>
            <a:r>
              <a:rPr lang="nl-NL" sz="1000" b="1" dirty="0" err="1"/>
              <a:t>readmission</a:t>
            </a:r>
            <a:endParaRPr lang="nl-NL" sz="1000" b="1" dirty="0"/>
          </a:p>
        </p:txBody>
      </p:sp>
      <p:sp>
        <p:nvSpPr>
          <p:cNvPr id="10" name="Rechthoek 9">
            <a:extLst>
              <a:ext uri="{FF2B5EF4-FFF2-40B4-BE49-F238E27FC236}">
                <a16:creationId xmlns:a16="http://schemas.microsoft.com/office/drawing/2014/main" id="{A4665D42-26C7-FDBB-67B8-1EE213EAF596}"/>
              </a:ext>
            </a:extLst>
          </p:cNvPr>
          <p:cNvSpPr/>
          <p:nvPr/>
        </p:nvSpPr>
        <p:spPr>
          <a:xfrm>
            <a:off x="6246756" y="3881116"/>
            <a:ext cx="599705" cy="198011"/>
          </a:xfrm>
          <a:prstGeom prst="rect">
            <a:avLst/>
          </a:prstGeom>
          <a:solidFill>
            <a:srgbClr val="D5E5E7"/>
          </a:solidFill>
          <a:ln>
            <a:solidFill>
              <a:srgbClr val="D5E5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oogle Shape;194;p17">
            <a:extLst>
              <a:ext uri="{FF2B5EF4-FFF2-40B4-BE49-F238E27FC236}">
                <a16:creationId xmlns:a16="http://schemas.microsoft.com/office/drawing/2014/main" id="{77702E76-5A6F-0F52-C524-F161CCD2937C}"/>
              </a:ext>
            </a:extLst>
          </p:cNvPr>
          <p:cNvSpPr txBox="1"/>
          <p:nvPr/>
        </p:nvSpPr>
        <p:spPr>
          <a:xfrm>
            <a:off x="6246756" y="3864705"/>
            <a:ext cx="137356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i="0" u="none" strike="noStrike" cap="none" dirty="0">
                <a:solidFill>
                  <a:schemeClr val="dk1"/>
                </a:solidFill>
                <a:latin typeface="Arial"/>
                <a:ea typeface="Arial"/>
                <a:cs typeface="Arial"/>
                <a:sym typeface="Arial"/>
              </a:rPr>
              <a:t>Per </a:t>
            </a:r>
            <a:r>
              <a:rPr lang="nl-NL" sz="900" b="1" i="0" u="none" strike="noStrike" cap="none" dirty="0" err="1">
                <a:solidFill>
                  <a:schemeClr val="dk1"/>
                </a:solidFill>
                <a:latin typeface="Arial"/>
                <a:ea typeface="Arial"/>
                <a:cs typeface="Arial"/>
                <a:sym typeface="Arial"/>
              </a:rPr>
              <a:t>year</a:t>
            </a:r>
            <a:endParaRPr sz="1400" b="0" i="0" u="none" strike="noStrike" cap="none" dirty="0">
              <a:solidFill>
                <a:srgbClr val="000000"/>
              </a:solidFill>
              <a:latin typeface="Arial"/>
              <a:ea typeface="Arial"/>
              <a:cs typeface="Arial"/>
              <a:sym typeface="Arial"/>
            </a:endParaRPr>
          </a:p>
        </p:txBody>
      </p:sp>
      <p:sp>
        <p:nvSpPr>
          <p:cNvPr id="11" name="Rechthoek 10">
            <a:extLst>
              <a:ext uri="{FF2B5EF4-FFF2-40B4-BE49-F238E27FC236}">
                <a16:creationId xmlns:a16="http://schemas.microsoft.com/office/drawing/2014/main" id="{3B28981A-FA73-FCA1-BB18-AB3CA56B75DC}"/>
              </a:ext>
            </a:extLst>
          </p:cNvPr>
          <p:cNvSpPr/>
          <p:nvPr/>
        </p:nvSpPr>
        <p:spPr>
          <a:xfrm>
            <a:off x="750059" y="4880783"/>
            <a:ext cx="283572" cy="74095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Google Shape;194;p17">
            <a:extLst>
              <a:ext uri="{FF2B5EF4-FFF2-40B4-BE49-F238E27FC236}">
                <a16:creationId xmlns:a16="http://schemas.microsoft.com/office/drawing/2014/main" id="{A7363D68-6980-E82D-A110-7E77106E8D3A}"/>
              </a:ext>
            </a:extLst>
          </p:cNvPr>
          <p:cNvSpPr txBox="1"/>
          <p:nvPr/>
        </p:nvSpPr>
        <p:spPr>
          <a:xfrm rot="16200000">
            <a:off x="180072" y="4742876"/>
            <a:ext cx="1373569"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1" dirty="0">
                <a:solidFill>
                  <a:schemeClr val="dk1"/>
                </a:solidFill>
              </a:rPr>
              <a:t>Percentage</a:t>
            </a:r>
            <a:endParaRPr sz="1400" b="0" i="0" u="none" strike="noStrike" cap="none" dirty="0">
              <a:solidFill>
                <a:srgbClr val="000000"/>
              </a:solidFill>
              <a:latin typeface="Arial"/>
              <a:ea typeface="Arial"/>
              <a:cs typeface="Arial"/>
              <a:sym typeface="Arial"/>
            </a:endParaRPr>
          </a:p>
        </p:txBody>
      </p:sp>
      <p:pic>
        <p:nvPicPr>
          <p:cNvPr id="12" name="Google Shape;115;p1">
            <a:extLst>
              <a:ext uri="{FF2B5EF4-FFF2-40B4-BE49-F238E27FC236}">
                <a16:creationId xmlns:a16="http://schemas.microsoft.com/office/drawing/2014/main" id="{04482EC3-7028-2952-211A-65848B9529DC}"/>
              </a:ext>
            </a:extLst>
          </p:cNvPr>
          <p:cNvPicPr preferRelativeResize="0"/>
          <p:nvPr/>
        </p:nvPicPr>
        <p:blipFill rotWithShape="1">
          <a:blip r:embed="rId5">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156181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Text Placeholder 2"/>
          <p:cNvSpPr>
            <a:spLocks noGrp="1"/>
          </p:cNvSpPr>
          <p:nvPr>
            <p:ph type="body" idx="1"/>
          </p:nvPr>
        </p:nvSpPr>
        <p:spPr/>
        <p:txBody>
          <a:bodyPr/>
          <a:lstStyle/>
          <a:p>
            <a:endParaRPr lang="en-IE" dirty="0"/>
          </a:p>
        </p:txBody>
      </p:sp>
      <p:pic>
        <p:nvPicPr>
          <p:cNvPr id="5" name="Picture 4"/>
          <p:cNvPicPr>
            <a:picLocks noChangeAspect="1"/>
          </p:cNvPicPr>
          <p:nvPr/>
        </p:nvPicPr>
        <p:blipFill rotWithShape="1">
          <a:blip r:embed="rId3"/>
          <a:srcRect l="6456" t="6496" r="9810" b="4517"/>
          <a:stretch/>
        </p:blipFill>
        <p:spPr>
          <a:xfrm>
            <a:off x="-12700" y="0"/>
            <a:ext cx="12204700" cy="6858000"/>
          </a:xfrm>
          <a:prstGeom prst="rect">
            <a:avLst/>
          </a:prstGeom>
        </p:spPr>
      </p:pic>
      <p:pic>
        <p:nvPicPr>
          <p:cNvPr id="4" name="Picture 3"/>
          <p:cNvPicPr>
            <a:picLocks noChangeAspect="1"/>
          </p:cNvPicPr>
          <p:nvPr/>
        </p:nvPicPr>
        <p:blipFill>
          <a:blip r:embed="rId4"/>
          <a:stretch>
            <a:fillRect/>
          </a:stretch>
        </p:blipFill>
        <p:spPr>
          <a:xfrm>
            <a:off x="10237057" y="401384"/>
            <a:ext cx="1090464" cy="1090464"/>
          </a:xfrm>
          <a:prstGeom prst="rect">
            <a:avLst/>
          </a:prstGeom>
        </p:spPr>
      </p:pic>
      <p:sp>
        <p:nvSpPr>
          <p:cNvPr id="7" name="Rectangle 6"/>
          <p:cNvSpPr/>
          <p:nvPr/>
        </p:nvSpPr>
        <p:spPr>
          <a:xfrm>
            <a:off x="10144197" y="1479075"/>
            <a:ext cx="1276183" cy="338554"/>
          </a:xfrm>
          <a:prstGeom prst="rect">
            <a:avLst/>
          </a:prstGeom>
        </p:spPr>
        <p:txBody>
          <a:bodyPr wrap="none">
            <a:spAutoFit/>
          </a:bodyPr>
          <a:lstStyle/>
          <a:p>
            <a:r>
              <a:rPr lang="en-IE" sz="1600" dirty="0">
                <a:latin typeface="Arial" panose="020B0604020202020204" pitchFamily="34" charset="0"/>
                <a:cs typeface="Arial" panose="020B0604020202020204" pitchFamily="34" charset="0"/>
              </a:rPr>
              <a:t>www.hiqa.ie</a:t>
            </a:r>
          </a:p>
        </p:txBody>
      </p:sp>
      <p:sp>
        <p:nvSpPr>
          <p:cNvPr id="8" name="Rounded Rectangle 7"/>
          <p:cNvSpPr/>
          <p:nvPr/>
        </p:nvSpPr>
        <p:spPr>
          <a:xfrm>
            <a:off x="10080206" y="222854"/>
            <a:ext cx="1386080" cy="169339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615840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FCA0124-5F13-3BC3-9B6B-0285939A55F0}"/>
              </a:ext>
            </a:extLst>
          </p:cNvPr>
          <p:cNvSpPr>
            <a:spLocks noGrp="1"/>
          </p:cNvSpPr>
          <p:nvPr>
            <p:ph type="subTitle" idx="1"/>
          </p:nvPr>
        </p:nvSpPr>
        <p:spPr/>
        <p:txBody>
          <a:bodyPr/>
          <a:lstStyle/>
          <a:p>
            <a:endParaRPr lang="nl-NL"/>
          </a:p>
        </p:txBody>
      </p:sp>
      <p:sp>
        <p:nvSpPr>
          <p:cNvPr id="8" name="Rechthoek: afgeronde hoeken 7">
            <a:extLst>
              <a:ext uri="{FF2B5EF4-FFF2-40B4-BE49-F238E27FC236}">
                <a16:creationId xmlns:a16="http://schemas.microsoft.com/office/drawing/2014/main" id="{FBF47787-6518-1D42-DD4E-63799393907E}"/>
              </a:ext>
            </a:extLst>
          </p:cNvPr>
          <p:cNvSpPr/>
          <p:nvPr/>
        </p:nvSpPr>
        <p:spPr>
          <a:xfrm>
            <a:off x="2875782" y="1524626"/>
            <a:ext cx="6445056" cy="2671761"/>
          </a:xfrm>
          <a:prstGeom prst="roundRect">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dirty="0"/>
              <a:t>O</a:t>
            </a:r>
          </a:p>
          <a:p>
            <a:pPr algn="ctr"/>
            <a:r>
              <a:rPr lang="nl-NL" sz="2400" b="1" dirty="0">
                <a:solidFill>
                  <a:schemeClr val="tx1"/>
                </a:solidFill>
                <a:latin typeface="Arial"/>
                <a:cs typeface="Arial"/>
              </a:rPr>
              <a:t>OBJECTIVE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To</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identify</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facilitators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and</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barriers</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for</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the</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implementation</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of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an</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audit </a:t>
            </a:r>
            <a:r>
              <a:rPr kumimoji="0" lang="nl-NL" sz="2400" i="0" u="none" strike="noStrike" kern="0" cap="none" spc="0" normalizeH="0" baseline="0" noProof="0" err="1">
                <a:ln>
                  <a:noFill/>
                </a:ln>
                <a:solidFill>
                  <a:srgbClr val="000000"/>
                </a:solidFill>
                <a:effectLst/>
                <a:uLnTx/>
                <a:uFillTx/>
                <a:latin typeface="Arial"/>
                <a:ea typeface="+mn-ea"/>
                <a:cs typeface="+mn-cs"/>
                <a:sym typeface="Arial"/>
              </a:rPr>
              <a:t>and</a:t>
            </a:r>
            <a:r>
              <a:rPr kumimoji="0" lang="nl-NL" sz="2400" i="0" u="none" strike="noStrike" kern="0" cap="none" spc="0" normalizeH="0" baseline="0" noProof="0" dirty="0">
                <a:ln>
                  <a:noFill/>
                </a:ln>
                <a:solidFill>
                  <a:srgbClr val="000000"/>
                </a:solidFill>
                <a:effectLst/>
                <a:uLnTx/>
                <a:uFillTx/>
                <a:latin typeface="Arial"/>
                <a:ea typeface="+mn-ea"/>
                <a:cs typeface="+mn-cs"/>
                <a:sym typeface="Arial"/>
              </a:rPr>
              <a:t> feedback dashboard</a:t>
            </a:r>
            <a:endParaRPr lang="nl-NL" sz="2800" i="0" u="none" strike="noStrike" kern="0" cap="none" spc="0" normalizeH="0" baseline="0" noProof="0">
              <a:ln>
                <a:noFill/>
              </a:ln>
              <a:solidFill>
                <a:srgbClr val="000000"/>
              </a:solidFill>
              <a:effectLst/>
              <a:uLnTx/>
              <a:uFillTx/>
              <a:latin typeface="Arial"/>
              <a:cs typeface="Arial"/>
            </a:endParaRPr>
          </a:p>
          <a:p>
            <a:pPr algn="ctr"/>
            <a:endParaRPr lang="nl-NL" dirty="0">
              <a:solidFill>
                <a:schemeClr val="tx1"/>
              </a:solidFill>
              <a:latin typeface="Arial"/>
              <a:cs typeface="Arial"/>
            </a:endParaRPr>
          </a:p>
          <a:p>
            <a:pPr algn="ctr"/>
            <a:endParaRPr lang="nl-NL" dirty="0">
              <a:latin typeface="Arial"/>
              <a:cs typeface="Arial"/>
            </a:endParaRPr>
          </a:p>
        </p:txBody>
      </p:sp>
    </p:spTree>
    <p:extLst>
      <p:ext uri="{BB962C8B-B14F-4D97-AF65-F5344CB8AC3E}">
        <p14:creationId xmlns:p14="http://schemas.microsoft.com/office/powerpoint/2010/main" val="291378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g34a0497a65b_0_55" descr="Roos met effen opvulling"/>
          <p:cNvPicPr preferRelativeResize="0"/>
          <p:nvPr/>
        </p:nvPicPr>
        <p:blipFill rotWithShape="1">
          <a:blip r:embed="rId3">
            <a:alphaModFix/>
          </a:blip>
          <a:srcRect/>
          <a:stretch/>
        </p:blipFill>
        <p:spPr>
          <a:xfrm>
            <a:off x="9054306" y="2770476"/>
            <a:ext cx="1159042" cy="1159042"/>
          </a:xfrm>
          <a:prstGeom prst="rect">
            <a:avLst/>
          </a:prstGeom>
          <a:noFill/>
          <a:ln>
            <a:noFill/>
          </a:ln>
        </p:spPr>
      </p:pic>
      <p:sp>
        <p:nvSpPr>
          <p:cNvPr id="14" name="Tekstvak 13">
            <a:extLst>
              <a:ext uri="{FF2B5EF4-FFF2-40B4-BE49-F238E27FC236}">
                <a16:creationId xmlns:a16="http://schemas.microsoft.com/office/drawing/2014/main" id="{15A6F13E-5C16-8119-1056-7BD841C08D4A}"/>
              </a:ext>
            </a:extLst>
          </p:cNvPr>
          <p:cNvSpPr txBox="1"/>
          <p:nvPr/>
        </p:nvSpPr>
        <p:spPr>
          <a:xfrm>
            <a:off x="2140961" y="2166592"/>
            <a:ext cx="4071257" cy="584775"/>
          </a:xfrm>
          <a:prstGeom prst="rect">
            <a:avLst/>
          </a:prstGeom>
          <a:noFill/>
        </p:spPr>
        <p:txBody>
          <a:bodyPr wrap="square" lIns="91440" tIns="45720" rIns="91440" bIns="45720" rtlCol="0" anchor="t">
            <a:spAutoFit/>
          </a:bodyPr>
          <a:lstStyle/>
          <a:p>
            <a:r>
              <a:rPr lang="nl-NL" sz="1600" dirty="0">
                <a:latin typeface="Arial"/>
                <a:cs typeface="Arial"/>
              </a:rPr>
              <a:t>Semi- </a:t>
            </a:r>
            <a:r>
              <a:rPr lang="nl-NL" sz="1600" err="1">
                <a:latin typeface="Arial"/>
                <a:cs typeface="Arial"/>
              </a:rPr>
              <a:t>structured</a:t>
            </a:r>
            <a:r>
              <a:rPr lang="nl-NL" sz="1600" dirty="0">
                <a:latin typeface="Arial"/>
                <a:cs typeface="Arial"/>
              </a:rPr>
              <a:t> interviews</a:t>
            </a:r>
          </a:p>
          <a:p>
            <a:r>
              <a:rPr lang="nl-NL" sz="1600" dirty="0">
                <a:latin typeface="Arial"/>
                <a:cs typeface="Arial"/>
              </a:rPr>
              <a:t>n=11</a:t>
            </a:r>
          </a:p>
        </p:txBody>
      </p:sp>
      <p:sp>
        <p:nvSpPr>
          <p:cNvPr id="15" name="Tekstvak 14">
            <a:extLst>
              <a:ext uri="{FF2B5EF4-FFF2-40B4-BE49-F238E27FC236}">
                <a16:creationId xmlns:a16="http://schemas.microsoft.com/office/drawing/2014/main" id="{EC455D34-272B-EA47-AECE-EBF25A763589}"/>
              </a:ext>
            </a:extLst>
          </p:cNvPr>
          <p:cNvSpPr txBox="1"/>
          <p:nvPr/>
        </p:nvSpPr>
        <p:spPr>
          <a:xfrm>
            <a:off x="2154681" y="5118045"/>
            <a:ext cx="4071257" cy="584775"/>
          </a:xfrm>
          <a:prstGeom prst="rect">
            <a:avLst/>
          </a:prstGeom>
          <a:noFill/>
        </p:spPr>
        <p:txBody>
          <a:bodyPr wrap="square" lIns="91440" tIns="45720" rIns="91440" bIns="45720" rtlCol="0" anchor="t">
            <a:spAutoFit/>
          </a:bodyPr>
          <a:lstStyle/>
          <a:p>
            <a:r>
              <a:rPr lang="nl-NL" sz="1600" dirty="0">
                <a:latin typeface="Arial"/>
                <a:cs typeface="Arial"/>
              </a:rPr>
              <a:t>Focus </a:t>
            </a:r>
            <a:r>
              <a:rPr lang="nl-NL" sz="1600" dirty="0" err="1">
                <a:latin typeface="Arial"/>
                <a:cs typeface="Arial"/>
              </a:rPr>
              <a:t>group</a:t>
            </a:r>
            <a:r>
              <a:rPr lang="nl-NL" sz="1600" dirty="0">
                <a:latin typeface="Arial"/>
                <a:cs typeface="Arial"/>
              </a:rPr>
              <a:t> </a:t>
            </a:r>
            <a:r>
              <a:rPr lang="nl-NL" sz="1600" dirty="0" err="1">
                <a:latin typeface="Arial"/>
                <a:cs typeface="Arial"/>
              </a:rPr>
              <a:t>discussion</a:t>
            </a:r>
            <a:endParaRPr lang="nl-NL" sz="1600" dirty="0">
              <a:latin typeface="Arial"/>
              <a:cs typeface="Arial"/>
            </a:endParaRPr>
          </a:p>
          <a:p>
            <a:r>
              <a:rPr lang="nl-NL" sz="1600" dirty="0">
                <a:latin typeface="Arial"/>
                <a:cs typeface="Arial"/>
              </a:rPr>
              <a:t>n=1 </a:t>
            </a:r>
          </a:p>
        </p:txBody>
      </p:sp>
      <p:sp>
        <p:nvSpPr>
          <p:cNvPr id="16" name="Tekstvak 15">
            <a:extLst>
              <a:ext uri="{FF2B5EF4-FFF2-40B4-BE49-F238E27FC236}">
                <a16:creationId xmlns:a16="http://schemas.microsoft.com/office/drawing/2014/main" id="{BDB24CDD-F9E8-93BE-8FF9-13270532275E}"/>
              </a:ext>
            </a:extLst>
          </p:cNvPr>
          <p:cNvSpPr txBox="1"/>
          <p:nvPr/>
        </p:nvSpPr>
        <p:spPr>
          <a:xfrm>
            <a:off x="7718297" y="4702623"/>
            <a:ext cx="4285282" cy="1077218"/>
          </a:xfrm>
          <a:prstGeom prst="rect">
            <a:avLst/>
          </a:prstGeom>
          <a:noFill/>
        </p:spPr>
        <p:txBody>
          <a:bodyPr wrap="square" lIns="91440" tIns="45720" rIns="91440" bIns="45720" rtlCol="0" anchor="t">
            <a:spAutoFit/>
          </a:bodyPr>
          <a:lstStyle/>
          <a:p>
            <a:r>
              <a:rPr lang="nl-NL" sz="1600" dirty="0">
                <a:latin typeface="Arial"/>
                <a:cs typeface="Arial"/>
              </a:rPr>
              <a:t>The </a:t>
            </a:r>
            <a:r>
              <a:rPr lang="nl-NL" sz="1600" err="1">
                <a:latin typeface="Arial"/>
                <a:cs typeface="Arial"/>
              </a:rPr>
              <a:t>Consolidated</a:t>
            </a:r>
            <a:r>
              <a:rPr lang="nl-NL" sz="1600" dirty="0">
                <a:latin typeface="Arial"/>
                <a:cs typeface="Arial"/>
              </a:rPr>
              <a:t> Framework </a:t>
            </a:r>
            <a:r>
              <a:rPr lang="nl-NL" sz="1600" err="1">
                <a:latin typeface="Arial"/>
                <a:cs typeface="Arial"/>
              </a:rPr>
              <a:t>for</a:t>
            </a:r>
            <a:r>
              <a:rPr lang="nl-NL" sz="1600" dirty="0">
                <a:latin typeface="Arial"/>
                <a:cs typeface="Arial"/>
              </a:rPr>
              <a:t> </a:t>
            </a:r>
            <a:r>
              <a:rPr lang="nl-NL" sz="1600" err="1">
                <a:latin typeface="Arial"/>
                <a:cs typeface="Arial"/>
              </a:rPr>
              <a:t>Implementation</a:t>
            </a:r>
            <a:r>
              <a:rPr lang="nl-NL" sz="1600" dirty="0">
                <a:latin typeface="Arial"/>
                <a:cs typeface="Arial"/>
              </a:rPr>
              <a:t> Research (</a:t>
            </a:r>
            <a:r>
              <a:rPr lang="nl-NL" sz="1600" b="1" dirty="0">
                <a:latin typeface="Arial"/>
                <a:cs typeface="Arial"/>
              </a:rPr>
              <a:t>CFIR</a:t>
            </a:r>
            <a:r>
              <a:rPr lang="nl-NL" sz="1600" dirty="0">
                <a:latin typeface="Arial"/>
                <a:cs typeface="Arial"/>
              </a:rPr>
              <a:t>)</a:t>
            </a:r>
          </a:p>
          <a:p>
            <a:r>
              <a:rPr lang="nl-NL" sz="1600" dirty="0">
                <a:latin typeface="Arial"/>
                <a:cs typeface="Arial"/>
              </a:rPr>
              <a:t>(</a:t>
            </a:r>
            <a:r>
              <a:rPr lang="nl-NL" sz="1600" err="1">
                <a:latin typeface="Arial"/>
                <a:cs typeface="Arial"/>
              </a:rPr>
              <a:t>Damschröder</a:t>
            </a:r>
            <a:r>
              <a:rPr lang="nl-NL" sz="1600" dirty="0">
                <a:latin typeface="Arial"/>
                <a:cs typeface="Arial"/>
              </a:rPr>
              <a:t>, 2022)</a:t>
            </a:r>
          </a:p>
          <a:p>
            <a:r>
              <a:rPr lang="nl-NL" sz="1600" err="1">
                <a:latin typeface="Arial"/>
                <a:cs typeface="Arial"/>
              </a:rPr>
              <a:t>Thematic</a:t>
            </a:r>
            <a:r>
              <a:rPr lang="nl-NL" sz="1600" dirty="0">
                <a:latin typeface="Arial"/>
                <a:cs typeface="Arial"/>
              </a:rPr>
              <a:t> analysis</a:t>
            </a:r>
          </a:p>
        </p:txBody>
      </p:sp>
      <p:sp>
        <p:nvSpPr>
          <p:cNvPr id="2" name="Tekstvak 1">
            <a:extLst>
              <a:ext uri="{FF2B5EF4-FFF2-40B4-BE49-F238E27FC236}">
                <a16:creationId xmlns:a16="http://schemas.microsoft.com/office/drawing/2014/main" id="{7B16D516-EC43-8BB6-73CB-A348548B5A76}"/>
              </a:ext>
            </a:extLst>
          </p:cNvPr>
          <p:cNvSpPr txBox="1"/>
          <p:nvPr/>
        </p:nvSpPr>
        <p:spPr>
          <a:xfrm>
            <a:off x="1737118" y="2982840"/>
            <a:ext cx="4071257" cy="1323439"/>
          </a:xfrm>
          <a:prstGeom prst="rect">
            <a:avLst/>
          </a:prstGeom>
          <a:noFill/>
        </p:spPr>
        <p:txBody>
          <a:bodyPr wrap="square" lIns="91440" tIns="45720" rIns="91440" bIns="45720" rtlCol="0" anchor="t">
            <a:spAutoFit/>
          </a:bodyPr>
          <a:lstStyle/>
          <a:p>
            <a:r>
              <a:rPr lang="nl-NL" sz="1600" err="1">
                <a:latin typeface="Arial"/>
                <a:cs typeface="Arial"/>
              </a:rPr>
              <a:t>Multidisciplinary</a:t>
            </a:r>
            <a:r>
              <a:rPr lang="nl-NL" sz="1600" dirty="0">
                <a:latin typeface="Arial"/>
                <a:cs typeface="Arial"/>
              </a:rPr>
              <a:t> </a:t>
            </a:r>
            <a:r>
              <a:rPr lang="nl-NL" sz="1600" err="1">
                <a:latin typeface="Arial"/>
                <a:cs typeface="Arial"/>
              </a:rPr>
              <a:t>perioperative</a:t>
            </a:r>
            <a:r>
              <a:rPr lang="nl-NL" sz="1600" dirty="0">
                <a:latin typeface="Arial"/>
                <a:cs typeface="Arial"/>
              </a:rPr>
              <a:t> care team</a:t>
            </a:r>
          </a:p>
          <a:p>
            <a:r>
              <a:rPr lang="nl-NL" sz="1600" err="1">
                <a:latin typeface="Arial"/>
                <a:cs typeface="Arial"/>
              </a:rPr>
              <a:t>Hospital</a:t>
            </a:r>
            <a:r>
              <a:rPr lang="nl-NL" sz="1600" dirty="0">
                <a:latin typeface="Arial"/>
                <a:cs typeface="Arial"/>
              </a:rPr>
              <a:t> management</a:t>
            </a:r>
          </a:p>
          <a:p>
            <a:r>
              <a:rPr lang="nl-NL" sz="1600" dirty="0">
                <a:latin typeface="Arial"/>
                <a:cs typeface="Arial"/>
              </a:rPr>
              <a:t>Datamanagers</a:t>
            </a:r>
          </a:p>
          <a:p>
            <a:r>
              <a:rPr lang="nl-NL" sz="1600" dirty="0">
                <a:latin typeface="Arial"/>
                <a:cs typeface="Arial"/>
              </a:rPr>
              <a:t>Dashboard </a:t>
            </a:r>
            <a:r>
              <a:rPr lang="nl-NL" sz="1600" err="1">
                <a:latin typeface="Arial"/>
                <a:cs typeface="Arial"/>
              </a:rPr>
              <a:t>developers</a:t>
            </a:r>
            <a:endParaRPr lang="nl-NL" sz="1600">
              <a:latin typeface="Arial"/>
              <a:cs typeface="Arial"/>
            </a:endParaRPr>
          </a:p>
          <a:p>
            <a:r>
              <a:rPr lang="nl-NL" sz="1600" err="1">
                <a:latin typeface="Arial"/>
                <a:cs typeface="Arial"/>
              </a:rPr>
              <a:t>Patient</a:t>
            </a:r>
            <a:r>
              <a:rPr lang="nl-NL" sz="1600" dirty="0">
                <a:latin typeface="Arial"/>
                <a:cs typeface="Arial"/>
              </a:rPr>
              <a:t> </a:t>
            </a:r>
            <a:r>
              <a:rPr lang="nl-NL" sz="1600" err="1">
                <a:latin typeface="Arial"/>
                <a:cs typeface="Arial"/>
              </a:rPr>
              <a:t>reprentatives</a:t>
            </a:r>
            <a:r>
              <a:rPr lang="nl-NL" sz="1600" dirty="0">
                <a:latin typeface="Arial"/>
                <a:cs typeface="Arial"/>
              </a:rPr>
              <a:t> </a:t>
            </a:r>
          </a:p>
        </p:txBody>
      </p:sp>
      <p:sp>
        <p:nvSpPr>
          <p:cNvPr id="6" name="Google Shape;148;p2">
            <a:extLst>
              <a:ext uri="{FF2B5EF4-FFF2-40B4-BE49-F238E27FC236}">
                <a16:creationId xmlns:a16="http://schemas.microsoft.com/office/drawing/2014/main" id="{DC33D17C-284C-3D55-1D84-E3C4DC5556F9}"/>
              </a:ext>
            </a:extLst>
          </p:cNvPr>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err="1">
                <a:solidFill>
                  <a:schemeClr val="tx1"/>
                </a:solidFill>
                <a:latin typeface="Arial"/>
                <a:cs typeface="Arial"/>
                <a:sym typeface="Arial"/>
              </a:rPr>
              <a:t>Methods</a:t>
            </a:r>
            <a:endParaRPr dirty="0">
              <a:solidFill>
                <a:schemeClr val="tx1"/>
              </a:solidFill>
            </a:endParaRPr>
          </a:p>
        </p:txBody>
      </p:sp>
      <p:sp>
        <p:nvSpPr>
          <p:cNvPr id="18" name="Tekstvak 17">
            <a:extLst>
              <a:ext uri="{FF2B5EF4-FFF2-40B4-BE49-F238E27FC236}">
                <a16:creationId xmlns:a16="http://schemas.microsoft.com/office/drawing/2014/main" id="{A25DD1FB-C737-2FD3-A652-C2264BAD58FD}"/>
              </a:ext>
            </a:extLst>
          </p:cNvPr>
          <p:cNvSpPr txBox="1"/>
          <p:nvPr/>
        </p:nvSpPr>
        <p:spPr>
          <a:xfrm>
            <a:off x="7718296" y="2027350"/>
            <a:ext cx="4285283" cy="830997"/>
          </a:xfrm>
          <a:prstGeom prst="rect">
            <a:avLst/>
          </a:prstGeom>
          <a:noFill/>
        </p:spPr>
        <p:txBody>
          <a:bodyPr wrap="square" lIns="91440" tIns="45720" rIns="91440" bIns="45720" rtlCol="0" anchor="t">
            <a:spAutoFit/>
          </a:bodyPr>
          <a:lstStyle/>
          <a:p>
            <a:r>
              <a:rPr lang="nl-NL" sz="1600" err="1">
                <a:latin typeface="Arial"/>
                <a:cs typeface="Arial"/>
              </a:rPr>
              <a:t>Measurement</a:t>
            </a:r>
            <a:r>
              <a:rPr lang="nl-NL" sz="1600" dirty="0">
                <a:latin typeface="Arial"/>
                <a:cs typeface="Arial"/>
              </a:rPr>
              <a:t> Instrument </a:t>
            </a:r>
            <a:r>
              <a:rPr lang="nl-NL" sz="1600" err="1">
                <a:latin typeface="Arial"/>
                <a:cs typeface="Arial"/>
              </a:rPr>
              <a:t>for</a:t>
            </a:r>
            <a:r>
              <a:rPr lang="nl-NL" sz="1600" dirty="0">
                <a:latin typeface="Arial"/>
                <a:cs typeface="Arial"/>
              </a:rPr>
              <a:t> </a:t>
            </a:r>
          </a:p>
          <a:p>
            <a:r>
              <a:rPr lang="nl-NL" sz="1600" err="1">
                <a:latin typeface="Arial"/>
                <a:cs typeface="Arial"/>
              </a:rPr>
              <a:t>Determinants</a:t>
            </a:r>
            <a:r>
              <a:rPr lang="nl-NL" sz="1600" dirty="0">
                <a:latin typeface="Arial"/>
                <a:cs typeface="Arial"/>
              </a:rPr>
              <a:t> of </a:t>
            </a:r>
            <a:r>
              <a:rPr lang="nl-NL" sz="1600" err="1">
                <a:latin typeface="Arial"/>
                <a:cs typeface="Arial"/>
              </a:rPr>
              <a:t>Innovations</a:t>
            </a:r>
            <a:r>
              <a:rPr lang="nl-NL" sz="1600" dirty="0">
                <a:latin typeface="Arial"/>
                <a:cs typeface="Arial"/>
              </a:rPr>
              <a:t> (Fleuren, 2004) </a:t>
            </a:r>
          </a:p>
          <a:p>
            <a:r>
              <a:rPr lang="nl-NL" sz="1600" dirty="0">
                <a:latin typeface="Arial"/>
                <a:cs typeface="Arial"/>
              </a:rPr>
              <a:t>Development interview guide</a:t>
            </a:r>
          </a:p>
        </p:txBody>
      </p:sp>
      <p:sp>
        <p:nvSpPr>
          <p:cNvPr id="3" name="Rechthoek 2">
            <a:extLst>
              <a:ext uri="{FF2B5EF4-FFF2-40B4-BE49-F238E27FC236}">
                <a16:creationId xmlns:a16="http://schemas.microsoft.com/office/drawing/2014/main" id="{5330E455-1774-11A2-AA6B-2D0881BA3D3F}"/>
              </a:ext>
            </a:extLst>
          </p:cNvPr>
          <p:cNvSpPr/>
          <p:nvPr/>
        </p:nvSpPr>
        <p:spPr>
          <a:xfrm>
            <a:off x="1737118" y="2917920"/>
            <a:ext cx="4120350" cy="1434622"/>
          </a:xfrm>
          <a:prstGeom prst="rect">
            <a:avLst/>
          </a:prstGeom>
          <a:noFill/>
          <a:ln>
            <a:solidFill>
              <a:srgbClr val="60C9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1F1E78C5-23A0-8E8B-E909-64A5A05C5478}"/>
              </a:ext>
            </a:extLst>
          </p:cNvPr>
          <p:cNvSpPr txBox="1"/>
          <p:nvPr/>
        </p:nvSpPr>
        <p:spPr>
          <a:xfrm>
            <a:off x="0" y="6484942"/>
            <a:ext cx="10527957" cy="307777"/>
          </a:xfrm>
          <a:prstGeom prst="rect">
            <a:avLst/>
          </a:prstGeom>
          <a:noFill/>
        </p:spPr>
        <p:txBody>
          <a:bodyPr wrap="square" rtlCol="0">
            <a:spAutoFit/>
          </a:bodyPr>
          <a:lstStyle/>
          <a:p>
            <a:r>
              <a:rPr lang="nl-NL" dirty="0">
                <a:solidFill>
                  <a:schemeClr val="bg1"/>
                </a:solidFill>
              </a:rPr>
              <a:t>European Society of </a:t>
            </a:r>
            <a:r>
              <a:rPr lang="nl-NL" dirty="0" err="1">
                <a:solidFill>
                  <a:schemeClr val="bg1"/>
                </a:solidFill>
              </a:rPr>
              <a:t>Thoracic</a:t>
            </a:r>
            <a:r>
              <a:rPr lang="nl-NL" dirty="0">
                <a:solidFill>
                  <a:schemeClr val="bg1"/>
                </a:solidFill>
              </a:rPr>
              <a:t> </a:t>
            </a:r>
            <a:r>
              <a:rPr lang="nl-NL" dirty="0" err="1">
                <a:solidFill>
                  <a:schemeClr val="bg1"/>
                </a:solidFill>
              </a:rPr>
              <a:t>Surgeons</a:t>
            </a:r>
            <a:r>
              <a:rPr lang="nl-NL" dirty="0">
                <a:solidFill>
                  <a:schemeClr val="bg1"/>
                </a:solidFill>
              </a:rPr>
              <a:t>, 26 May 2025</a:t>
            </a:r>
          </a:p>
        </p:txBody>
      </p:sp>
      <p:sp>
        <p:nvSpPr>
          <p:cNvPr id="5" name="Stroomdiagram: Verbindingslijn 4">
            <a:extLst>
              <a:ext uri="{FF2B5EF4-FFF2-40B4-BE49-F238E27FC236}">
                <a16:creationId xmlns:a16="http://schemas.microsoft.com/office/drawing/2014/main" id="{49D08907-43B5-AAB8-CF30-A9FBBBD0B78D}"/>
              </a:ext>
            </a:extLst>
          </p:cNvPr>
          <p:cNvSpPr/>
          <p:nvPr/>
        </p:nvSpPr>
        <p:spPr>
          <a:xfrm>
            <a:off x="1226561" y="1981260"/>
            <a:ext cx="914400" cy="914400"/>
          </a:xfrm>
          <a:prstGeom prst="flowChartConnector">
            <a:avLst/>
          </a:prstGeom>
          <a:solidFill>
            <a:srgbClr val="60C9CD"/>
          </a:solidFill>
          <a:ln>
            <a:solidFill>
              <a:srgbClr val="60C9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descr="Chatten met effen opvulling">
            <a:extLst>
              <a:ext uri="{FF2B5EF4-FFF2-40B4-BE49-F238E27FC236}">
                <a16:creationId xmlns:a16="http://schemas.microsoft.com/office/drawing/2014/main" id="{7F03092F-8159-F493-A035-93B36B793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6561" y="2005450"/>
            <a:ext cx="914400" cy="914400"/>
          </a:xfrm>
          <a:prstGeom prst="rect">
            <a:avLst/>
          </a:prstGeom>
        </p:spPr>
      </p:pic>
      <p:sp>
        <p:nvSpPr>
          <p:cNvPr id="8" name="Stroomdiagram: Verbindingslijn 7">
            <a:extLst>
              <a:ext uri="{FF2B5EF4-FFF2-40B4-BE49-F238E27FC236}">
                <a16:creationId xmlns:a16="http://schemas.microsoft.com/office/drawing/2014/main" id="{F8FFDEA6-4F20-821D-307B-E96E48D98489}"/>
              </a:ext>
            </a:extLst>
          </p:cNvPr>
          <p:cNvSpPr/>
          <p:nvPr/>
        </p:nvSpPr>
        <p:spPr>
          <a:xfrm>
            <a:off x="1226561" y="4929364"/>
            <a:ext cx="914400" cy="914400"/>
          </a:xfrm>
          <a:prstGeom prst="flowChartConnector">
            <a:avLst/>
          </a:prstGeom>
          <a:solidFill>
            <a:srgbClr val="60C9CD"/>
          </a:solidFill>
          <a:ln>
            <a:solidFill>
              <a:srgbClr val="60C9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Graphic 8" descr="Vergadering met effen opvulling">
            <a:extLst>
              <a:ext uri="{FF2B5EF4-FFF2-40B4-BE49-F238E27FC236}">
                <a16:creationId xmlns:a16="http://schemas.microsoft.com/office/drawing/2014/main" id="{28F3ECC2-54AF-7550-922F-7EBF4581C5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6561" y="4912928"/>
            <a:ext cx="914400" cy="914400"/>
          </a:xfrm>
          <a:prstGeom prst="rect">
            <a:avLst/>
          </a:prstGeom>
        </p:spPr>
      </p:pic>
      <p:sp>
        <p:nvSpPr>
          <p:cNvPr id="10" name="Stroomdiagram: Verbindingslijn 9">
            <a:extLst>
              <a:ext uri="{FF2B5EF4-FFF2-40B4-BE49-F238E27FC236}">
                <a16:creationId xmlns:a16="http://schemas.microsoft.com/office/drawing/2014/main" id="{604811D2-1719-6E08-D53C-0A9B0A387521}"/>
              </a:ext>
            </a:extLst>
          </p:cNvPr>
          <p:cNvSpPr/>
          <p:nvPr/>
        </p:nvSpPr>
        <p:spPr>
          <a:xfrm>
            <a:off x="6776459" y="1981007"/>
            <a:ext cx="914400" cy="914400"/>
          </a:xfrm>
          <a:prstGeom prst="flowChartConnector">
            <a:avLst/>
          </a:prstGeom>
          <a:solidFill>
            <a:srgbClr val="60C9CD"/>
          </a:solidFill>
          <a:ln>
            <a:solidFill>
              <a:srgbClr val="60C9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descr="Klembord met effen opvulling">
            <a:extLst>
              <a:ext uri="{FF2B5EF4-FFF2-40B4-BE49-F238E27FC236}">
                <a16:creationId xmlns:a16="http://schemas.microsoft.com/office/drawing/2014/main" id="{2EB2E624-1777-BA1E-A687-D6AE6303B7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20929" y="2005450"/>
            <a:ext cx="852897" cy="852897"/>
          </a:xfrm>
          <a:prstGeom prst="rect">
            <a:avLst/>
          </a:prstGeom>
        </p:spPr>
      </p:pic>
      <p:sp>
        <p:nvSpPr>
          <p:cNvPr id="13" name="Stroomdiagram: Verbindingslijn 12">
            <a:extLst>
              <a:ext uri="{FF2B5EF4-FFF2-40B4-BE49-F238E27FC236}">
                <a16:creationId xmlns:a16="http://schemas.microsoft.com/office/drawing/2014/main" id="{925EA32E-2D44-9697-FEAF-8204DE61E044}"/>
              </a:ext>
            </a:extLst>
          </p:cNvPr>
          <p:cNvSpPr/>
          <p:nvPr/>
        </p:nvSpPr>
        <p:spPr>
          <a:xfrm>
            <a:off x="6790177" y="4712442"/>
            <a:ext cx="914400" cy="914400"/>
          </a:xfrm>
          <a:prstGeom prst="flowChartConnector">
            <a:avLst/>
          </a:prstGeom>
          <a:solidFill>
            <a:srgbClr val="60C9CD"/>
          </a:solidFill>
          <a:ln>
            <a:solidFill>
              <a:srgbClr val="60C9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descr="Tandwielen met effen opvulling">
            <a:extLst>
              <a:ext uri="{FF2B5EF4-FFF2-40B4-BE49-F238E27FC236}">
                <a16:creationId xmlns:a16="http://schemas.microsoft.com/office/drawing/2014/main" id="{8FC63CEF-6484-EC70-6BAA-83880ADB8D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3870" y="4702623"/>
            <a:ext cx="914400" cy="914400"/>
          </a:xfrm>
          <a:prstGeom prst="rect">
            <a:avLst/>
          </a:prstGeom>
        </p:spPr>
      </p:pic>
      <p:pic>
        <p:nvPicPr>
          <p:cNvPr id="17" name="Afbeelding 16">
            <a:extLst>
              <a:ext uri="{FF2B5EF4-FFF2-40B4-BE49-F238E27FC236}">
                <a16:creationId xmlns:a16="http://schemas.microsoft.com/office/drawing/2014/main" id="{8C4C3958-293C-7BBE-7F52-C93363A51E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pic>
        <p:nvPicPr>
          <p:cNvPr id="19" name="Google Shape;115;p1">
            <a:extLst>
              <a:ext uri="{FF2B5EF4-FFF2-40B4-BE49-F238E27FC236}">
                <a16:creationId xmlns:a16="http://schemas.microsoft.com/office/drawing/2014/main" id="{95197857-19FD-1524-1C57-3EBC833BABEC}"/>
              </a:ext>
            </a:extLst>
          </p:cNvPr>
          <p:cNvPicPr preferRelativeResize="0"/>
          <p:nvPr/>
        </p:nvPicPr>
        <p:blipFill rotWithShape="1">
          <a:blip r:embed="rId13">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26061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18"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148;p2">
            <a:extLst>
              <a:ext uri="{FF2B5EF4-FFF2-40B4-BE49-F238E27FC236}">
                <a16:creationId xmlns:a16="http://schemas.microsoft.com/office/drawing/2014/main" id="{DC33D17C-284C-3D55-1D84-E3C4DC5556F9}"/>
              </a:ext>
            </a:extLst>
          </p:cNvPr>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err="1">
                <a:solidFill>
                  <a:schemeClr val="tx1"/>
                </a:solidFill>
                <a:latin typeface="Arial"/>
                <a:cs typeface="Arial"/>
                <a:sym typeface="Arial"/>
              </a:rPr>
              <a:t>Results</a:t>
            </a:r>
            <a:endParaRPr dirty="0">
              <a:solidFill>
                <a:schemeClr val="tx1"/>
              </a:solidFill>
            </a:endParaRPr>
          </a:p>
        </p:txBody>
      </p:sp>
      <p:sp>
        <p:nvSpPr>
          <p:cNvPr id="2" name="Tekstvak 1">
            <a:extLst>
              <a:ext uri="{FF2B5EF4-FFF2-40B4-BE49-F238E27FC236}">
                <a16:creationId xmlns:a16="http://schemas.microsoft.com/office/drawing/2014/main" id="{DF2A3E70-07AB-A410-4957-A310F8096501}"/>
              </a:ext>
            </a:extLst>
          </p:cNvPr>
          <p:cNvSpPr txBox="1"/>
          <p:nvPr/>
        </p:nvSpPr>
        <p:spPr>
          <a:xfrm>
            <a:off x="0" y="6484942"/>
            <a:ext cx="10527957" cy="307777"/>
          </a:xfrm>
          <a:prstGeom prst="rect">
            <a:avLst/>
          </a:prstGeom>
          <a:noFill/>
        </p:spPr>
        <p:txBody>
          <a:bodyPr wrap="square" rtlCol="0">
            <a:spAutoFit/>
          </a:bodyPr>
          <a:lstStyle/>
          <a:p>
            <a:r>
              <a:rPr lang="nl-NL" dirty="0">
                <a:solidFill>
                  <a:schemeClr val="bg1"/>
                </a:solidFill>
              </a:rPr>
              <a:t>European Society of </a:t>
            </a:r>
            <a:r>
              <a:rPr lang="nl-NL" dirty="0" err="1">
                <a:solidFill>
                  <a:schemeClr val="bg1"/>
                </a:solidFill>
              </a:rPr>
              <a:t>Thoracic</a:t>
            </a:r>
            <a:r>
              <a:rPr lang="nl-NL" dirty="0">
                <a:solidFill>
                  <a:schemeClr val="bg1"/>
                </a:solidFill>
              </a:rPr>
              <a:t> </a:t>
            </a:r>
            <a:r>
              <a:rPr lang="nl-NL" dirty="0" err="1">
                <a:solidFill>
                  <a:schemeClr val="bg1"/>
                </a:solidFill>
              </a:rPr>
              <a:t>Surgeons</a:t>
            </a:r>
            <a:r>
              <a:rPr lang="nl-NL" dirty="0">
                <a:solidFill>
                  <a:schemeClr val="bg1"/>
                </a:solidFill>
              </a:rPr>
              <a:t>, 26 May 2025</a:t>
            </a:r>
          </a:p>
        </p:txBody>
      </p:sp>
      <p:graphicFrame>
        <p:nvGraphicFramePr>
          <p:cNvPr id="7" name="Tabel 45">
            <a:extLst>
              <a:ext uri="{FF2B5EF4-FFF2-40B4-BE49-F238E27FC236}">
                <a16:creationId xmlns:a16="http://schemas.microsoft.com/office/drawing/2014/main" id="{E2D00B29-2701-386F-6E31-09DDB6B7F1AF}"/>
              </a:ext>
            </a:extLst>
          </p:cNvPr>
          <p:cNvGraphicFramePr>
            <a:graphicFrameLocks noGrp="1"/>
          </p:cNvGraphicFramePr>
          <p:nvPr/>
        </p:nvGraphicFramePr>
        <p:xfrm>
          <a:off x="922899" y="264154"/>
          <a:ext cx="9920672" cy="6525607"/>
        </p:xfrm>
        <a:graphic>
          <a:graphicData uri="http://schemas.openxmlformats.org/drawingml/2006/table">
            <a:tbl>
              <a:tblPr firstRow="1" bandRow="1">
                <a:tableStyleId>{74C1A8A3-306A-4EB7-A6B1-4F7E0EB9C5D6}</a:tableStyleId>
              </a:tblPr>
              <a:tblGrid>
                <a:gridCol w="3334166">
                  <a:extLst>
                    <a:ext uri="{9D8B030D-6E8A-4147-A177-3AD203B41FA5}">
                      <a16:colId xmlns:a16="http://schemas.microsoft.com/office/drawing/2014/main" val="1597488853"/>
                    </a:ext>
                  </a:extLst>
                </a:gridCol>
                <a:gridCol w="3293253">
                  <a:extLst>
                    <a:ext uri="{9D8B030D-6E8A-4147-A177-3AD203B41FA5}">
                      <a16:colId xmlns:a16="http://schemas.microsoft.com/office/drawing/2014/main" val="3205244903"/>
                    </a:ext>
                  </a:extLst>
                </a:gridCol>
                <a:gridCol w="3293253">
                  <a:extLst>
                    <a:ext uri="{9D8B030D-6E8A-4147-A177-3AD203B41FA5}">
                      <a16:colId xmlns:a16="http://schemas.microsoft.com/office/drawing/2014/main" val="64464741"/>
                    </a:ext>
                  </a:extLst>
                </a:gridCol>
              </a:tblGrid>
              <a:tr h="368647">
                <a:tc>
                  <a:txBody>
                    <a:bodyPr/>
                    <a:lstStyle/>
                    <a:p>
                      <a:pPr algn="ctr"/>
                      <a:r>
                        <a:rPr lang="nl-NL" sz="1800" b="1" dirty="0">
                          <a:solidFill>
                            <a:schemeClr val="tx1"/>
                          </a:solidFill>
                          <a:latin typeface="+mj-lt"/>
                        </a:rPr>
                        <a:t>CFIR Domain</a:t>
                      </a:r>
                    </a:p>
                  </a:txBody>
                  <a:tcPr>
                    <a:solidFill>
                      <a:srgbClr val="60C9CD"/>
                    </a:solidFill>
                  </a:tcPr>
                </a:tc>
                <a:tc>
                  <a:txBody>
                    <a:bodyPr/>
                    <a:lstStyle/>
                    <a:p>
                      <a:pPr algn="ctr"/>
                      <a:r>
                        <a:rPr lang="nl-NL" sz="1800" b="1" dirty="0" err="1">
                          <a:solidFill>
                            <a:schemeClr val="tx1"/>
                          </a:solidFill>
                          <a:latin typeface="+mj-lt"/>
                        </a:rPr>
                        <a:t>Theme</a:t>
                      </a:r>
                      <a:endParaRPr lang="nl-NL" sz="1800" b="1" dirty="0">
                        <a:solidFill>
                          <a:schemeClr val="tx1"/>
                        </a:solidFill>
                        <a:latin typeface="+mj-lt"/>
                      </a:endParaRPr>
                    </a:p>
                  </a:txBody>
                  <a:tcPr>
                    <a:solidFill>
                      <a:srgbClr val="60C9CD"/>
                    </a:solidFill>
                  </a:tcPr>
                </a:tc>
                <a:tc>
                  <a:txBody>
                    <a:bodyPr/>
                    <a:lstStyle/>
                    <a:p>
                      <a:pPr algn="ctr"/>
                      <a:r>
                        <a:rPr lang="nl-NL" sz="1800" dirty="0">
                          <a:solidFill>
                            <a:schemeClr val="tx1"/>
                          </a:solidFill>
                          <a:latin typeface="+mj-lt"/>
                        </a:rPr>
                        <a:t>F/B</a:t>
                      </a:r>
                    </a:p>
                  </a:txBody>
                  <a:tcPr>
                    <a:solidFill>
                      <a:srgbClr val="60C9CD"/>
                    </a:solidFill>
                  </a:tcPr>
                </a:tc>
                <a:extLst>
                  <a:ext uri="{0D108BD9-81ED-4DB2-BD59-A6C34878D82A}">
                    <a16:rowId xmlns:a16="http://schemas.microsoft.com/office/drawing/2014/main" val="2509248090"/>
                  </a:ext>
                </a:extLst>
              </a:tr>
              <a:tr h="540518">
                <a:tc rowSpan="6">
                  <a:txBody>
                    <a:bodyPr/>
                    <a:lstStyle/>
                    <a:p>
                      <a:r>
                        <a:rPr lang="nl-NL" sz="1600" b="1" dirty="0" err="1">
                          <a:latin typeface="+mj-lt"/>
                        </a:rPr>
                        <a:t>Innovation</a:t>
                      </a:r>
                      <a:endParaRPr lang="nl-NL" sz="1600" b="1"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err="1">
                          <a:solidFill>
                            <a:schemeClr val="dk1"/>
                          </a:solidFill>
                          <a:latin typeface="+mn-lt"/>
                          <a:ea typeface="+mn-ea"/>
                          <a:cs typeface="+mn-cs"/>
                        </a:rPr>
                        <a:t>Registration</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burden</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for</a:t>
                      </a:r>
                      <a:r>
                        <a:rPr lang="nl-NL" sz="1600" kern="1200" dirty="0">
                          <a:solidFill>
                            <a:schemeClr val="dk1"/>
                          </a:solidFill>
                          <a:latin typeface="+mn-lt"/>
                          <a:ea typeface="+mn-ea"/>
                          <a:cs typeface="+mn-cs"/>
                        </a:rPr>
                        <a:t> data entry</a:t>
                      </a:r>
                    </a:p>
                    <a:p>
                      <a:endParaRPr lang="nl-NL" sz="1600" dirty="0">
                        <a:latin typeface="+mj-lt"/>
                      </a:endParaRPr>
                    </a:p>
                  </a:txBody>
                  <a:tcPr/>
                </a:tc>
                <a:tc>
                  <a:txBody>
                    <a:bodyPr/>
                    <a:lstStyle/>
                    <a:p>
                      <a:r>
                        <a:rPr lang="nl-NL" sz="1600" dirty="0">
                          <a:latin typeface="+mj-lt"/>
                        </a:rPr>
                        <a:t>Barrier</a:t>
                      </a:r>
                    </a:p>
                  </a:txBody>
                  <a:tcPr/>
                </a:tc>
                <a:extLst>
                  <a:ext uri="{0D108BD9-81ED-4DB2-BD59-A6C34878D82A}">
                    <a16:rowId xmlns:a16="http://schemas.microsoft.com/office/drawing/2014/main" val="3651231787"/>
                  </a:ext>
                </a:extLst>
              </a:tr>
              <a:tr h="312931">
                <a:tc vMerge="1">
                  <a:txBody>
                    <a:bodyPr/>
                    <a:lstStyle/>
                    <a:p>
                      <a:endParaRPr lang="nl-NL" sz="1600" dirty="0">
                        <a:latin typeface="+mj-lt"/>
                      </a:endParaRPr>
                    </a:p>
                  </a:txBody>
                  <a:tcPr/>
                </a:tc>
                <a:tc>
                  <a:txBody>
                    <a:bodyPr/>
                    <a:lstStyle/>
                    <a:p>
                      <a:r>
                        <a:rPr lang="nl-NL" sz="1600" dirty="0">
                          <a:latin typeface="+mj-lt"/>
                        </a:rPr>
                        <a:t>Concise </a:t>
                      </a:r>
                      <a:r>
                        <a:rPr lang="nl-NL" sz="1600" dirty="0" err="1">
                          <a:latin typeface="+mj-lt"/>
                        </a:rPr>
                        <a:t>definitions</a:t>
                      </a:r>
                      <a:r>
                        <a:rPr lang="nl-NL" sz="1600" dirty="0">
                          <a:latin typeface="+mj-lt"/>
                        </a:rPr>
                        <a:t> in dashboard</a:t>
                      </a:r>
                    </a:p>
                  </a:txBody>
                  <a:tcPr/>
                </a:tc>
                <a:tc>
                  <a:txBody>
                    <a:bodyPr/>
                    <a:lstStyle/>
                    <a:p>
                      <a:r>
                        <a:rPr lang="nl-NL" sz="1600" dirty="0">
                          <a:solidFill>
                            <a:schemeClr val="tx1"/>
                          </a:solidFill>
                          <a:latin typeface="+mj-lt"/>
                        </a:rPr>
                        <a:t>Facilitator</a:t>
                      </a:r>
                    </a:p>
                  </a:txBody>
                  <a:tcPr/>
                </a:tc>
                <a:extLst>
                  <a:ext uri="{0D108BD9-81ED-4DB2-BD59-A6C34878D82A}">
                    <a16:rowId xmlns:a16="http://schemas.microsoft.com/office/drawing/2014/main" val="3746622096"/>
                  </a:ext>
                </a:extLst>
              </a:tr>
              <a:tr h="312931">
                <a:tc vMerge="1">
                  <a:txBody>
                    <a:bodyPr/>
                    <a:lstStyle/>
                    <a:p>
                      <a:endParaRPr lang="nl-NL" sz="1600" dirty="0">
                        <a:latin typeface="+mj-lt"/>
                      </a:endParaRPr>
                    </a:p>
                  </a:txBody>
                  <a:tcPr/>
                </a:tc>
                <a:tc>
                  <a:txBody>
                    <a:bodyPr/>
                    <a:lstStyle/>
                    <a:p>
                      <a:r>
                        <a:rPr lang="nl-NL" sz="1600" dirty="0" err="1">
                          <a:latin typeface="+mj-lt"/>
                        </a:rPr>
                        <a:t>Sensitivity</a:t>
                      </a:r>
                      <a:r>
                        <a:rPr lang="nl-NL" sz="1600" dirty="0">
                          <a:latin typeface="+mj-lt"/>
                        </a:rPr>
                        <a:t> </a:t>
                      </a:r>
                      <a:r>
                        <a:rPr lang="nl-NL" sz="1600" dirty="0" err="1">
                          <a:latin typeface="+mj-lt"/>
                        </a:rPr>
                        <a:t>to</a:t>
                      </a:r>
                      <a:r>
                        <a:rPr lang="nl-NL" sz="1600" dirty="0">
                          <a:latin typeface="+mj-lt"/>
                        </a:rPr>
                        <a:t> </a:t>
                      </a:r>
                      <a:r>
                        <a:rPr lang="nl-NL" sz="1600" dirty="0" err="1">
                          <a:latin typeface="+mj-lt"/>
                        </a:rPr>
                        <a:t>errors</a:t>
                      </a:r>
                      <a:r>
                        <a:rPr lang="nl-NL" sz="1600" dirty="0">
                          <a:latin typeface="+mj-lt"/>
                        </a:rPr>
                        <a:t> in data entry</a:t>
                      </a:r>
                    </a:p>
                  </a:txBody>
                  <a:tcPr/>
                </a:tc>
                <a:tc>
                  <a:txBody>
                    <a:bodyPr/>
                    <a:lstStyle/>
                    <a:p>
                      <a:r>
                        <a:rPr lang="nl-NL" sz="1600" dirty="0">
                          <a:solidFill>
                            <a:schemeClr val="tx1"/>
                          </a:solidFill>
                          <a:latin typeface="+mj-lt"/>
                        </a:rPr>
                        <a:t>Barrier</a:t>
                      </a:r>
                    </a:p>
                  </a:txBody>
                  <a:tcPr/>
                </a:tc>
                <a:extLst>
                  <a:ext uri="{0D108BD9-81ED-4DB2-BD59-A6C34878D82A}">
                    <a16:rowId xmlns:a16="http://schemas.microsoft.com/office/drawing/2014/main" val="359303870"/>
                  </a:ext>
                </a:extLst>
              </a:tr>
              <a:tr h="312931">
                <a:tc vMerge="1">
                  <a:txBody>
                    <a:bodyPr/>
                    <a:lstStyle/>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chemeClr val="dk1"/>
                          </a:solidFill>
                          <a:latin typeface="+mn-lt"/>
                          <a:ea typeface="+mn-ea"/>
                          <a:cs typeface="+mn-cs"/>
                        </a:rPr>
                        <a:t>Monitor real-time </a:t>
                      </a:r>
                      <a:r>
                        <a:rPr lang="nl-NL" sz="1600" kern="1200" dirty="0" err="1">
                          <a:solidFill>
                            <a:schemeClr val="dk1"/>
                          </a:solidFill>
                          <a:latin typeface="+mn-lt"/>
                          <a:ea typeface="+mn-ea"/>
                          <a:cs typeface="+mn-cs"/>
                        </a:rPr>
                        <a:t>outcomes</a:t>
                      </a:r>
                      <a:endParaRPr lang="nl-NL" sz="1600" kern="1200" dirty="0">
                        <a:solidFill>
                          <a:schemeClr val="dk1"/>
                        </a:solidFill>
                        <a:latin typeface="+mn-lt"/>
                        <a:ea typeface="+mn-ea"/>
                        <a:cs typeface="+mn-cs"/>
                      </a:endParaRPr>
                    </a:p>
                  </a:txBody>
                  <a:tcPr/>
                </a:tc>
                <a:tc>
                  <a:txBody>
                    <a:bodyPr/>
                    <a:lstStyle/>
                    <a:p>
                      <a:r>
                        <a:rPr lang="nl-NL" sz="1600" dirty="0">
                          <a:solidFill>
                            <a:schemeClr val="tx1"/>
                          </a:solidFill>
                          <a:latin typeface="+mj-lt"/>
                        </a:rPr>
                        <a:t>Facilitator</a:t>
                      </a:r>
                    </a:p>
                  </a:txBody>
                  <a:tcPr/>
                </a:tc>
                <a:extLst>
                  <a:ext uri="{0D108BD9-81ED-4DB2-BD59-A6C34878D82A}">
                    <a16:rowId xmlns:a16="http://schemas.microsoft.com/office/drawing/2014/main" val="3515222520"/>
                  </a:ext>
                </a:extLst>
              </a:tr>
              <a:tr h="540518">
                <a:tc vMerge="1">
                  <a:txBody>
                    <a:bodyPr/>
                    <a:lstStyle/>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chemeClr val="dk1"/>
                          </a:solidFill>
                          <a:latin typeface="+mn-lt"/>
                          <a:ea typeface="+mn-ea"/>
                          <a:cs typeface="+mn-cs"/>
                        </a:rPr>
                        <a:t>Feedback </a:t>
                      </a:r>
                      <a:r>
                        <a:rPr lang="nl-NL" sz="1600" kern="1200" dirty="0" err="1">
                          <a:solidFill>
                            <a:schemeClr val="dk1"/>
                          </a:solidFill>
                          <a:latin typeface="+mn-lt"/>
                          <a:ea typeface="+mn-ea"/>
                          <a:cs typeface="+mn-cs"/>
                        </a:rPr>
                        <a:t>mechanism</a:t>
                      </a:r>
                      <a:endParaRPr lang="nl-NL" sz="1600" kern="1200" dirty="0">
                        <a:solidFill>
                          <a:schemeClr val="dk1"/>
                        </a:solidFill>
                        <a:latin typeface="+mn-lt"/>
                        <a:ea typeface="+mn-ea"/>
                        <a:cs typeface="+mn-cs"/>
                      </a:endParaRPr>
                    </a:p>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chemeClr val="tx1"/>
                          </a:solidFill>
                          <a:latin typeface="+mn-lt"/>
                          <a:ea typeface="+mn-ea"/>
                          <a:cs typeface="+mn-cs"/>
                        </a:rPr>
                        <a:t>Facilitator</a:t>
                      </a:r>
                    </a:p>
                    <a:p>
                      <a:endParaRPr lang="nl-NL" sz="1600" dirty="0">
                        <a:solidFill>
                          <a:schemeClr val="tx1"/>
                        </a:solidFill>
                        <a:latin typeface="+mj-lt"/>
                      </a:endParaRPr>
                    </a:p>
                  </a:txBody>
                  <a:tcPr/>
                </a:tc>
                <a:extLst>
                  <a:ext uri="{0D108BD9-81ED-4DB2-BD59-A6C34878D82A}">
                    <a16:rowId xmlns:a16="http://schemas.microsoft.com/office/drawing/2014/main" val="2476790138"/>
                  </a:ext>
                </a:extLst>
              </a:tr>
              <a:tr h="312931">
                <a:tc vMerge="1">
                  <a:txBody>
                    <a:bodyPr/>
                    <a:lstStyle/>
                    <a:p>
                      <a:endParaRPr lang="nl-NL" sz="1600" dirty="0">
                        <a:latin typeface="+mj-lt"/>
                      </a:endParaRPr>
                    </a:p>
                  </a:txBody>
                  <a:tcPr/>
                </a:tc>
                <a:tc>
                  <a:txBody>
                    <a:bodyPr/>
                    <a:lstStyle/>
                    <a:p>
                      <a:r>
                        <a:rPr lang="nl-NL" sz="1600" dirty="0">
                          <a:latin typeface="+mj-lt"/>
                        </a:rPr>
                        <a:t>Limited </a:t>
                      </a:r>
                      <a:r>
                        <a:rPr lang="nl-NL" sz="1600" dirty="0" err="1">
                          <a:latin typeface="+mj-lt"/>
                        </a:rPr>
                        <a:t>integration</a:t>
                      </a:r>
                      <a:r>
                        <a:rPr lang="nl-NL" sz="1600" dirty="0">
                          <a:latin typeface="+mj-lt"/>
                        </a:rPr>
                        <a:t> </a:t>
                      </a:r>
                      <a:r>
                        <a:rPr lang="nl-NL" sz="1600" dirty="0" err="1">
                          <a:latin typeface="+mj-lt"/>
                        </a:rPr>
                        <a:t>with</a:t>
                      </a:r>
                      <a:r>
                        <a:rPr lang="nl-NL" sz="1600" dirty="0">
                          <a:latin typeface="+mj-lt"/>
                        </a:rPr>
                        <a:t> </a:t>
                      </a:r>
                      <a:r>
                        <a:rPr lang="nl-NL" sz="1600" dirty="0" err="1">
                          <a:latin typeface="+mj-lt"/>
                        </a:rPr>
                        <a:t>EPRs</a:t>
                      </a:r>
                      <a:endParaRPr lang="nl-NL" sz="1600" dirty="0">
                        <a:latin typeface="+mj-lt"/>
                      </a:endParaRPr>
                    </a:p>
                  </a:txBody>
                  <a:tcPr/>
                </a:tc>
                <a:tc>
                  <a:txBody>
                    <a:bodyPr/>
                    <a:lstStyle/>
                    <a:p>
                      <a:r>
                        <a:rPr lang="nl-NL" sz="1600" dirty="0">
                          <a:solidFill>
                            <a:schemeClr val="tx1"/>
                          </a:solidFill>
                          <a:latin typeface="+mj-lt"/>
                        </a:rPr>
                        <a:t>Barrier</a:t>
                      </a:r>
                    </a:p>
                  </a:txBody>
                  <a:tcPr/>
                </a:tc>
                <a:extLst>
                  <a:ext uri="{0D108BD9-81ED-4DB2-BD59-A6C34878D82A}">
                    <a16:rowId xmlns:a16="http://schemas.microsoft.com/office/drawing/2014/main" val="3915231778"/>
                  </a:ext>
                </a:extLst>
              </a:tr>
              <a:tr h="312931">
                <a:tc rowSpan="4">
                  <a:txBody>
                    <a:bodyPr/>
                    <a:lstStyle/>
                    <a:p>
                      <a:r>
                        <a:rPr lang="nl-NL" sz="1600" b="1" dirty="0">
                          <a:latin typeface="+mj-lt"/>
                        </a:rPr>
                        <a:t>Inner Setting</a:t>
                      </a:r>
                    </a:p>
                  </a:txBody>
                  <a:tcPr/>
                </a:tc>
                <a:tc>
                  <a:txBody>
                    <a:bodyPr/>
                    <a:lstStyle/>
                    <a:p>
                      <a:r>
                        <a:rPr lang="nl-NL" sz="1600" dirty="0" err="1">
                          <a:latin typeface="+mj-lt"/>
                        </a:rPr>
                        <a:t>Lack</a:t>
                      </a:r>
                      <a:r>
                        <a:rPr lang="nl-NL" sz="1600" dirty="0">
                          <a:latin typeface="+mj-lt"/>
                        </a:rPr>
                        <a:t> of budget</a:t>
                      </a:r>
                    </a:p>
                  </a:txBody>
                  <a:tcPr/>
                </a:tc>
                <a:tc>
                  <a:txBody>
                    <a:bodyPr/>
                    <a:lstStyle/>
                    <a:p>
                      <a:r>
                        <a:rPr lang="nl-NL" sz="1600" dirty="0">
                          <a:solidFill>
                            <a:schemeClr val="tx1"/>
                          </a:solidFill>
                          <a:latin typeface="+mj-lt"/>
                        </a:rPr>
                        <a:t>Barrier</a:t>
                      </a:r>
                    </a:p>
                  </a:txBody>
                  <a:tcPr/>
                </a:tc>
                <a:extLst>
                  <a:ext uri="{0D108BD9-81ED-4DB2-BD59-A6C34878D82A}">
                    <a16:rowId xmlns:a16="http://schemas.microsoft.com/office/drawing/2014/main" val="2309581977"/>
                  </a:ext>
                </a:extLst>
              </a:tr>
              <a:tr h="540518">
                <a:tc vMerge="1">
                  <a:txBody>
                    <a:bodyPr/>
                    <a:lstStyle/>
                    <a:p>
                      <a:endParaRPr lang="nl-NL" sz="1600" dirty="0">
                        <a:latin typeface="+mj-lt"/>
                      </a:endParaRPr>
                    </a:p>
                  </a:txBody>
                  <a:tcPr/>
                </a:tc>
                <a:tc>
                  <a:txBody>
                    <a:bodyPr/>
                    <a:lstStyle/>
                    <a:p>
                      <a:r>
                        <a:rPr lang="nl-NL" sz="1600" dirty="0">
                          <a:latin typeface="+mj-lt"/>
                        </a:rPr>
                        <a:t>Share best </a:t>
                      </a:r>
                      <a:r>
                        <a:rPr lang="nl-NL" sz="1600" dirty="0" err="1">
                          <a:latin typeface="+mj-lt"/>
                        </a:rPr>
                        <a:t>practices</a:t>
                      </a:r>
                      <a:r>
                        <a:rPr lang="nl-NL" sz="1600" dirty="0">
                          <a:latin typeface="+mj-lt"/>
                        </a:rPr>
                        <a:t> </a:t>
                      </a:r>
                      <a:r>
                        <a:rPr lang="nl-NL" sz="1600" dirty="0" err="1">
                          <a:latin typeface="+mj-lt"/>
                        </a:rPr>
                        <a:t>between</a:t>
                      </a:r>
                      <a:r>
                        <a:rPr lang="nl-NL" sz="1600" dirty="0">
                          <a:latin typeface="+mj-lt"/>
                        </a:rPr>
                        <a:t> </a:t>
                      </a:r>
                      <a:r>
                        <a:rPr lang="nl-NL" sz="1600" dirty="0" err="1">
                          <a:latin typeface="+mj-lt"/>
                        </a:rPr>
                        <a:t>hospitals</a:t>
                      </a:r>
                      <a:endParaRPr lang="nl-NL" sz="1600" dirty="0">
                        <a:latin typeface="+mj-lt"/>
                      </a:endParaRPr>
                    </a:p>
                  </a:txBody>
                  <a:tcPr/>
                </a:tc>
                <a:tc>
                  <a:txBody>
                    <a:bodyPr/>
                    <a:lstStyle/>
                    <a:p>
                      <a:r>
                        <a:rPr lang="nl-NL" sz="1600" dirty="0">
                          <a:solidFill>
                            <a:schemeClr val="tx1"/>
                          </a:solidFill>
                          <a:latin typeface="+mj-lt"/>
                        </a:rPr>
                        <a:t>Facilitator</a:t>
                      </a:r>
                    </a:p>
                  </a:txBody>
                  <a:tcPr/>
                </a:tc>
                <a:extLst>
                  <a:ext uri="{0D108BD9-81ED-4DB2-BD59-A6C34878D82A}">
                    <a16:rowId xmlns:a16="http://schemas.microsoft.com/office/drawing/2014/main" val="428488978"/>
                  </a:ext>
                </a:extLst>
              </a:tr>
              <a:tr h="540518">
                <a:tc vMerge="1">
                  <a:txBody>
                    <a:bodyPr/>
                    <a:lstStyle/>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err="1">
                          <a:solidFill>
                            <a:schemeClr val="tx1"/>
                          </a:solidFill>
                          <a:latin typeface="+mn-lt"/>
                          <a:ea typeface="+mn-ea"/>
                          <a:cs typeface="+mn-cs"/>
                        </a:rPr>
                        <a:t>Diversity</a:t>
                      </a:r>
                      <a:r>
                        <a:rPr lang="nl-NL" sz="1600" kern="1200" dirty="0">
                          <a:solidFill>
                            <a:schemeClr val="tx1"/>
                          </a:solidFill>
                          <a:latin typeface="+mn-lt"/>
                          <a:ea typeface="+mn-ea"/>
                          <a:cs typeface="+mn-cs"/>
                        </a:rPr>
                        <a:t> in treatment </a:t>
                      </a:r>
                      <a:r>
                        <a:rPr lang="nl-NL" sz="1600" kern="1200" dirty="0" err="1">
                          <a:solidFill>
                            <a:schemeClr val="tx1"/>
                          </a:solidFill>
                          <a:latin typeface="+mn-lt"/>
                          <a:ea typeface="+mn-ea"/>
                          <a:cs typeface="+mn-cs"/>
                        </a:rPr>
                        <a:t>and</a:t>
                      </a:r>
                      <a:r>
                        <a:rPr lang="nl-NL" sz="1600" kern="1200" dirty="0">
                          <a:solidFill>
                            <a:schemeClr val="tx1"/>
                          </a:solidFill>
                          <a:latin typeface="+mn-lt"/>
                          <a:ea typeface="+mn-ea"/>
                          <a:cs typeface="+mn-cs"/>
                        </a:rPr>
                        <a:t> </a:t>
                      </a:r>
                      <a:r>
                        <a:rPr lang="nl-NL" sz="1600" kern="1200" dirty="0" err="1">
                          <a:solidFill>
                            <a:schemeClr val="tx1"/>
                          </a:solidFill>
                          <a:latin typeface="+mn-lt"/>
                          <a:ea typeface="+mn-ea"/>
                          <a:cs typeface="+mn-cs"/>
                        </a:rPr>
                        <a:t>staff</a:t>
                      </a:r>
                      <a:r>
                        <a:rPr lang="nl-NL" sz="1600" kern="1200" dirty="0">
                          <a:solidFill>
                            <a:schemeClr val="tx1"/>
                          </a:solidFill>
                          <a:latin typeface="+mn-lt"/>
                          <a:ea typeface="+mn-ea"/>
                          <a:cs typeface="+mn-cs"/>
                        </a:rPr>
                        <a:t> </a:t>
                      </a:r>
                      <a:r>
                        <a:rPr lang="nl-NL" sz="1600" kern="1200" dirty="0" err="1">
                          <a:solidFill>
                            <a:schemeClr val="tx1"/>
                          </a:solidFill>
                          <a:latin typeface="+mn-lt"/>
                          <a:ea typeface="+mn-ea"/>
                          <a:cs typeface="+mn-cs"/>
                        </a:rPr>
                        <a:t>among</a:t>
                      </a:r>
                      <a:r>
                        <a:rPr lang="nl-NL" sz="1600" kern="1200" dirty="0">
                          <a:solidFill>
                            <a:schemeClr val="tx1"/>
                          </a:solidFill>
                          <a:latin typeface="+mn-lt"/>
                          <a:ea typeface="+mn-ea"/>
                          <a:cs typeface="+mn-cs"/>
                        </a:rPr>
                        <a:t> </a:t>
                      </a:r>
                      <a:r>
                        <a:rPr lang="nl-NL" sz="1600" kern="1200" dirty="0" err="1">
                          <a:solidFill>
                            <a:schemeClr val="tx1"/>
                          </a:solidFill>
                          <a:latin typeface="+mn-lt"/>
                          <a:ea typeface="+mn-ea"/>
                          <a:cs typeface="+mn-cs"/>
                        </a:rPr>
                        <a:t>hospitals</a:t>
                      </a:r>
                      <a:endParaRPr lang="nl-NL" sz="1600" kern="1200" dirty="0">
                        <a:solidFill>
                          <a:schemeClr val="tx1"/>
                        </a:solidFill>
                        <a:latin typeface="+mn-lt"/>
                        <a:ea typeface="+mn-ea"/>
                        <a:cs typeface="+mn-cs"/>
                      </a:endParaRPr>
                    </a:p>
                  </a:txBody>
                  <a:tcPr/>
                </a:tc>
                <a:tc>
                  <a:txBody>
                    <a:bodyPr/>
                    <a:lstStyle/>
                    <a:p>
                      <a:r>
                        <a:rPr lang="nl-NL" sz="1600" dirty="0">
                          <a:latin typeface="+mj-lt"/>
                        </a:rPr>
                        <a:t>Barrier</a:t>
                      </a:r>
                    </a:p>
                  </a:txBody>
                  <a:tcPr/>
                </a:tc>
                <a:extLst>
                  <a:ext uri="{0D108BD9-81ED-4DB2-BD59-A6C34878D82A}">
                    <a16:rowId xmlns:a16="http://schemas.microsoft.com/office/drawing/2014/main" val="300790012"/>
                  </a:ext>
                </a:extLst>
              </a:tr>
              <a:tr h="540518">
                <a:tc vMerge="1">
                  <a:txBody>
                    <a:bodyPr/>
                    <a:lstStyle/>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err="1">
                          <a:solidFill>
                            <a:schemeClr val="tx1"/>
                          </a:solidFill>
                          <a:latin typeface="+mn-lt"/>
                          <a:ea typeface="+mn-ea"/>
                          <a:cs typeface="+mn-cs"/>
                        </a:rPr>
                        <a:t>Lack</a:t>
                      </a:r>
                      <a:r>
                        <a:rPr lang="nl-NL" sz="1600" kern="1200" dirty="0">
                          <a:solidFill>
                            <a:schemeClr val="tx1"/>
                          </a:solidFill>
                          <a:latin typeface="+mn-lt"/>
                          <a:ea typeface="+mn-ea"/>
                          <a:cs typeface="+mn-cs"/>
                        </a:rPr>
                        <a:t> of consistent audit </a:t>
                      </a:r>
                      <a:r>
                        <a:rPr lang="nl-NL" sz="1600" kern="1200" dirty="0" err="1">
                          <a:solidFill>
                            <a:schemeClr val="tx1"/>
                          </a:solidFill>
                          <a:latin typeface="+mn-lt"/>
                          <a:ea typeface="+mn-ea"/>
                          <a:cs typeface="+mn-cs"/>
                        </a:rPr>
                        <a:t>and</a:t>
                      </a:r>
                      <a:r>
                        <a:rPr lang="nl-NL" sz="1600" kern="1200" dirty="0">
                          <a:solidFill>
                            <a:schemeClr val="tx1"/>
                          </a:solidFill>
                          <a:latin typeface="+mn-lt"/>
                          <a:ea typeface="+mn-ea"/>
                          <a:cs typeface="+mn-cs"/>
                        </a:rPr>
                        <a:t> feedback </a:t>
                      </a:r>
                      <a:r>
                        <a:rPr lang="nl-NL" sz="1600" kern="1200" dirty="0" err="1">
                          <a:solidFill>
                            <a:schemeClr val="tx1"/>
                          </a:solidFill>
                          <a:latin typeface="+mn-lt"/>
                          <a:ea typeface="+mn-ea"/>
                          <a:cs typeface="+mn-cs"/>
                        </a:rPr>
                        <a:t>cycles</a:t>
                      </a:r>
                      <a:endParaRPr lang="nl-NL" sz="1600" kern="1200" dirty="0">
                        <a:solidFill>
                          <a:schemeClr val="tx1"/>
                        </a:solidFill>
                        <a:latin typeface="+mn-lt"/>
                        <a:ea typeface="+mn-ea"/>
                        <a:cs typeface="+mn-cs"/>
                      </a:endParaRPr>
                    </a:p>
                  </a:txBody>
                  <a:tcPr/>
                </a:tc>
                <a:tc>
                  <a:txBody>
                    <a:bodyPr/>
                    <a:lstStyle/>
                    <a:p>
                      <a:r>
                        <a:rPr lang="nl-NL" sz="1600" dirty="0">
                          <a:latin typeface="+mj-lt"/>
                        </a:rPr>
                        <a:t>Barrier</a:t>
                      </a:r>
                    </a:p>
                  </a:txBody>
                  <a:tcPr/>
                </a:tc>
                <a:extLst>
                  <a:ext uri="{0D108BD9-81ED-4DB2-BD59-A6C34878D82A}">
                    <a16:rowId xmlns:a16="http://schemas.microsoft.com/office/drawing/2014/main" val="626633114"/>
                  </a:ext>
                </a:extLst>
              </a:tr>
              <a:tr h="312931">
                <a:tc>
                  <a:txBody>
                    <a:bodyPr/>
                    <a:lstStyle/>
                    <a:p>
                      <a:r>
                        <a:rPr lang="nl-NL" sz="1600" b="1" dirty="0" err="1">
                          <a:latin typeface="+mj-lt"/>
                        </a:rPr>
                        <a:t>Characteristics</a:t>
                      </a:r>
                      <a:r>
                        <a:rPr lang="nl-NL" sz="1600" b="1" dirty="0">
                          <a:latin typeface="+mj-lt"/>
                        </a:rPr>
                        <a:t> of </a:t>
                      </a:r>
                      <a:r>
                        <a:rPr lang="nl-NL" sz="1600" b="1" dirty="0" err="1">
                          <a:latin typeface="+mj-lt"/>
                        </a:rPr>
                        <a:t>individuals</a:t>
                      </a:r>
                      <a:endParaRPr lang="nl-NL" sz="1600" b="1"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chemeClr val="tx1"/>
                          </a:solidFill>
                          <a:latin typeface="+mn-lt"/>
                          <a:ea typeface="+mn-ea"/>
                          <a:cs typeface="+mn-cs"/>
                        </a:rPr>
                        <a:t>Background of data </a:t>
                      </a:r>
                      <a:r>
                        <a:rPr lang="nl-NL" sz="1600" kern="1200" dirty="0">
                          <a:solidFill>
                            <a:schemeClr val="dk1"/>
                          </a:solidFill>
                          <a:latin typeface="+mn-lt"/>
                          <a:ea typeface="+mn-ea"/>
                          <a:cs typeface="+mn-cs"/>
                        </a:rPr>
                        <a:t>managers</a:t>
                      </a:r>
                    </a:p>
                  </a:txBody>
                  <a:tcPr/>
                </a:tc>
                <a:tc>
                  <a:txBody>
                    <a:bodyPr/>
                    <a:lstStyle/>
                    <a:p>
                      <a:r>
                        <a:rPr lang="nl-NL" sz="1600" dirty="0">
                          <a:solidFill>
                            <a:schemeClr val="tx1"/>
                          </a:solidFill>
                          <a:latin typeface="+mj-lt"/>
                        </a:rPr>
                        <a:t>Barrier</a:t>
                      </a:r>
                    </a:p>
                  </a:txBody>
                  <a:tcPr/>
                </a:tc>
                <a:extLst>
                  <a:ext uri="{0D108BD9-81ED-4DB2-BD59-A6C34878D82A}">
                    <a16:rowId xmlns:a16="http://schemas.microsoft.com/office/drawing/2014/main" val="3367466067"/>
                  </a:ext>
                </a:extLst>
              </a:tr>
              <a:tr h="312931">
                <a:tc rowSpan="3">
                  <a:txBody>
                    <a:bodyPr/>
                    <a:lstStyle/>
                    <a:p>
                      <a:r>
                        <a:rPr lang="nl-NL" sz="1600" b="1" dirty="0" err="1">
                          <a:latin typeface="+mj-lt"/>
                        </a:rPr>
                        <a:t>Process</a:t>
                      </a:r>
                      <a:r>
                        <a:rPr lang="nl-NL" sz="1600" b="1" dirty="0">
                          <a:latin typeface="+mj-lt"/>
                        </a:rPr>
                        <a:t> </a:t>
                      </a:r>
                      <a:r>
                        <a:rPr lang="nl-NL" sz="1600" b="1" dirty="0" err="1">
                          <a:latin typeface="+mj-lt"/>
                        </a:rPr>
                        <a:t>implementation</a:t>
                      </a:r>
                      <a:endParaRPr lang="nl-NL" sz="1600" b="1"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err="1">
                          <a:solidFill>
                            <a:schemeClr val="dk1"/>
                          </a:solidFill>
                          <a:latin typeface="+mn-lt"/>
                          <a:ea typeface="+mn-ea"/>
                          <a:cs typeface="+mn-cs"/>
                        </a:rPr>
                        <a:t>Need</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for</a:t>
                      </a:r>
                      <a:r>
                        <a:rPr lang="nl-NL" sz="1600" kern="1200" dirty="0">
                          <a:solidFill>
                            <a:schemeClr val="dk1"/>
                          </a:solidFill>
                          <a:latin typeface="+mn-lt"/>
                          <a:ea typeface="+mn-ea"/>
                          <a:cs typeface="+mn-cs"/>
                        </a:rPr>
                        <a:t> practical training</a:t>
                      </a:r>
                    </a:p>
                  </a:txBody>
                  <a:tcPr/>
                </a:tc>
                <a:tc>
                  <a:txBody>
                    <a:bodyPr/>
                    <a:lstStyle/>
                    <a:p>
                      <a:r>
                        <a:rPr lang="nl-NL" sz="1600" dirty="0">
                          <a:solidFill>
                            <a:schemeClr val="tx1"/>
                          </a:solidFill>
                          <a:latin typeface="+mj-lt"/>
                        </a:rPr>
                        <a:t>Facilitator</a:t>
                      </a:r>
                    </a:p>
                  </a:txBody>
                  <a:tcPr/>
                </a:tc>
                <a:extLst>
                  <a:ext uri="{0D108BD9-81ED-4DB2-BD59-A6C34878D82A}">
                    <a16:rowId xmlns:a16="http://schemas.microsoft.com/office/drawing/2014/main" val="2777698120"/>
                  </a:ext>
                </a:extLst>
              </a:tr>
              <a:tr h="312931">
                <a:tc vMerge="1">
                  <a:txBody>
                    <a:bodyPr/>
                    <a:lstStyle/>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chemeClr val="dk1"/>
                          </a:solidFill>
                          <a:latin typeface="+mn-lt"/>
                          <a:ea typeface="+mn-ea"/>
                          <a:cs typeface="+mn-cs"/>
                        </a:rPr>
                        <a:t>ERATS </a:t>
                      </a:r>
                      <a:r>
                        <a:rPr lang="nl-NL" sz="1600" kern="1200" dirty="0" err="1">
                          <a:solidFill>
                            <a:schemeClr val="dk1"/>
                          </a:solidFill>
                          <a:latin typeface="+mn-lt"/>
                          <a:ea typeface="+mn-ea"/>
                          <a:cs typeface="+mn-cs"/>
                        </a:rPr>
                        <a:t>champion</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appointment</a:t>
                      </a:r>
                      <a:endParaRPr lang="nl-NL" sz="1600" kern="1200" dirty="0">
                        <a:solidFill>
                          <a:schemeClr val="dk1"/>
                        </a:solidFill>
                        <a:latin typeface="+mn-lt"/>
                        <a:ea typeface="+mn-ea"/>
                        <a:cs typeface="+mn-cs"/>
                      </a:endParaRPr>
                    </a:p>
                  </a:txBody>
                  <a:tcPr/>
                </a:tc>
                <a:tc>
                  <a:txBody>
                    <a:bodyPr/>
                    <a:lstStyle/>
                    <a:p>
                      <a:r>
                        <a:rPr lang="nl-NL" sz="1600" dirty="0">
                          <a:solidFill>
                            <a:schemeClr val="tx1"/>
                          </a:solidFill>
                          <a:latin typeface="+mj-lt"/>
                        </a:rPr>
                        <a:t>Facilitator</a:t>
                      </a:r>
                    </a:p>
                  </a:txBody>
                  <a:tcPr/>
                </a:tc>
                <a:extLst>
                  <a:ext uri="{0D108BD9-81ED-4DB2-BD59-A6C34878D82A}">
                    <a16:rowId xmlns:a16="http://schemas.microsoft.com/office/drawing/2014/main" val="2056975334"/>
                  </a:ext>
                </a:extLst>
              </a:tr>
              <a:tr h="540518">
                <a:tc vMerge="1">
                  <a:txBody>
                    <a:bodyPr/>
                    <a:lstStyle/>
                    <a:p>
                      <a:endParaRPr lang="nl-NL" sz="16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err="1">
                          <a:solidFill>
                            <a:schemeClr val="dk1"/>
                          </a:solidFill>
                          <a:latin typeface="+mn-lt"/>
                          <a:ea typeface="+mn-ea"/>
                          <a:cs typeface="+mn-cs"/>
                        </a:rPr>
                        <a:t>Need</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for</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clear</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task</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division</a:t>
                      </a:r>
                      <a:r>
                        <a:rPr lang="nl-NL" sz="1600" kern="1200" dirty="0">
                          <a:solidFill>
                            <a:schemeClr val="dk1"/>
                          </a:solidFill>
                          <a:latin typeface="+mn-lt"/>
                          <a:ea typeface="+mn-ea"/>
                          <a:cs typeface="+mn-cs"/>
                        </a:rPr>
                        <a:t> </a:t>
                      </a:r>
                      <a:r>
                        <a:rPr lang="nl-NL" sz="1600" kern="1200" dirty="0" err="1">
                          <a:solidFill>
                            <a:schemeClr val="dk1"/>
                          </a:solidFill>
                          <a:latin typeface="+mn-lt"/>
                          <a:ea typeface="+mn-ea"/>
                          <a:cs typeface="+mn-cs"/>
                        </a:rPr>
                        <a:t>within</a:t>
                      </a:r>
                      <a:r>
                        <a:rPr lang="nl-NL" sz="1600" kern="1200" dirty="0">
                          <a:solidFill>
                            <a:schemeClr val="dk1"/>
                          </a:solidFill>
                          <a:latin typeface="+mn-lt"/>
                          <a:ea typeface="+mn-ea"/>
                          <a:cs typeface="+mn-cs"/>
                        </a:rPr>
                        <a:t> teams</a:t>
                      </a:r>
                    </a:p>
                  </a:txBody>
                  <a:tcPr/>
                </a:tc>
                <a:tc>
                  <a:txBody>
                    <a:bodyPr/>
                    <a:lstStyle/>
                    <a:p>
                      <a:r>
                        <a:rPr lang="nl-NL" sz="1600" dirty="0">
                          <a:solidFill>
                            <a:schemeClr val="tx1"/>
                          </a:solidFill>
                          <a:latin typeface="+mj-lt"/>
                        </a:rPr>
                        <a:t>Facilitator</a:t>
                      </a:r>
                    </a:p>
                  </a:txBody>
                  <a:tcPr/>
                </a:tc>
                <a:extLst>
                  <a:ext uri="{0D108BD9-81ED-4DB2-BD59-A6C34878D82A}">
                    <a16:rowId xmlns:a16="http://schemas.microsoft.com/office/drawing/2014/main" val="743617728"/>
                  </a:ext>
                </a:extLst>
              </a:tr>
            </a:tbl>
          </a:graphicData>
        </a:graphic>
      </p:graphicFrame>
      <p:sp>
        <p:nvSpPr>
          <p:cNvPr id="8" name="Rechthoek 7">
            <a:extLst>
              <a:ext uri="{FF2B5EF4-FFF2-40B4-BE49-F238E27FC236}">
                <a16:creationId xmlns:a16="http://schemas.microsoft.com/office/drawing/2014/main" id="{18426E8D-F817-40C2-EDC2-9DFD6218BD15}"/>
              </a:ext>
            </a:extLst>
          </p:cNvPr>
          <p:cNvSpPr/>
          <p:nvPr/>
        </p:nvSpPr>
        <p:spPr>
          <a:xfrm>
            <a:off x="4082710" y="1238684"/>
            <a:ext cx="4683423" cy="1450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98CF002-0929-43FD-33E8-8B40C40A1C66}"/>
              </a:ext>
            </a:extLst>
          </p:cNvPr>
          <p:cNvSpPr/>
          <p:nvPr/>
        </p:nvSpPr>
        <p:spPr>
          <a:xfrm>
            <a:off x="4082711" y="4653887"/>
            <a:ext cx="4683424" cy="21358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683CE71F-9508-83CC-51EB-D90C89357908}"/>
              </a:ext>
            </a:extLst>
          </p:cNvPr>
          <p:cNvSpPr/>
          <p:nvPr/>
        </p:nvSpPr>
        <p:spPr>
          <a:xfrm>
            <a:off x="4082710" y="3478220"/>
            <a:ext cx="4739178" cy="5958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oogle Shape;115;p1">
            <a:extLst>
              <a:ext uri="{FF2B5EF4-FFF2-40B4-BE49-F238E27FC236}">
                <a16:creationId xmlns:a16="http://schemas.microsoft.com/office/drawing/2014/main" id="{2FF99C8A-6531-C38E-334D-7C8036EEDD8E}"/>
              </a:ext>
            </a:extLst>
          </p:cNvPr>
          <p:cNvPicPr preferRelativeResize="0"/>
          <p:nvPr/>
        </p:nvPicPr>
        <p:blipFill rotWithShape="1">
          <a:blip r:embed="rId3">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573336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g34a0497a65b_0_55" descr="Roos met effen opvulling"/>
          <p:cNvPicPr preferRelativeResize="0"/>
          <p:nvPr/>
        </p:nvPicPr>
        <p:blipFill rotWithShape="1">
          <a:blip r:embed="rId3">
            <a:alphaModFix/>
          </a:blip>
          <a:srcRect/>
          <a:stretch/>
        </p:blipFill>
        <p:spPr>
          <a:xfrm>
            <a:off x="9054306" y="2770476"/>
            <a:ext cx="1159042" cy="1159042"/>
          </a:xfrm>
          <a:prstGeom prst="rect">
            <a:avLst/>
          </a:prstGeom>
          <a:noFill/>
          <a:ln>
            <a:noFill/>
          </a:ln>
        </p:spPr>
      </p:pic>
      <p:sp>
        <p:nvSpPr>
          <p:cNvPr id="6" name="Google Shape;148;p2">
            <a:extLst>
              <a:ext uri="{FF2B5EF4-FFF2-40B4-BE49-F238E27FC236}">
                <a16:creationId xmlns:a16="http://schemas.microsoft.com/office/drawing/2014/main" id="{DC33D17C-284C-3D55-1D84-E3C4DC5556F9}"/>
              </a:ext>
            </a:extLst>
          </p:cNvPr>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err="1">
                <a:solidFill>
                  <a:schemeClr val="tx1"/>
                </a:solidFill>
                <a:latin typeface="Arial"/>
                <a:cs typeface="Arial"/>
                <a:sym typeface="Arial"/>
              </a:rPr>
              <a:t>Results</a:t>
            </a:r>
            <a:endParaRPr dirty="0">
              <a:solidFill>
                <a:schemeClr val="tx1"/>
              </a:solidFill>
            </a:endParaRPr>
          </a:p>
        </p:txBody>
      </p:sp>
      <p:sp>
        <p:nvSpPr>
          <p:cNvPr id="4" name="Tekstvak 3">
            <a:extLst>
              <a:ext uri="{FF2B5EF4-FFF2-40B4-BE49-F238E27FC236}">
                <a16:creationId xmlns:a16="http://schemas.microsoft.com/office/drawing/2014/main" id="{1F1E78C5-23A0-8E8B-E909-64A5A05C5478}"/>
              </a:ext>
            </a:extLst>
          </p:cNvPr>
          <p:cNvSpPr txBox="1"/>
          <p:nvPr/>
        </p:nvSpPr>
        <p:spPr>
          <a:xfrm>
            <a:off x="0" y="6484942"/>
            <a:ext cx="10527957" cy="307777"/>
          </a:xfrm>
          <a:prstGeom prst="rect">
            <a:avLst/>
          </a:prstGeom>
          <a:noFill/>
        </p:spPr>
        <p:txBody>
          <a:bodyPr wrap="square" rtlCol="0">
            <a:spAutoFit/>
          </a:bodyPr>
          <a:lstStyle/>
          <a:p>
            <a:r>
              <a:rPr lang="nl-NL" dirty="0">
                <a:solidFill>
                  <a:schemeClr val="bg1"/>
                </a:solidFill>
              </a:rPr>
              <a:t>European Society of </a:t>
            </a:r>
            <a:r>
              <a:rPr lang="nl-NL" dirty="0" err="1">
                <a:solidFill>
                  <a:schemeClr val="bg1"/>
                </a:solidFill>
              </a:rPr>
              <a:t>Thoracic</a:t>
            </a:r>
            <a:r>
              <a:rPr lang="nl-NL" dirty="0">
                <a:solidFill>
                  <a:schemeClr val="bg1"/>
                </a:solidFill>
              </a:rPr>
              <a:t> </a:t>
            </a:r>
            <a:r>
              <a:rPr lang="nl-NL" dirty="0" err="1">
                <a:solidFill>
                  <a:schemeClr val="bg1"/>
                </a:solidFill>
              </a:rPr>
              <a:t>Surgeons</a:t>
            </a:r>
            <a:r>
              <a:rPr lang="nl-NL" dirty="0">
                <a:solidFill>
                  <a:schemeClr val="bg1"/>
                </a:solidFill>
              </a:rPr>
              <a:t>, 26 May 2025</a:t>
            </a:r>
          </a:p>
        </p:txBody>
      </p:sp>
      <p:pic>
        <p:nvPicPr>
          <p:cNvPr id="12" name="Graphic 11" descr="Klembord met effen opvulling">
            <a:extLst>
              <a:ext uri="{FF2B5EF4-FFF2-40B4-BE49-F238E27FC236}">
                <a16:creationId xmlns:a16="http://schemas.microsoft.com/office/drawing/2014/main" id="{2EB2E624-1777-BA1E-A687-D6AE6303B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0929" y="2005450"/>
            <a:ext cx="852897" cy="852897"/>
          </a:xfrm>
          <a:prstGeom prst="rect">
            <a:avLst/>
          </a:prstGeom>
        </p:spPr>
      </p:pic>
      <p:pic>
        <p:nvPicPr>
          <p:cNvPr id="11" name="Graphic 10" descr="Tandwielen met effen opvulling">
            <a:extLst>
              <a:ext uri="{FF2B5EF4-FFF2-40B4-BE49-F238E27FC236}">
                <a16:creationId xmlns:a16="http://schemas.microsoft.com/office/drawing/2014/main" id="{8FC63CEF-6484-EC70-6BAA-83880ADB8D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3870" y="4148444"/>
            <a:ext cx="914400" cy="914400"/>
          </a:xfrm>
          <a:prstGeom prst="rect">
            <a:avLst/>
          </a:prstGeom>
        </p:spPr>
      </p:pic>
      <p:pic>
        <p:nvPicPr>
          <p:cNvPr id="17" name="Afbeelding 16">
            <a:extLst>
              <a:ext uri="{FF2B5EF4-FFF2-40B4-BE49-F238E27FC236}">
                <a16:creationId xmlns:a16="http://schemas.microsoft.com/office/drawing/2014/main" id="{8C4C3958-293C-7BBE-7F52-C93363A51E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
        <p:nvSpPr>
          <p:cNvPr id="19" name="Tekstballon: ovaal 18">
            <a:extLst>
              <a:ext uri="{FF2B5EF4-FFF2-40B4-BE49-F238E27FC236}">
                <a16:creationId xmlns:a16="http://schemas.microsoft.com/office/drawing/2014/main" id="{D9396226-B380-B021-D512-8300B4EA4126}"/>
              </a:ext>
            </a:extLst>
          </p:cNvPr>
          <p:cNvSpPr/>
          <p:nvPr/>
        </p:nvSpPr>
        <p:spPr>
          <a:xfrm>
            <a:off x="1097280" y="2088800"/>
            <a:ext cx="5106817" cy="2456729"/>
          </a:xfrm>
          <a:prstGeom prst="wedgeEllipseCallout">
            <a:avLst>
              <a:gd name="adj1" fmla="val -30125"/>
              <a:gd name="adj2" fmla="val 60573"/>
            </a:avLst>
          </a:prstGeom>
          <a:solidFill>
            <a:srgbClr val="76D1D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i="1" kern="0" dirty="0">
                <a:solidFill>
                  <a:srgbClr val="000000"/>
                </a:solidFill>
                <a:latin typeface="Arial"/>
                <a:sym typeface="Arial"/>
              </a:rPr>
              <a:t>“If you want to learn and improve in short cycles, you need to increase the frequency and discuss the results every quarter.”</a:t>
            </a:r>
            <a:br>
              <a:rPr lang="en-US" kern="0" dirty="0">
                <a:solidFill>
                  <a:srgbClr val="FFFFFF"/>
                </a:solidFill>
                <a:latin typeface="Arial"/>
                <a:sym typeface="Arial"/>
              </a:rPr>
            </a:br>
            <a:r>
              <a:rPr lang="en-US" kern="0" dirty="0">
                <a:solidFill>
                  <a:srgbClr val="000000"/>
                </a:solidFill>
                <a:latin typeface="Arial"/>
                <a:sym typeface="Arial"/>
              </a:rPr>
              <a:t>— </a:t>
            </a:r>
            <a:r>
              <a:rPr lang="en-US" i="1" kern="0" dirty="0">
                <a:solidFill>
                  <a:srgbClr val="000000"/>
                </a:solidFill>
                <a:latin typeface="Arial"/>
                <a:sym typeface="Arial"/>
              </a:rPr>
              <a:t>Thoracic surgeon</a:t>
            </a:r>
            <a:endParaRPr lang="nl-NL" kern="0" dirty="0">
              <a:solidFill>
                <a:srgbClr val="000000"/>
              </a:solidFill>
              <a:latin typeface="Arial"/>
              <a:sym typeface="Arial"/>
            </a:endParaRPr>
          </a:p>
        </p:txBody>
      </p:sp>
      <p:sp>
        <p:nvSpPr>
          <p:cNvPr id="20" name="Tekstballon: ovaal 19">
            <a:extLst>
              <a:ext uri="{FF2B5EF4-FFF2-40B4-BE49-F238E27FC236}">
                <a16:creationId xmlns:a16="http://schemas.microsoft.com/office/drawing/2014/main" id="{76A80BFB-5D6C-D120-E887-8A0A3FBC69B8}"/>
              </a:ext>
            </a:extLst>
          </p:cNvPr>
          <p:cNvSpPr/>
          <p:nvPr/>
        </p:nvSpPr>
        <p:spPr>
          <a:xfrm>
            <a:off x="6381542" y="2981431"/>
            <a:ext cx="4425003" cy="2840620"/>
          </a:xfrm>
          <a:prstGeom prst="wedgeEllipseCallout">
            <a:avLst>
              <a:gd name="adj1" fmla="val 55530"/>
              <a:gd name="adj2" fmla="val 54817"/>
            </a:avLst>
          </a:prstGeom>
          <a:solidFill>
            <a:srgbClr val="76D1D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pPr>
            <a:r>
              <a:rPr lang="en-US" i="1" kern="0" dirty="0">
                <a:solidFill>
                  <a:srgbClr val="000000"/>
                </a:solidFill>
                <a:latin typeface="Arial"/>
                <a:sym typeface="Arial"/>
              </a:rPr>
              <a:t>“In the beginning, you are just searching around in the dashboard and do not know where to find something. But yes, the more often you use it, the faster you become.”</a:t>
            </a:r>
            <a:br>
              <a:rPr lang="en-US" kern="0" dirty="0">
                <a:solidFill>
                  <a:srgbClr val="FFFFFF"/>
                </a:solidFill>
                <a:latin typeface="Arial"/>
                <a:sym typeface="Arial"/>
              </a:rPr>
            </a:br>
            <a:r>
              <a:rPr lang="en-US" kern="0" dirty="0">
                <a:solidFill>
                  <a:srgbClr val="000000"/>
                </a:solidFill>
                <a:latin typeface="Arial"/>
                <a:sym typeface="Arial"/>
              </a:rPr>
              <a:t>— </a:t>
            </a:r>
            <a:r>
              <a:rPr lang="en-US" i="1" kern="0" dirty="0">
                <a:solidFill>
                  <a:srgbClr val="000000"/>
                </a:solidFill>
                <a:latin typeface="Arial"/>
                <a:sym typeface="Arial"/>
              </a:rPr>
              <a:t>Data manager</a:t>
            </a:r>
            <a:endParaRPr lang="nl-NL" kern="0" dirty="0">
              <a:solidFill>
                <a:srgbClr val="000000"/>
              </a:solidFill>
              <a:latin typeface="Arial"/>
              <a:sym typeface="Arial"/>
            </a:endParaRPr>
          </a:p>
        </p:txBody>
      </p:sp>
      <p:pic>
        <p:nvPicPr>
          <p:cNvPr id="2" name="Google Shape;115;p1">
            <a:extLst>
              <a:ext uri="{FF2B5EF4-FFF2-40B4-BE49-F238E27FC236}">
                <a16:creationId xmlns:a16="http://schemas.microsoft.com/office/drawing/2014/main" id="{41D41CD9-4016-1922-99DF-72CC83302D98}"/>
              </a:ext>
            </a:extLst>
          </p:cNvPr>
          <p:cNvPicPr preferRelativeResize="0"/>
          <p:nvPr/>
        </p:nvPicPr>
        <p:blipFill rotWithShape="1">
          <a:blip r:embed="rId9">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190370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34a0497a65b_0_55"/>
          <p:cNvPicPr preferRelativeResize="0"/>
          <p:nvPr/>
        </p:nvPicPr>
        <p:blipFill rotWithShape="1">
          <a:blip r:embed="rId3">
            <a:alphaModFix/>
          </a:blip>
          <a:srcRect l="26514" t="34741" r="25452" b="37366"/>
          <a:stretch/>
        </p:blipFill>
        <p:spPr>
          <a:xfrm>
            <a:off x="9011652" y="465569"/>
            <a:ext cx="2931697" cy="1271792"/>
          </a:xfrm>
          <a:prstGeom prst="rect">
            <a:avLst/>
          </a:prstGeom>
          <a:noFill/>
          <a:ln>
            <a:noFill/>
          </a:ln>
        </p:spPr>
      </p:pic>
      <p:sp>
        <p:nvSpPr>
          <p:cNvPr id="6" name="Google Shape;148;p2">
            <a:extLst>
              <a:ext uri="{FF2B5EF4-FFF2-40B4-BE49-F238E27FC236}">
                <a16:creationId xmlns:a16="http://schemas.microsoft.com/office/drawing/2014/main" id="{DC33D17C-284C-3D55-1D84-E3C4DC5556F9}"/>
              </a:ext>
            </a:extLst>
          </p:cNvPr>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err="1">
                <a:solidFill>
                  <a:schemeClr val="tx1"/>
                </a:solidFill>
                <a:latin typeface="Arial"/>
                <a:cs typeface="Arial"/>
                <a:sym typeface="Arial"/>
              </a:rPr>
              <a:t>Conclusion</a:t>
            </a:r>
            <a:endParaRPr dirty="0">
              <a:solidFill>
                <a:schemeClr val="tx1"/>
              </a:solidFill>
            </a:endParaRPr>
          </a:p>
        </p:txBody>
      </p:sp>
      <p:sp>
        <p:nvSpPr>
          <p:cNvPr id="2" name="Tekstvak 1">
            <a:extLst>
              <a:ext uri="{FF2B5EF4-FFF2-40B4-BE49-F238E27FC236}">
                <a16:creationId xmlns:a16="http://schemas.microsoft.com/office/drawing/2014/main" id="{A5B2F338-A37B-A6B8-914E-5AD51A9EDE25}"/>
              </a:ext>
            </a:extLst>
          </p:cNvPr>
          <p:cNvSpPr txBox="1"/>
          <p:nvPr/>
        </p:nvSpPr>
        <p:spPr>
          <a:xfrm>
            <a:off x="0" y="6484942"/>
            <a:ext cx="10527957" cy="307777"/>
          </a:xfrm>
          <a:prstGeom prst="rect">
            <a:avLst/>
          </a:prstGeom>
          <a:noFill/>
        </p:spPr>
        <p:txBody>
          <a:bodyPr wrap="square" rtlCol="0">
            <a:spAutoFit/>
          </a:bodyPr>
          <a:lstStyle/>
          <a:p>
            <a:r>
              <a:rPr lang="nl-NL" dirty="0">
                <a:solidFill>
                  <a:schemeClr val="bg1"/>
                </a:solidFill>
              </a:rPr>
              <a:t>European Society of </a:t>
            </a:r>
            <a:r>
              <a:rPr lang="nl-NL" dirty="0" err="1">
                <a:solidFill>
                  <a:schemeClr val="bg1"/>
                </a:solidFill>
              </a:rPr>
              <a:t>Thoracic</a:t>
            </a:r>
            <a:r>
              <a:rPr lang="nl-NL" dirty="0">
                <a:solidFill>
                  <a:schemeClr val="bg1"/>
                </a:solidFill>
              </a:rPr>
              <a:t> </a:t>
            </a:r>
            <a:r>
              <a:rPr lang="nl-NL" dirty="0" err="1">
                <a:solidFill>
                  <a:schemeClr val="bg1"/>
                </a:solidFill>
              </a:rPr>
              <a:t>Surgeons</a:t>
            </a:r>
            <a:r>
              <a:rPr lang="nl-NL" dirty="0">
                <a:solidFill>
                  <a:schemeClr val="bg1"/>
                </a:solidFill>
              </a:rPr>
              <a:t>, 26 May 2025</a:t>
            </a:r>
          </a:p>
        </p:txBody>
      </p:sp>
      <p:sp>
        <p:nvSpPr>
          <p:cNvPr id="4" name="Stroomdiagram: Verbindingslijn 3">
            <a:extLst>
              <a:ext uri="{FF2B5EF4-FFF2-40B4-BE49-F238E27FC236}">
                <a16:creationId xmlns:a16="http://schemas.microsoft.com/office/drawing/2014/main" id="{CF3D33E2-3AFC-496B-0609-1CCE2F53F354}"/>
              </a:ext>
            </a:extLst>
          </p:cNvPr>
          <p:cNvSpPr/>
          <p:nvPr/>
        </p:nvSpPr>
        <p:spPr>
          <a:xfrm>
            <a:off x="280353" y="2128286"/>
            <a:ext cx="1028700" cy="1051560"/>
          </a:xfrm>
          <a:prstGeom prst="flowChartConnector">
            <a:avLst/>
          </a:prstGeom>
          <a:solidFill>
            <a:srgbClr val="4E3557"/>
          </a:solidFill>
          <a:ln>
            <a:solidFill>
              <a:srgbClr val="644B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Gloeilamp en tandwiel met effen opvulling">
            <a:extLst>
              <a:ext uri="{FF2B5EF4-FFF2-40B4-BE49-F238E27FC236}">
                <a16:creationId xmlns:a16="http://schemas.microsoft.com/office/drawing/2014/main" id="{9F33DDF5-711C-055A-8BEA-B20B6F3C58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610" y="2196866"/>
            <a:ext cx="914400" cy="914400"/>
          </a:xfrm>
          <a:prstGeom prst="rect">
            <a:avLst/>
          </a:prstGeom>
        </p:spPr>
      </p:pic>
      <p:sp>
        <p:nvSpPr>
          <p:cNvPr id="5" name="Stroomdiagram: Verbindingslijn 4">
            <a:extLst>
              <a:ext uri="{FF2B5EF4-FFF2-40B4-BE49-F238E27FC236}">
                <a16:creationId xmlns:a16="http://schemas.microsoft.com/office/drawing/2014/main" id="{47D542EB-3917-519A-4DF7-577E2B3C65F1}"/>
              </a:ext>
            </a:extLst>
          </p:cNvPr>
          <p:cNvSpPr/>
          <p:nvPr/>
        </p:nvSpPr>
        <p:spPr>
          <a:xfrm>
            <a:off x="296123" y="4936130"/>
            <a:ext cx="1028700" cy="1051560"/>
          </a:xfrm>
          <a:prstGeom prst="flowChartConnector">
            <a:avLst/>
          </a:prstGeom>
          <a:solidFill>
            <a:srgbClr val="4E3557"/>
          </a:solidFill>
          <a:ln>
            <a:solidFill>
              <a:srgbClr val="644B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07E02AA-5B01-297C-ED38-65CCE3BC5BD5}"/>
              </a:ext>
            </a:extLst>
          </p:cNvPr>
          <p:cNvSpPr txBox="1"/>
          <p:nvPr/>
        </p:nvSpPr>
        <p:spPr>
          <a:xfrm>
            <a:off x="1398890" y="2128286"/>
            <a:ext cx="5403006" cy="1754326"/>
          </a:xfrm>
          <a:prstGeom prst="rect">
            <a:avLst/>
          </a:prstGeom>
          <a:noFill/>
        </p:spPr>
        <p:txBody>
          <a:bodyPr wrap="square" lIns="91440" tIns="45720" rIns="91440" bIns="45720" rtlCol="0" anchor="t">
            <a:spAutoFit/>
          </a:bodyPr>
          <a:lstStyle/>
          <a:p>
            <a:r>
              <a:rPr lang="nl-NL" b="1" err="1">
                <a:latin typeface="Arial"/>
                <a:cs typeface="Arial"/>
              </a:rPr>
              <a:t>Implementation</a:t>
            </a:r>
            <a:r>
              <a:rPr lang="nl-NL" sz="1800" b="1" dirty="0">
                <a:latin typeface="Arial"/>
                <a:cs typeface="Arial"/>
              </a:rPr>
              <a:t> plan</a:t>
            </a:r>
          </a:p>
          <a:p>
            <a:pPr marL="342900" indent="-342900">
              <a:buFontTx/>
              <a:buChar char="-"/>
            </a:pPr>
            <a:r>
              <a:rPr lang="nl-NL" sz="1800" dirty="0">
                <a:latin typeface="Arial"/>
                <a:cs typeface="Arial"/>
              </a:rPr>
              <a:t>ERATS </a:t>
            </a:r>
            <a:r>
              <a:rPr lang="nl-NL" sz="1800" err="1">
                <a:latin typeface="Arial"/>
                <a:cs typeface="Arial"/>
              </a:rPr>
              <a:t>Champion</a:t>
            </a:r>
            <a:endParaRPr lang="nl-NL" sz="1800">
              <a:latin typeface="Arial"/>
              <a:cs typeface="Arial"/>
            </a:endParaRPr>
          </a:p>
          <a:p>
            <a:pPr marL="342900" indent="-342900">
              <a:buFontTx/>
              <a:buChar char="-"/>
            </a:pPr>
            <a:r>
              <a:rPr lang="nl-NL" sz="1800" dirty="0">
                <a:latin typeface="Arial"/>
                <a:cs typeface="Arial"/>
              </a:rPr>
              <a:t>Help </a:t>
            </a:r>
            <a:r>
              <a:rPr lang="nl-NL" sz="1800" err="1">
                <a:latin typeface="Arial"/>
                <a:cs typeface="Arial"/>
              </a:rPr>
              <a:t>texts</a:t>
            </a:r>
            <a:r>
              <a:rPr lang="nl-NL" sz="1800" dirty="0">
                <a:latin typeface="Arial"/>
                <a:cs typeface="Arial"/>
              </a:rPr>
              <a:t> </a:t>
            </a:r>
            <a:r>
              <a:rPr lang="nl-NL" sz="1800" err="1">
                <a:latin typeface="Arial"/>
                <a:cs typeface="Arial"/>
              </a:rPr>
              <a:t>for</a:t>
            </a:r>
            <a:r>
              <a:rPr lang="nl-NL" sz="1800" dirty="0">
                <a:latin typeface="Arial"/>
                <a:cs typeface="Arial"/>
              </a:rPr>
              <a:t> </a:t>
            </a:r>
            <a:r>
              <a:rPr lang="nl-NL" sz="1800" err="1">
                <a:latin typeface="Arial"/>
                <a:cs typeface="Arial"/>
              </a:rPr>
              <a:t>definitions</a:t>
            </a:r>
            <a:r>
              <a:rPr lang="nl-NL" sz="1800" dirty="0">
                <a:latin typeface="Arial"/>
                <a:cs typeface="Arial"/>
              </a:rPr>
              <a:t> in EPR</a:t>
            </a:r>
          </a:p>
          <a:p>
            <a:pPr marL="342900" indent="-342900">
              <a:buFontTx/>
              <a:buChar char="-"/>
            </a:pPr>
            <a:r>
              <a:rPr lang="nl-NL" sz="1800" dirty="0">
                <a:latin typeface="Arial"/>
                <a:cs typeface="Arial"/>
              </a:rPr>
              <a:t>Dashboard training</a:t>
            </a:r>
          </a:p>
          <a:p>
            <a:pPr marL="342900" indent="-342900">
              <a:buFontTx/>
              <a:buChar char="-"/>
            </a:pPr>
            <a:r>
              <a:rPr lang="nl-NL" sz="1800" dirty="0">
                <a:latin typeface="Arial"/>
                <a:cs typeface="Arial"/>
              </a:rPr>
              <a:t>Feedback </a:t>
            </a:r>
            <a:r>
              <a:rPr lang="nl-NL" sz="1800" err="1">
                <a:latin typeface="Arial"/>
                <a:cs typeface="Arial"/>
              </a:rPr>
              <a:t>session</a:t>
            </a:r>
            <a:r>
              <a:rPr lang="nl-NL" sz="1800" dirty="0">
                <a:latin typeface="Arial"/>
                <a:cs typeface="Arial"/>
              </a:rPr>
              <a:t> </a:t>
            </a:r>
            <a:r>
              <a:rPr lang="nl-NL" sz="1800" err="1">
                <a:latin typeface="Arial"/>
                <a:cs typeface="Arial"/>
              </a:rPr>
              <a:t>every</a:t>
            </a:r>
            <a:r>
              <a:rPr lang="nl-NL" sz="1800" dirty="0">
                <a:latin typeface="Arial"/>
                <a:cs typeface="Arial"/>
              </a:rPr>
              <a:t> 3 </a:t>
            </a:r>
            <a:r>
              <a:rPr lang="nl-NL" sz="1800" err="1">
                <a:latin typeface="Arial"/>
                <a:cs typeface="Arial"/>
              </a:rPr>
              <a:t>months</a:t>
            </a:r>
            <a:endParaRPr lang="nl-NL" sz="1800">
              <a:latin typeface="Arial"/>
              <a:cs typeface="Arial"/>
            </a:endParaRPr>
          </a:p>
          <a:p>
            <a:pPr marL="342900" indent="-342900">
              <a:buFontTx/>
              <a:buChar char="-"/>
            </a:pPr>
            <a:r>
              <a:rPr lang="nl-NL" sz="1800" dirty="0">
                <a:latin typeface="Arial"/>
                <a:cs typeface="Arial"/>
              </a:rPr>
              <a:t>Cross-</a:t>
            </a:r>
            <a:r>
              <a:rPr lang="nl-NL" sz="1800" err="1">
                <a:latin typeface="Arial"/>
                <a:cs typeface="Arial"/>
              </a:rPr>
              <a:t>hospital</a:t>
            </a:r>
            <a:r>
              <a:rPr lang="nl-NL" sz="1800" dirty="0">
                <a:latin typeface="Arial"/>
                <a:cs typeface="Arial"/>
              </a:rPr>
              <a:t> </a:t>
            </a:r>
            <a:r>
              <a:rPr lang="nl-NL" sz="1800" err="1">
                <a:latin typeface="Arial"/>
                <a:cs typeface="Arial"/>
              </a:rPr>
              <a:t>learning</a:t>
            </a:r>
            <a:r>
              <a:rPr lang="nl-NL" sz="1800" dirty="0">
                <a:latin typeface="Arial"/>
                <a:cs typeface="Arial"/>
              </a:rPr>
              <a:t> </a:t>
            </a:r>
            <a:r>
              <a:rPr lang="nl-NL" sz="1800" err="1">
                <a:latin typeface="Arial"/>
                <a:cs typeface="Arial"/>
              </a:rPr>
              <a:t>adds</a:t>
            </a:r>
            <a:r>
              <a:rPr lang="nl-NL" sz="1800" dirty="0">
                <a:latin typeface="Arial"/>
                <a:cs typeface="Arial"/>
              </a:rPr>
              <a:t> </a:t>
            </a:r>
            <a:r>
              <a:rPr lang="nl-NL" sz="1800" err="1">
                <a:latin typeface="Arial"/>
                <a:cs typeface="Arial"/>
              </a:rPr>
              <a:t>value</a:t>
            </a:r>
            <a:endParaRPr lang="nl-NL" sz="1800">
              <a:latin typeface="Arial"/>
              <a:cs typeface="Arial"/>
            </a:endParaRPr>
          </a:p>
        </p:txBody>
      </p:sp>
      <p:sp>
        <p:nvSpPr>
          <p:cNvPr id="10" name="Tekstvak 9">
            <a:extLst>
              <a:ext uri="{FF2B5EF4-FFF2-40B4-BE49-F238E27FC236}">
                <a16:creationId xmlns:a16="http://schemas.microsoft.com/office/drawing/2014/main" id="{0E141036-0E09-AF86-842B-DAA4720069F5}"/>
              </a:ext>
            </a:extLst>
          </p:cNvPr>
          <p:cNvSpPr txBox="1"/>
          <p:nvPr/>
        </p:nvSpPr>
        <p:spPr>
          <a:xfrm>
            <a:off x="8623722" y="2137936"/>
            <a:ext cx="4444132" cy="923330"/>
          </a:xfrm>
          <a:prstGeom prst="rect">
            <a:avLst/>
          </a:prstGeom>
          <a:noFill/>
        </p:spPr>
        <p:txBody>
          <a:bodyPr wrap="square" lIns="91440" tIns="45720" rIns="91440" bIns="45720" rtlCol="0" anchor="t">
            <a:spAutoFit/>
          </a:bodyPr>
          <a:lstStyle/>
          <a:p>
            <a:r>
              <a:rPr lang="nl-NL" sz="1800" b="1" dirty="0">
                <a:latin typeface="Arial"/>
                <a:cs typeface="Arial"/>
              </a:rPr>
              <a:t>Evaluation </a:t>
            </a:r>
            <a:r>
              <a:rPr lang="nl-NL" sz="1800" b="1" err="1">
                <a:latin typeface="Arial"/>
                <a:cs typeface="Arial"/>
              </a:rPr>
              <a:t>implementation</a:t>
            </a:r>
            <a:r>
              <a:rPr lang="nl-NL" sz="1800" b="1" dirty="0">
                <a:latin typeface="Arial"/>
                <a:cs typeface="Arial"/>
              </a:rPr>
              <a:t> plan</a:t>
            </a:r>
          </a:p>
          <a:p>
            <a:pPr marL="342900" indent="-342900">
              <a:buFontTx/>
              <a:buChar char="-"/>
            </a:pPr>
            <a:r>
              <a:rPr lang="nl-NL" sz="1800" dirty="0">
                <a:latin typeface="Arial"/>
                <a:cs typeface="Arial"/>
              </a:rPr>
              <a:t>Pilot </a:t>
            </a:r>
            <a:r>
              <a:rPr lang="nl-NL" sz="1800" dirty="0" err="1">
                <a:latin typeface="Arial"/>
                <a:cs typeface="Arial"/>
              </a:rPr>
              <a:t>study</a:t>
            </a:r>
            <a:r>
              <a:rPr lang="nl-NL" sz="1800" dirty="0">
                <a:latin typeface="Arial"/>
                <a:cs typeface="Arial"/>
              </a:rPr>
              <a:t> n=2</a:t>
            </a:r>
          </a:p>
          <a:p>
            <a:pPr marL="342900" indent="-342900">
              <a:buFontTx/>
              <a:buChar char="-"/>
            </a:pPr>
            <a:r>
              <a:rPr lang="nl-NL" sz="1800" err="1">
                <a:latin typeface="Arial"/>
                <a:cs typeface="Arial"/>
              </a:rPr>
              <a:t>Implementation</a:t>
            </a:r>
            <a:r>
              <a:rPr lang="nl-NL" sz="1800" dirty="0">
                <a:latin typeface="Arial"/>
                <a:cs typeface="Arial"/>
              </a:rPr>
              <a:t> trial n=10</a:t>
            </a:r>
          </a:p>
        </p:txBody>
      </p:sp>
      <p:sp>
        <p:nvSpPr>
          <p:cNvPr id="11" name="Stroomdiagram: Verbindingslijn 10">
            <a:extLst>
              <a:ext uri="{FF2B5EF4-FFF2-40B4-BE49-F238E27FC236}">
                <a16:creationId xmlns:a16="http://schemas.microsoft.com/office/drawing/2014/main" id="{D5AF02EA-FE79-8932-D972-C356DCA0DDBF}"/>
              </a:ext>
            </a:extLst>
          </p:cNvPr>
          <p:cNvSpPr/>
          <p:nvPr/>
        </p:nvSpPr>
        <p:spPr>
          <a:xfrm>
            <a:off x="7595022" y="4909277"/>
            <a:ext cx="1028700" cy="1051560"/>
          </a:xfrm>
          <a:prstGeom prst="flowChartConnector">
            <a:avLst/>
          </a:prstGeom>
          <a:solidFill>
            <a:srgbClr val="4E3557"/>
          </a:solidFill>
          <a:ln>
            <a:solidFill>
              <a:srgbClr val="644B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50B95FC-7D31-3CC1-D50C-81128A5544F1}"/>
              </a:ext>
            </a:extLst>
          </p:cNvPr>
          <p:cNvSpPr txBox="1"/>
          <p:nvPr/>
        </p:nvSpPr>
        <p:spPr>
          <a:xfrm>
            <a:off x="8680872" y="4973392"/>
            <a:ext cx="3465149" cy="923330"/>
          </a:xfrm>
          <a:prstGeom prst="rect">
            <a:avLst/>
          </a:prstGeom>
          <a:noFill/>
        </p:spPr>
        <p:txBody>
          <a:bodyPr wrap="square" lIns="91440" tIns="45720" rIns="91440" bIns="45720" rtlCol="0" anchor="t">
            <a:spAutoFit/>
          </a:bodyPr>
          <a:lstStyle/>
          <a:p>
            <a:r>
              <a:rPr lang="nl-NL" sz="1800" b="1" err="1">
                <a:latin typeface="Arial"/>
                <a:cs typeface="Arial"/>
              </a:rPr>
              <a:t>Continually</a:t>
            </a:r>
            <a:r>
              <a:rPr lang="nl-NL" sz="1800" b="1" dirty="0">
                <a:latin typeface="Arial"/>
                <a:cs typeface="Arial"/>
              </a:rPr>
              <a:t> </a:t>
            </a:r>
            <a:r>
              <a:rPr lang="nl-NL" sz="1800" b="1" err="1">
                <a:latin typeface="Arial"/>
                <a:cs typeface="Arial"/>
              </a:rPr>
              <a:t>enhancing</a:t>
            </a:r>
            <a:r>
              <a:rPr lang="nl-NL" sz="1800" b="1" dirty="0">
                <a:latin typeface="Arial"/>
                <a:cs typeface="Arial"/>
              </a:rPr>
              <a:t> </a:t>
            </a:r>
            <a:r>
              <a:rPr lang="nl-NL" sz="1800" b="1" err="1">
                <a:latin typeface="Arial"/>
                <a:cs typeface="Arial"/>
              </a:rPr>
              <a:t>perioperative</a:t>
            </a:r>
            <a:r>
              <a:rPr lang="nl-NL" sz="1800" b="1" dirty="0">
                <a:latin typeface="Arial"/>
                <a:cs typeface="Arial"/>
              </a:rPr>
              <a:t> care </a:t>
            </a:r>
            <a:r>
              <a:rPr lang="nl-NL" sz="1800" b="1" err="1">
                <a:latin typeface="Arial"/>
                <a:cs typeface="Arial"/>
              </a:rPr>
              <a:t>for</a:t>
            </a:r>
            <a:r>
              <a:rPr lang="nl-NL" sz="1800" b="1" dirty="0">
                <a:latin typeface="Arial"/>
                <a:cs typeface="Arial"/>
              </a:rPr>
              <a:t> </a:t>
            </a:r>
            <a:r>
              <a:rPr lang="nl-NL" sz="1800" b="1" err="1">
                <a:latin typeface="Arial"/>
                <a:cs typeface="Arial"/>
              </a:rPr>
              <a:t>lung</a:t>
            </a:r>
            <a:r>
              <a:rPr lang="nl-NL" sz="1800" b="1" dirty="0">
                <a:latin typeface="Arial"/>
                <a:cs typeface="Arial"/>
              </a:rPr>
              <a:t> </a:t>
            </a:r>
            <a:r>
              <a:rPr lang="nl-NL" sz="1800" b="1" err="1">
                <a:latin typeface="Arial"/>
                <a:cs typeface="Arial"/>
              </a:rPr>
              <a:t>cancer</a:t>
            </a:r>
            <a:r>
              <a:rPr lang="nl-NL" sz="1800" b="1" dirty="0">
                <a:latin typeface="Arial"/>
                <a:cs typeface="Arial"/>
              </a:rPr>
              <a:t> </a:t>
            </a:r>
            <a:r>
              <a:rPr lang="nl-NL" sz="1800" b="1" err="1">
                <a:latin typeface="Arial"/>
                <a:cs typeface="Arial"/>
              </a:rPr>
              <a:t>patients</a:t>
            </a:r>
            <a:r>
              <a:rPr lang="nl-NL" sz="1800" b="1" dirty="0">
                <a:latin typeface="Arial"/>
                <a:cs typeface="Arial"/>
              </a:rPr>
              <a:t>!</a:t>
            </a:r>
            <a:endParaRPr lang="nl-NL" sz="1800">
              <a:latin typeface="Arial"/>
              <a:cs typeface="Arial"/>
            </a:endParaRPr>
          </a:p>
        </p:txBody>
      </p:sp>
      <p:pic>
        <p:nvPicPr>
          <p:cNvPr id="14" name="Graphic 13" descr="Longen met effen opvulling">
            <a:extLst>
              <a:ext uri="{FF2B5EF4-FFF2-40B4-BE49-F238E27FC236}">
                <a16:creationId xmlns:a16="http://schemas.microsoft.com/office/drawing/2014/main" id="{CAF2E414-3525-067D-E5CC-E04A19D15B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2172" y="4953700"/>
            <a:ext cx="914400" cy="914400"/>
          </a:xfrm>
          <a:prstGeom prst="rect">
            <a:avLst/>
          </a:prstGeom>
        </p:spPr>
      </p:pic>
      <p:sp>
        <p:nvSpPr>
          <p:cNvPr id="8" name="Stroomdiagram: Verbindingslijn 7">
            <a:extLst>
              <a:ext uri="{FF2B5EF4-FFF2-40B4-BE49-F238E27FC236}">
                <a16:creationId xmlns:a16="http://schemas.microsoft.com/office/drawing/2014/main" id="{93941A29-C64E-B3FA-6115-2CA8A51D5AAE}"/>
              </a:ext>
            </a:extLst>
          </p:cNvPr>
          <p:cNvSpPr/>
          <p:nvPr/>
        </p:nvSpPr>
        <p:spPr>
          <a:xfrm>
            <a:off x="7595022" y="2018165"/>
            <a:ext cx="1028700" cy="1051560"/>
          </a:xfrm>
          <a:prstGeom prst="flowChartConnector">
            <a:avLst/>
          </a:prstGeom>
          <a:solidFill>
            <a:srgbClr val="4E3557"/>
          </a:solidFill>
          <a:ln>
            <a:solidFill>
              <a:srgbClr val="644B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descr="Duim omhoog met effen opvulling">
            <a:extLst>
              <a:ext uri="{FF2B5EF4-FFF2-40B4-BE49-F238E27FC236}">
                <a16:creationId xmlns:a16="http://schemas.microsoft.com/office/drawing/2014/main" id="{0708B0D2-0513-F2B0-A671-DFB92027A4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069" y="4964050"/>
            <a:ext cx="914400" cy="914400"/>
          </a:xfrm>
          <a:prstGeom prst="rect">
            <a:avLst/>
          </a:prstGeom>
        </p:spPr>
      </p:pic>
      <p:sp>
        <p:nvSpPr>
          <p:cNvPr id="17" name="Tekstvak 16">
            <a:extLst>
              <a:ext uri="{FF2B5EF4-FFF2-40B4-BE49-F238E27FC236}">
                <a16:creationId xmlns:a16="http://schemas.microsoft.com/office/drawing/2014/main" id="{7623AB74-E30D-4953-A7E0-789E3BA0AABF}"/>
              </a:ext>
            </a:extLst>
          </p:cNvPr>
          <p:cNvSpPr txBox="1"/>
          <p:nvPr/>
        </p:nvSpPr>
        <p:spPr>
          <a:xfrm>
            <a:off x="1337628" y="4862918"/>
            <a:ext cx="5761004" cy="1477328"/>
          </a:xfrm>
          <a:prstGeom prst="rect">
            <a:avLst/>
          </a:prstGeom>
          <a:noFill/>
        </p:spPr>
        <p:txBody>
          <a:bodyPr wrap="square" lIns="91440" tIns="45720" rIns="91440" bIns="45720" rtlCol="0" anchor="t">
            <a:spAutoFit/>
          </a:bodyPr>
          <a:lstStyle/>
          <a:p>
            <a:pPr marL="342900" indent="-342900">
              <a:buFontTx/>
              <a:buChar char="-"/>
            </a:pPr>
            <a:r>
              <a:rPr lang="nl-NL" altLang="nl-NL" sz="1800" b="1" dirty="0" err="1">
                <a:latin typeface="Arial"/>
                <a:cs typeface="Arial"/>
              </a:rPr>
              <a:t>Implementation</a:t>
            </a:r>
            <a:r>
              <a:rPr lang="nl-NL" altLang="nl-NL" sz="1800" b="1" dirty="0">
                <a:latin typeface="Arial"/>
                <a:cs typeface="Arial"/>
              </a:rPr>
              <a:t> </a:t>
            </a:r>
            <a:r>
              <a:rPr lang="nl-NL" altLang="nl-NL" sz="1800" b="1" dirty="0" err="1">
                <a:latin typeface="Arial"/>
                <a:cs typeface="Arial"/>
              </a:rPr>
              <a:t>success</a:t>
            </a:r>
            <a:r>
              <a:rPr lang="nl-NL" altLang="nl-NL" sz="1800" b="1" dirty="0">
                <a:latin typeface="Arial"/>
                <a:cs typeface="Arial"/>
              </a:rPr>
              <a:t> </a:t>
            </a:r>
            <a:r>
              <a:rPr lang="nl-NL" altLang="nl-NL" sz="1800" b="1" dirty="0" err="1">
                <a:latin typeface="Arial"/>
                <a:cs typeface="Arial"/>
              </a:rPr>
              <a:t>depends</a:t>
            </a:r>
            <a:r>
              <a:rPr lang="nl-NL" altLang="nl-NL" sz="1800" b="1" dirty="0">
                <a:latin typeface="Arial"/>
                <a:cs typeface="Arial"/>
              </a:rPr>
              <a:t> on </a:t>
            </a:r>
            <a:r>
              <a:rPr lang="nl-NL" altLang="nl-NL" sz="1800" b="1" dirty="0" err="1">
                <a:latin typeface="Arial"/>
                <a:cs typeface="Arial"/>
              </a:rPr>
              <a:t>both</a:t>
            </a:r>
            <a:r>
              <a:rPr lang="nl-NL" altLang="nl-NL" sz="1800" b="1" dirty="0">
                <a:latin typeface="Arial"/>
                <a:cs typeface="Arial"/>
              </a:rPr>
              <a:t> </a:t>
            </a:r>
            <a:r>
              <a:rPr lang="nl-NL" altLang="nl-NL" sz="1800" b="1" dirty="0" err="1">
                <a:latin typeface="Arial"/>
                <a:cs typeface="Arial"/>
              </a:rPr>
              <a:t>technical</a:t>
            </a:r>
            <a:r>
              <a:rPr lang="nl-NL" altLang="nl-NL" sz="1800" b="1" dirty="0">
                <a:latin typeface="Arial"/>
                <a:cs typeface="Arial"/>
              </a:rPr>
              <a:t> </a:t>
            </a:r>
            <a:r>
              <a:rPr lang="nl-NL" altLang="nl-NL" sz="1800" b="1" dirty="0" err="1">
                <a:latin typeface="Arial"/>
                <a:cs typeface="Arial"/>
              </a:rPr>
              <a:t>and</a:t>
            </a:r>
            <a:r>
              <a:rPr lang="nl-NL" altLang="nl-NL" sz="1800" b="1" dirty="0">
                <a:latin typeface="Arial"/>
                <a:cs typeface="Arial"/>
              </a:rPr>
              <a:t> team </a:t>
            </a:r>
            <a:r>
              <a:rPr lang="nl-NL" altLang="nl-NL" sz="1800" b="1" dirty="0" err="1">
                <a:latin typeface="Arial"/>
                <a:cs typeface="Arial"/>
              </a:rPr>
              <a:t>processes</a:t>
            </a:r>
            <a:endParaRPr lang="nl-NL" sz="1800" b="1" dirty="0">
              <a:latin typeface="Arial"/>
              <a:cs typeface="Arial"/>
            </a:endParaRPr>
          </a:p>
          <a:p>
            <a:pPr marL="342900" indent="-342900">
              <a:buFontTx/>
              <a:buChar char="-"/>
            </a:pPr>
            <a:r>
              <a:rPr lang="nl-NL" sz="1800" b="1" err="1">
                <a:latin typeface="Arial"/>
                <a:cs typeface="Arial"/>
              </a:rPr>
              <a:t>Clear</a:t>
            </a:r>
            <a:r>
              <a:rPr lang="nl-NL" sz="1800" b="1" dirty="0">
                <a:latin typeface="Arial"/>
                <a:cs typeface="Arial"/>
              </a:rPr>
              <a:t> </a:t>
            </a:r>
            <a:r>
              <a:rPr lang="nl-NL" sz="1800" b="1" err="1">
                <a:latin typeface="Arial"/>
                <a:cs typeface="Arial"/>
              </a:rPr>
              <a:t>role</a:t>
            </a:r>
            <a:r>
              <a:rPr lang="nl-NL" sz="1800" b="1" dirty="0">
                <a:latin typeface="Arial"/>
                <a:cs typeface="Arial"/>
              </a:rPr>
              <a:t> </a:t>
            </a:r>
            <a:r>
              <a:rPr lang="nl-NL" sz="1800" b="1" err="1">
                <a:latin typeface="Arial"/>
                <a:cs typeface="Arial"/>
              </a:rPr>
              <a:t>distribution</a:t>
            </a:r>
            <a:r>
              <a:rPr lang="nl-NL" sz="1800" b="1" dirty="0">
                <a:latin typeface="Arial"/>
                <a:cs typeface="Arial"/>
              </a:rPr>
              <a:t> is </a:t>
            </a:r>
            <a:r>
              <a:rPr lang="nl-NL" sz="1800" b="1" err="1">
                <a:latin typeface="Arial"/>
                <a:cs typeface="Arial"/>
              </a:rPr>
              <a:t>essential</a:t>
            </a:r>
            <a:r>
              <a:rPr lang="nl-NL" sz="1800" b="1" dirty="0">
                <a:latin typeface="Arial"/>
                <a:cs typeface="Arial"/>
              </a:rPr>
              <a:t> </a:t>
            </a:r>
            <a:r>
              <a:rPr lang="nl-NL" sz="1800" b="1" err="1">
                <a:latin typeface="Arial"/>
                <a:cs typeface="Arial"/>
              </a:rPr>
              <a:t>for</a:t>
            </a:r>
            <a:r>
              <a:rPr lang="nl-NL" sz="1800" b="1" dirty="0">
                <a:latin typeface="Arial"/>
                <a:cs typeface="Arial"/>
              </a:rPr>
              <a:t> </a:t>
            </a:r>
            <a:r>
              <a:rPr lang="nl-NL" sz="1800" b="1" err="1">
                <a:latin typeface="Arial"/>
                <a:cs typeface="Arial"/>
              </a:rPr>
              <a:t>sustained</a:t>
            </a:r>
            <a:r>
              <a:rPr lang="nl-NL" sz="1800" b="1" dirty="0">
                <a:latin typeface="Arial"/>
                <a:cs typeface="Arial"/>
              </a:rPr>
              <a:t> </a:t>
            </a:r>
            <a:r>
              <a:rPr lang="nl-NL" sz="1800" b="1" err="1">
                <a:latin typeface="Arial"/>
                <a:cs typeface="Arial"/>
              </a:rPr>
              <a:t>use</a:t>
            </a:r>
            <a:endParaRPr lang="nl-NL" sz="1800" b="1">
              <a:latin typeface="Arial"/>
              <a:cs typeface="Arial"/>
            </a:endParaRPr>
          </a:p>
          <a:p>
            <a:pPr marL="342900" indent="-342900">
              <a:buFontTx/>
              <a:buChar char="-"/>
            </a:pPr>
            <a:endParaRPr lang="nl-NL" sz="1800" b="1" dirty="0">
              <a:latin typeface="Arial"/>
              <a:cs typeface="Arial"/>
            </a:endParaRPr>
          </a:p>
        </p:txBody>
      </p:sp>
      <p:pic>
        <p:nvPicPr>
          <p:cNvPr id="9" name="Graphic 8" descr="Ziekenhuis met effen opvulling">
            <a:extLst>
              <a:ext uri="{FF2B5EF4-FFF2-40B4-BE49-F238E27FC236}">
                <a16:creationId xmlns:a16="http://schemas.microsoft.com/office/drawing/2014/main" id="{AAFB6D1F-B277-90DE-CD67-ACE1E078EB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52172" y="2035872"/>
            <a:ext cx="914400" cy="914400"/>
          </a:xfrm>
          <a:prstGeom prst="rect">
            <a:avLst/>
          </a:prstGeom>
        </p:spPr>
      </p:pic>
      <p:pic>
        <p:nvPicPr>
          <p:cNvPr id="13" name="Google Shape;115;p1">
            <a:extLst>
              <a:ext uri="{FF2B5EF4-FFF2-40B4-BE49-F238E27FC236}">
                <a16:creationId xmlns:a16="http://schemas.microsoft.com/office/drawing/2014/main" id="{90FA4ACC-05D3-2433-0DF5-F110E3095091}"/>
              </a:ext>
            </a:extLst>
          </p:cNvPr>
          <p:cNvPicPr preferRelativeResize="0"/>
          <p:nvPr/>
        </p:nvPicPr>
        <p:blipFill rotWithShape="1">
          <a:blip r:embed="rId12">
            <a:alphaModFix/>
          </a:blip>
          <a:srcRect b="56423"/>
          <a:stretch/>
        </p:blipFill>
        <p:spPr>
          <a:xfrm>
            <a:off x="9582221" y="6248311"/>
            <a:ext cx="2349521" cy="473262"/>
          </a:xfrm>
          <a:prstGeom prst="rect">
            <a:avLst/>
          </a:prstGeom>
          <a:noFill/>
          <a:ln>
            <a:noFill/>
          </a:ln>
        </p:spPr>
      </p:pic>
    </p:spTree>
    <p:extLst>
      <p:ext uri="{BB962C8B-B14F-4D97-AF65-F5344CB8AC3E}">
        <p14:creationId xmlns:p14="http://schemas.microsoft.com/office/powerpoint/2010/main" val="261317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 name="Google Shape;273;g34a0497a65b_0_40">
            <a:extLst>
              <a:ext uri="{FF2B5EF4-FFF2-40B4-BE49-F238E27FC236}">
                <a16:creationId xmlns:a16="http://schemas.microsoft.com/office/drawing/2014/main" id="{624DCC41-84B2-B8C0-CC6A-BDD69E510A07}"/>
              </a:ext>
            </a:extLst>
          </p:cNvPr>
          <p:cNvSpPr txBox="1"/>
          <p:nvPr/>
        </p:nvSpPr>
        <p:spPr>
          <a:xfrm>
            <a:off x="8376558" y="5576652"/>
            <a:ext cx="4201884" cy="1206153"/>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chemeClr val="dk1"/>
              </a:buClr>
              <a:buSzPts val="2000"/>
            </a:pPr>
            <a:endParaRPr lang="nl-NL" sz="1800" b="1" i="0" u="none" strike="noStrike" cap="none" dirty="0">
              <a:solidFill>
                <a:srgbClr val="3F3F3F"/>
              </a:solidFill>
              <a:latin typeface="Arial"/>
              <a:ea typeface="Arial"/>
              <a:cs typeface="Arial"/>
              <a:sym typeface="Arial"/>
            </a:endParaRPr>
          </a:p>
          <a:p>
            <a:pPr marL="457200" marR="0" lvl="1" algn="l" rtl="0">
              <a:lnSpc>
                <a:spcPct val="90000"/>
              </a:lnSpc>
              <a:spcBef>
                <a:spcPts val="0"/>
              </a:spcBef>
              <a:spcAft>
                <a:spcPts val="0"/>
              </a:spcAft>
              <a:buClr>
                <a:schemeClr val="dk1"/>
              </a:buClr>
              <a:buSzPts val="2000"/>
            </a:pPr>
            <a:endParaRPr lang="nl-NL" sz="1800" b="1" dirty="0">
              <a:solidFill>
                <a:srgbClr val="3F3F3F"/>
              </a:solidFill>
            </a:endParaRPr>
          </a:p>
          <a:p>
            <a:pPr marL="457200" marR="0" lvl="1" algn="l" rtl="0">
              <a:lnSpc>
                <a:spcPct val="90000"/>
              </a:lnSpc>
              <a:spcBef>
                <a:spcPts val="0"/>
              </a:spcBef>
              <a:spcAft>
                <a:spcPts val="0"/>
              </a:spcAft>
              <a:buClr>
                <a:schemeClr val="dk1"/>
              </a:buClr>
              <a:buSzPts val="2000"/>
            </a:pPr>
            <a:r>
              <a:rPr lang="nl-NL" sz="1800" i="0" u="none" strike="noStrike" cap="none" dirty="0">
                <a:solidFill>
                  <a:srgbClr val="3F3F3F"/>
                </a:solidFill>
                <a:latin typeface="Arial"/>
                <a:ea typeface="Arial"/>
                <a:cs typeface="Arial"/>
                <a:sym typeface="Arial"/>
                <a:hlinkClick r:id="rId3"/>
              </a:rPr>
              <a:t>p.c.mens@amsterdamumc.nl</a:t>
            </a:r>
            <a:endParaRPr lang="nl-NL" sz="1800" i="0" u="none" strike="noStrike" cap="none" dirty="0">
              <a:solidFill>
                <a:srgbClr val="3F3F3F"/>
              </a:solidFill>
              <a:latin typeface="Arial"/>
              <a:ea typeface="Arial"/>
              <a:cs typeface="Arial"/>
              <a:sym typeface="Arial"/>
            </a:endParaRPr>
          </a:p>
          <a:p>
            <a:pPr marL="457200" marR="0" lvl="1" algn="l" rtl="0">
              <a:lnSpc>
                <a:spcPct val="90000"/>
              </a:lnSpc>
              <a:spcBef>
                <a:spcPts val="0"/>
              </a:spcBef>
              <a:spcAft>
                <a:spcPts val="0"/>
              </a:spcAft>
              <a:buClr>
                <a:schemeClr val="dk1"/>
              </a:buClr>
              <a:buSzPts val="2000"/>
            </a:pPr>
            <a:r>
              <a:rPr lang="nl-NL" dirty="0">
                <a:solidFill>
                  <a:srgbClr val="3F3F3F"/>
                </a:solidFill>
                <a:latin typeface="Arial"/>
                <a:ea typeface="Arial"/>
                <a:cs typeface="Arial"/>
                <a:sym typeface="Arial"/>
                <a:hlinkClick r:id="rId4"/>
              </a:rPr>
              <a:t>n.zipfel@amsterdamumc.nl</a:t>
            </a:r>
            <a:endParaRPr lang="nl-NL" dirty="0">
              <a:solidFill>
                <a:srgbClr val="3F3F3F"/>
              </a:solidFill>
              <a:latin typeface="Arial"/>
              <a:ea typeface="Arial"/>
              <a:cs typeface="Arial"/>
              <a:sym typeface="Arial"/>
            </a:endParaRPr>
          </a:p>
          <a:p>
            <a:pPr marL="457200" marR="0" lvl="1" algn="l" rtl="0">
              <a:lnSpc>
                <a:spcPct val="90000"/>
              </a:lnSpc>
              <a:spcBef>
                <a:spcPts val="0"/>
              </a:spcBef>
              <a:spcAft>
                <a:spcPts val="0"/>
              </a:spcAft>
              <a:buClr>
                <a:schemeClr val="dk1"/>
              </a:buClr>
              <a:buSzPts val="2000"/>
            </a:pPr>
            <a:endParaRPr sz="1800" i="0" u="none" strike="noStrike" cap="none" dirty="0">
              <a:solidFill>
                <a:srgbClr val="3F3F3F"/>
              </a:solidFill>
              <a:latin typeface="Arial"/>
              <a:ea typeface="Arial"/>
              <a:cs typeface="Arial"/>
              <a:sym typeface="Arial"/>
            </a:endParaRPr>
          </a:p>
        </p:txBody>
      </p:sp>
      <p:sp>
        <p:nvSpPr>
          <p:cNvPr id="8" name="Google Shape;148;p2">
            <a:extLst>
              <a:ext uri="{FF2B5EF4-FFF2-40B4-BE49-F238E27FC236}">
                <a16:creationId xmlns:a16="http://schemas.microsoft.com/office/drawing/2014/main" id="{6A3F22EE-E848-F973-1593-AFE52DC50E22}"/>
              </a:ext>
            </a:extLst>
          </p:cNvPr>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3F3F"/>
              </a:buClr>
              <a:buSzPts val="4000"/>
              <a:buFont typeface="Arial"/>
              <a:buNone/>
            </a:pPr>
            <a:r>
              <a:rPr lang="nl-NL" sz="4000" dirty="0" err="1">
                <a:solidFill>
                  <a:schemeClr val="tx1"/>
                </a:solidFill>
                <a:latin typeface="Arial"/>
                <a:cs typeface="Arial"/>
                <a:sym typeface="Arial"/>
              </a:rPr>
              <a:t>Thank</a:t>
            </a:r>
            <a:r>
              <a:rPr lang="nl-NL" sz="4000" dirty="0">
                <a:solidFill>
                  <a:schemeClr val="tx1"/>
                </a:solidFill>
                <a:latin typeface="Arial"/>
                <a:cs typeface="Arial"/>
                <a:sym typeface="Arial"/>
              </a:rPr>
              <a:t> </a:t>
            </a:r>
            <a:r>
              <a:rPr lang="nl-NL" sz="4000" dirty="0" err="1">
                <a:solidFill>
                  <a:schemeClr val="tx1"/>
                </a:solidFill>
                <a:latin typeface="Arial"/>
                <a:cs typeface="Arial"/>
                <a:sym typeface="Arial"/>
              </a:rPr>
              <a:t>you</a:t>
            </a:r>
            <a:endParaRPr dirty="0">
              <a:solidFill>
                <a:schemeClr val="tx1"/>
              </a:solidFill>
            </a:endParaRPr>
          </a:p>
        </p:txBody>
      </p:sp>
      <p:sp>
        <p:nvSpPr>
          <p:cNvPr id="11" name="Stroomdiagram: Verbindingslijn 10">
            <a:extLst>
              <a:ext uri="{FF2B5EF4-FFF2-40B4-BE49-F238E27FC236}">
                <a16:creationId xmlns:a16="http://schemas.microsoft.com/office/drawing/2014/main" id="{0CF4B7ED-CD3E-5DD9-DF2E-77861A958B31}"/>
              </a:ext>
            </a:extLst>
          </p:cNvPr>
          <p:cNvSpPr/>
          <p:nvPr/>
        </p:nvSpPr>
        <p:spPr>
          <a:xfrm>
            <a:off x="765810" y="3589020"/>
            <a:ext cx="2312670" cy="2080260"/>
          </a:xfrm>
          <a:prstGeom prst="flowChartConnector">
            <a:avLst/>
          </a:prstGeom>
          <a:solidFill>
            <a:srgbClr val="60C9CD"/>
          </a:solidFill>
          <a:ln>
            <a:solidFill>
              <a:srgbClr val="60C9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troomdiagram: Verbindingslijn 11">
            <a:extLst>
              <a:ext uri="{FF2B5EF4-FFF2-40B4-BE49-F238E27FC236}">
                <a16:creationId xmlns:a16="http://schemas.microsoft.com/office/drawing/2014/main" id="{FBF1527B-7C05-D210-BC9C-2343C613B9D6}"/>
              </a:ext>
            </a:extLst>
          </p:cNvPr>
          <p:cNvSpPr/>
          <p:nvPr/>
        </p:nvSpPr>
        <p:spPr>
          <a:xfrm>
            <a:off x="1687828" y="2731770"/>
            <a:ext cx="2205991" cy="2080260"/>
          </a:xfrm>
          <a:prstGeom prst="flowChartConnector">
            <a:avLst/>
          </a:prstGeom>
          <a:solidFill>
            <a:srgbClr val="644B5E"/>
          </a:solidFill>
          <a:ln>
            <a:solidFill>
              <a:srgbClr val="644B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Stroomdiagram: Verbindingslijn 12">
            <a:extLst>
              <a:ext uri="{FF2B5EF4-FFF2-40B4-BE49-F238E27FC236}">
                <a16:creationId xmlns:a16="http://schemas.microsoft.com/office/drawing/2014/main" id="{C1AC08A4-CEBA-7C21-836B-C13E48C7CDCD}"/>
              </a:ext>
            </a:extLst>
          </p:cNvPr>
          <p:cNvSpPr/>
          <p:nvPr/>
        </p:nvSpPr>
        <p:spPr>
          <a:xfrm>
            <a:off x="2346959" y="3960783"/>
            <a:ext cx="2312669" cy="1943100"/>
          </a:xfrm>
          <a:prstGeom prst="flowChartConnector">
            <a:avLst/>
          </a:prstGeom>
          <a:solidFill>
            <a:srgbClr val="E48F59"/>
          </a:solidFill>
          <a:ln>
            <a:solidFill>
              <a:srgbClr val="E48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9822049-1027-1159-FAAB-79F57A0A2135}"/>
              </a:ext>
            </a:extLst>
          </p:cNvPr>
          <p:cNvSpPr txBox="1"/>
          <p:nvPr/>
        </p:nvSpPr>
        <p:spPr>
          <a:xfrm>
            <a:off x="1424938" y="3834260"/>
            <a:ext cx="2731770" cy="1631216"/>
          </a:xfrm>
          <a:prstGeom prst="rect">
            <a:avLst/>
          </a:prstGeom>
          <a:noFill/>
        </p:spPr>
        <p:txBody>
          <a:bodyPr wrap="square" rtlCol="0">
            <a:spAutoFit/>
          </a:bodyPr>
          <a:lstStyle/>
          <a:p>
            <a:r>
              <a:rPr lang="nl-NL" sz="2000" b="1" dirty="0">
                <a:solidFill>
                  <a:schemeClr val="bg1"/>
                </a:solidFill>
              </a:rPr>
              <a:t>Nina Zipfel</a:t>
            </a:r>
          </a:p>
          <a:p>
            <a:r>
              <a:rPr lang="nl-NL" sz="2000" b="1" dirty="0">
                <a:solidFill>
                  <a:schemeClr val="bg1"/>
                </a:solidFill>
              </a:rPr>
              <a:t>Pauline Mens</a:t>
            </a:r>
          </a:p>
          <a:p>
            <a:r>
              <a:rPr lang="nl-NL" sz="2000" b="1" dirty="0">
                <a:solidFill>
                  <a:schemeClr val="bg1"/>
                </a:solidFill>
              </a:rPr>
              <a:t>Erik von Meyenfeldt</a:t>
            </a:r>
          </a:p>
          <a:p>
            <a:r>
              <a:rPr lang="nl-NL" sz="2000" b="1" dirty="0">
                <a:solidFill>
                  <a:schemeClr val="bg1"/>
                </a:solidFill>
              </a:rPr>
              <a:t>Geertruid Marres</a:t>
            </a:r>
          </a:p>
          <a:p>
            <a:r>
              <a:rPr lang="nl-NL" sz="2000" b="1" dirty="0">
                <a:solidFill>
                  <a:schemeClr val="bg1"/>
                </a:solidFill>
              </a:rPr>
              <a:t>Han Anema</a:t>
            </a:r>
          </a:p>
        </p:txBody>
      </p:sp>
      <p:pic>
        <p:nvPicPr>
          <p:cNvPr id="15" name="Google Shape;115;p1">
            <a:extLst>
              <a:ext uri="{FF2B5EF4-FFF2-40B4-BE49-F238E27FC236}">
                <a16:creationId xmlns:a16="http://schemas.microsoft.com/office/drawing/2014/main" id="{1DDA49D5-38DF-A1BB-BF5F-69EEDF7681DB}"/>
              </a:ext>
            </a:extLst>
          </p:cNvPr>
          <p:cNvPicPr preferRelativeResize="0"/>
          <p:nvPr/>
        </p:nvPicPr>
        <p:blipFill rotWithShape="1">
          <a:blip r:embed="rId5">
            <a:alphaModFix/>
          </a:blip>
          <a:srcRect b="56423"/>
          <a:stretch/>
        </p:blipFill>
        <p:spPr>
          <a:xfrm>
            <a:off x="9424433" y="5498668"/>
            <a:ext cx="2349521" cy="473262"/>
          </a:xfrm>
          <a:prstGeom prst="rect">
            <a:avLst/>
          </a:prstGeom>
          <a:noFill/>
          <a:ln>
            <a:noFill/>
          </a:ln>
        </p:spPr>
      </p:pic>
      <p:pic>
        <p:nvPicPr>
          <p:cNvPr id="16" name="Google Shape;113;p1" descr="Verwijzers | Albert Schweitzer ziekenhuis">
            <a:extLst>
              <a:ext uri="{FF2B5EF4-FFF2-40B4-BE49-F238E27FC236}">
                <a16:creationId xmlns:a16="http://schemas.microsoft.com/office/drawing/2014/main" id="{E2F5139B-932A-6A22-EF06-8790DEC3FADE}"/>
              </a:ext>
            </a:extLst>
          </p:cNvPr>
          <p:cNvPicPr preferRelativeResize="0"/>
          <p:nvPr/>
        </p:nvPicPr>
        <p:blipFill rotWithShape="1">
          <a:blip r:embed="rId6">
            <a:alphaModFix/>
          </a:blip>
          <a:srcRect/>
          <a:stretch/>
        </p:blipFill>
        <p:spPr>
          <a:xfrm>
            <a:off x="10504172" y="4687299"/>
            <a:ext cx="1269782" cy="603570"/>
          </a:xfrm>
          <a:prstGeom prst="rect">
            <a:avLst/>
          </a:prstGeom>
          <a:noFill/>
          <a:ln>
            <a:noFill/>
          </a:ln>
        </p:spPr>
      </p:pic>
      <p:pic>
        <p:nvPicPr>
          <p:cNvPr id="2" name="Afbeelding 1">
            <a:extLst>
              <a:ext uri="{FF2B5EF4-FFF2-40B4-BE49-F238E27FC236}">
                <a16:creationId xmlns:a16="http://schemas.microsoft.com/office/drawing/2014/main" id="{F7C6442E-2C2E-A28D-CF7C-7278480AB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5217" y="227038"/>
            <a:ext cx="2676525" cy="922458"/>
          </a:xfrm>
          <a:prstGeom prst="rect">
            <a:avLst/>
          </a:prstGeom>
        </p:spPr>
      </p:pic>
    </p:spTree>
    <p:extLst>
      <p:ext uri="{BB962C8B-B14F-4D97-AF65-F5344CB8AC3E}">
        <p14:creationId xmlns:p14="http://schemas.microsoft.com/office/powerpoint/2010/main" val="3330665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5444D-C64F-9E44-86FD-2EE0010394ED}"/>
              </a:ext>
            </a:extLst>
          </p:cNvPr>
          <p:cNvSpPr>
            <a:spLocks noGrp="1"/>
          </p:cNvSpPr>
          <p:nvPr>
            <p:ph sz="half" idx="20"/>
          </p:nvPr>
        </p:nvSpPr>
        <p:spPr/>
        <p:txBody>
          <a:bodyPr/>
          <a:lstStyle/>
          <a:p>
            <a:r>
              <a:rPr lang="en-US" dirty="0"/>
              <a:t>Myra Piat PhD, Principal Investigator</a:t>
            </a:r>
          </a:p>
        </p:txBody>
      </p:sp>
      <p:sp>
        <p:nvSpPr>
          <p:cNvPr id="3" name="Content Placeholder 2">
            <a:extLst>
              <a:ext uri="{FF2B5EF4-FFF2-40B4-BE49-F238E27FC236}">
                <a16:creationId xmlns:a16="http://schemas.microsoft.com/office/drawing/2014/main" id="{6CED4B24-4AAB-0B4C-B6B1-1557A1693642}"/>
              </a:ext>
            </a:extLst>
          </p:cNvPr>
          <p:cNvSpPr>
            <a:spLocks noGrp="1"/>
          </p:cNvSpPr>
          <p:nvPr>
            <p:ph sz="half" idx="21"/>
          </p:nvPr>
        </p:nvSpPr>
        <p:spPr/>
        <p:txBody>
          <a:bodyPr>
            <a:normAutofit fontScale="70000" lnSpcReduction="20000"/>
          </a:bodyPr>
          <a:lstStyle/>
          <a:p>
            <a:r>
              <a:rPr lang="en-US" dirty="0"/>
              <a:t>Megan Wainwright PhD, Presenting author</a:t>
            </a:r>
          </a:p>
        </p:txBody>
      </p:sp>
      <p:sp>
        <p:nvSpPr>
          <p:cNvPr id="4" name="Text Placeholder 3">
            <a:extLst>
              <a:ext uri="{FF2B5EF4-FFF2-40B4-BE49-F238E27FC236}">
                <a16:creationId xmlns:a16="http://schemas.microsoft.com/office/drawing/2014/main" id="{D372507F-09C2-1843-8A95-F28A7AE18F8C}"/>
              </a:ext>
            </a:extLst>
          </p:cNvPr>
          <p:cNvSpPr>
            <a:spLocks noGrp="1"/>
          </p:cNvSpPr>
          <p:nvPr>
            <p:ph type="body" sz="quarter" idx="22"/>
          </p:nvPr>
        </p:nvSpPr>
        <p:spPr/>
        <p:txBody>
          <a:bodyPr/>
          <a:lstStyle/>
          <a:p>
            <a:r>
              <a:rPr lang="en-US" dirty="0"/>
              <a:t>June 5</a:t>
            </a:r>
            <a:r>
              <a:rPr lang="en-US" baseline="30000" dirty="0"/>
              <a:t>th</a:t>
            </a:r>
            <a:r>
              <a:rPr lang="en-US" dirty="0"/>
              <a:t> 2025, Newcastle UK</a:t>
            </a:r>
          </a:p>
        </p:txBody>
      </p:sp>
      <p:sp>
        <p:nvSpPr>
          <p:cNvPr id="5" name="TextBox 4">
            <a:extLst>
              <a:ext uri="{FF2B5EF4-FFF2-40B4-BE49-F238E27FC236}">
                <a16:creationId xmlns:a16="http://schemas.microsoft.com/office/drawing/2014/main" id="{4D2C5C2B-3C41-5E99-76F9-1BDC6C7CEBF5}"/>
              </a:ext>
            </a:extLst>
          </p:cNvPr>
          <p:cNvSpPr txBox="1"/>
          <p:nvPr/>
        </p:nvSpPr>
        <p:spPr>
          <a:xfrm>
            <a:off x="67401" y="899714"/>
            <a:ext cx="2473036" cy="1477328"/>
          </a:xfrm>
          <a:prstGeom prst="rect">
            <a:avLst/>
          </a:prstGeom>
          <a:noFill/>
        </p:spPr>
        <p:txBody>
          <a:bodyPr wrap="square" rtlCol="0">
            <a:spAutoFit/>
          </a:bodyPr>
          <a:lstStyle/>
          <a:p>
            <a:pPr algn="l" fontAlgn="base">
              <a:buNone/>
            </a:pPr>
            <a:r>
              <a:rPr lang="en-US" dirty="0">
                <a:solidFill>
                  <a:srgbClr val="000000"/>
                </a:solidFill>
                <a:effectLst/>
                <a:latin typeface="Arial" panose="020B0604020202020204" pitchFamily="34" charset="0"/>
                <a:cs typeface="Arial" panose="020B0604020202020204" pitchFamily="34" charset="0"/>
              </a:rPr>
              <a:t>Canadian Institutes of Health Research Grant #  IT8 188176</a:t>
            </a:r>
          </a:p>
          <a:p>
            <a:pPr>
              <a:buNone/>
            </a:pPr>
            <a:br>
              <a:rPr lang="en-US" sz="1800" dirty="0">
                <a:solidFill>
                  <a:srgbClr val="000000"/>
                </a:solidFill>
                <a:effectLst/>
                <a:latin typeface="Aptos" panose="020B0004020202020204" pitchFamily="34" charset="0"/>
              </a:rPr>
            </a:br>
            <a:endParaRPr lang="pt-PT" dirty="0"/>
          </a:p>
        </p:txBody>
      </p:sp>
      <p:pic>
        <p:nvPicPr>
          <p:cNvPr id="6" name="Picture 2" descr="CIHR's leaf identifier - full-colour portrait version">
            <a:extLst>
              <a:ext uri="{FF2B5EF4-FFF2-40B4-BE49-F238E27FC236}">
                <a16:creationId xmlns:a16="http://schemas.microsoft.com/office/drawing/2014/main" id="{2FCFA4E2-46AE-18CF-9720-3D9925939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1" y="0"/>
            <a:ext cx="3235081" cy="80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14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8BE7-2E8C-D54D-A2D4-59EDCDEE2E53}"/>
              </a:ext>
            </a:extLst>
          </p:cNvPr>
          <p:cNvSpPr>
            <a:spLocks noGrp="1"/>
          </p:cNvSpPr>
          <p:nvPr>
            <p:ph type="title"/>
          </p:nvPr>
        </p:nvSpPr>
        <p:spPr>
          <a:xfrm>
            <a:off x="839788" y="970574"/>
            <a:ext cx="10515600" cy="2233102"/>
          </a:xfrm>
        </p:spPr>
        <p:txBody>
          <a:bodyPr>
            <a:normAutofit fontScale="90000"/>
          </a:bodyPr>
          <a:lstStyle/>
          <a:p>
            <a:pPr algn="ctr"/>
            <a:br>
              <a:rPr lang="en-CA" sz="3200" kern="100" dirty="0">
                <a:effectLst/>
                <a:latin typeface="Calibri" panose="020F0502020204030204" pitchFamily="34" charset="0"/>
                <a:ea typeface="Calibri" panose="020F0502020204030204" pitchFamily="34" charset="0"/>
                <a:cs typeface="Times New Roman" panose="02020603050405020304" pitchFamily="18" charset="0"/>
              </a:rPr>
            </a:br>
            <a:r>
              <a:rPr lang="en-CA" sz="3200"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a:t>
            </a:r>
            <a:br>
              <a:rPr lang="pt-PT" sz="3200" kern="100" dirty="0">
                <a:effectLst/>
                <a:latin typeface="Calibri" panose="020F0502020204030204" pitchFamily="34" charset="0"/>
                <a:ea typeface="Calibri" panose="020F0502020204030204" pitchFamily="34" charset="0"/>
                <a:cs typeface="Times New Roman" panose="02020603050405020304" pitchFamily="18" charset="0"/>
              </a:rPr>
            </a:br>
            <a:br>
              <a:rPr lang="en-CA" dirty="0"/>
            </a:br>
            <a:br>
              <a:rPr lang="pt-PT" sz="1800" kern="100" dirty="0">
                <a:effectLst/>
                <a:latin typeface="Calibri" panose="020F0502020204030204" pitchFamily="34" charset="0"/>
                <a:ea typeface="Calibri" panose="020F0502020204030204" pitchFamily="34" charset="0"/>
                <a:cs typeface="Times New Roman" panose="02020603050405020304" pitchFamily="18" charset="0"/>
              </a:rPr>
            </a:br>
            <a:br>
              <a:rPr lang="en-CA" dirty="0"/>
            </a:br>
            <a:endParaRPr lang="en-CA" dirty="0"/>
          </a:p>
        </p:txBody>
      </p:sp>
      <p:sp>
        <p:nvSpPr>
          <p:cNvPr id="3" name="TextBox 2">
            <a:extLst>
              <a:ext uri="{FF2B5EF4-FFF2-40B4-BE49-F238E27FC236}">
                <a16:creationId xmlns:a16="http://schemas.microsoft.com/office/drawing/2014/main" id="{78FCC1F5-BAAA-948B-B803-332CF8D981DE}"/>
              </a:ext>
            </a:extLst>
          </p:cNvPr>
          <p:cNvSpPr txBox="1"/>
          <p:nvPr/>
        </p:nvSpPr>
        <p:spPr>
          <a:xfrm>
            <a:off x="839788" y="3400473"/>
            <a:ext cx="4980720" cy="1477328"/>
          </a:xfrm>
          <a:prstGeom prst="rect">
            <a:avLst/>
          </a:prstGeom>
          <a:noFill/>
        </p:spPr>
        <p:txBody>
          <a:bodyPr wrap="square" rtlCol="0">
            <a:spAutoFit/>
          </a:bodyPr>
          <a:lstStyle/>
          <a:p>
            <a:r>
              <a:rPr lang="pt-PT" dirty="0"/>
              <a:t>Myra Piat, Megan Wainwright, Eleni Sofouli, Sevil Amina, Shannon Wiltsey-Stirman, Marie-Pier Rivest, Hélène Albert, Lucy Melville-Richards, Charles-Albert Morin, Anita Makokis, Karen Minde, Ian D. Graham</a:t>
            </a:r>
          </a:p>
        </p:txBody>
      </p:sp>
      <p:sp>
        <p:nvSpPr>
          <p:cNvPr id="4" name="TextBox 3">
            <a:extLst>
              <a:ext uri="{FF2B5EF4-FFF2-40B4-BE49-F238E27FC236}">
                <a16:creationId xmlns:a16="http://schemas.microsoft.com/office/drawing/2014/main" id="{1BF4E3C4-137A-C655-CD39-F2F473796068}"/>
              </a:ext>
            </a:extLst>
          </p:cNvPr>
          <p:cNvSpPr txBox="1"/>
          <p:nvPr/>
        </p:nvSpPr>
        <p:spPr>
          <a:xfrm>
            <a:off x="836612" y="404446"/>
            <a:ext cx="2803403" cy="369332"/>
          </a:xfrm>
          <a:prstGeom prst="rect">
            <a:avLst/>
          </a:prstGeom>
          <a:noFill/>
        </p:spPr>
        <p:txBody>
          <a:bodyPr wrap="square" rtlCol="0">
            <a:spAutoFit/>
          </a:bodyPr>
          <a:lstStyle/>
          <a:p>
            <a:r>
              <a:rPr lang="pt-PT" dirty="0"/>
              <a:t>Article in progress:</a:t>
            </a:r>
          </a:p>
        </p:txBody>
      </p:sp>
      <p:sp>
        <p:nvSpPr>
          <p:cNvPr id="5" name="Oval 4">
            <a:extLst>
              <a:ext uri="{FF2B5EF4-FFF2-40B4-BE49-F238E27FC236}">
                <a16:creationId xmlns:a16="http://schemas.microsoft.com/office/drawing/2014/main" id="{D470850B-52B6-87B3-EF10-F436D2EE20E2}"/>
              </a:ext>
            </a:extLst>
          </p:cNvPr>
          <p:cNvSpPr/>
          <p:nvPr/>
        </p:nvSpPr>
        <p:spPr>
          <a:xfrm>
            <a:off x="7002379" y="3856755"/>
            <a:ext cx="3537284" cy="20420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800" dirty="0">
                <a:solidFill>
                  <a:srgbClr val="7100AD"/>
                </a:solidFill>
              </a:rPr>
              <a:t>No conflicts of interest to declare</a:t>
            </a:r>
          </a:p>
        </p:txBody>
      </p:sp>
      <p:sp>
        <p:nvSpPr>
          <p:cNvPr id="6" name="TextBox 5">
            <a:extLst>
              <a:ext uri="{FF2B5EF4-FFF2-40B4-BE49-F238E27FC236}">
                <a16:creationId xmlns:a16="http://schemas.microsoft.com/office/drawing/2014/main" id="{F94AB0C4-2CA4-5EBA-B99B-43FBBE5664D9}"/>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pic>
        <p:nvPicPr>
          <p:cNvPr id="7" name="chart">
            <a:extLst>
              <a:ext uri="{FF2B5EF4-FFF2-40B4-BE49-F238E27FC236}">
                <a16:creationId xmlns:a16="http://schemas.microsoft.com/office/drawing/2014/main" id="{0F994B24-0255-DDBB-5106-E2B14CB2D8B5}"/>
              </a:ext>
            </a:extLst>
          </p:cNvPr>
          <p:cNvPicPr>
            <a:picLocks noChangeAspect="1"/>
          </p:cNvPicPr>
          <p:nvPr/>
        </p:nvPicPr>
        <p:blipFill>
          <a:blip r:embed="rId3"/>
          <a:stretch>
            <a:fillRect/>
          </a:stretch>
        </p:blipFill>
        <p:spPr>
          <a:xfrm>
            <a:off x="6429514" y="4741542"/>
            <a:ext cx="1145730" cy="1150828"/>
          </a:xfrm>
          <a:prstGeom prst="rect">
            <a:avLst/>
          </a:prstGeom>
        </p:spPr>
      </p:pic>
    </p:spTree>
    <p:extLst>
      <p:ext uri="{BB962C8B-B14F-4D97-AF65-F5344CB8AC3E}">
        <p14:creationId xmlns:p14="http://schemas.microsoft.com/office/powerpoint/2010/main" val="92946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FB745-4349-39DF-FA1D-D18582F0597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675AF9-5734-AF29-6EC1-7C0FB5917DC6}"/>
              </a:ext>
            </a:extLst>
          </p:cNvPr>
          <p:cNvSpPr>
            <a:spLocks noGrp="1"/>
          </p:cNvSpPr>
          <p:nvPr>
            <p:ph idx="1"/>
          </p:nvPr>
        </p:nvSpPr>
        <p:spPr/>
        <p:txBody>
          <a:bodyPr/>
          <a:lstStyle/>
          <a:p>
            <a:pPr marL="92075" indent="0" algn="ctr">
              <a:buNone/>
            </a:pPr>
            <a:r>
              <a:rPr lang="en-US" b="0" i="0" dirty="0">
                <a:solidFill>
                  <a:srgbClr val="000000"/>
                </a:solidFill>
                <a:effectLst/>
                <a:latin typeface="McgillSans-Regular"/>
              </a:rPr>
              <a:t>"</a:t>
            </a:r>
            <a:r>
              <a:rPr lang="en-US" b="0" i="1" dirty="0">
                <a:solidFill>
                  <a:srgbClr val="000000"/>
                </a:solidFill>
                <a:effectLst/>
                <a:latin typeface="McgillSans-Regular"/>
              </a:rPr>
              <a:t>McGill University is on land which has long served as a site of meeting and exchange amongst Indigenous peoples, including the Haudenosaunee and </a:t>
            </a:r>
            <a:r>
              <a:rPr lang="en-US" b="0" i="1" dirty="0" err="1">
                <a:solidFill>
                  <a:srgbClr val="000000"/>
                </a:solidFill>
                <a:effectLst/>
                <a:latin typeface="McgillSans-Regular"/>
              </a:rPr>
              <a:t>Anishinabeg</a:t>
            </a:r>
            <a:r>
              <a:rPr lang="en-US" b="0" i="1" dirty="0">
                <a:solidFill>
                  <a:srgbClr val="000000"/>
                </a:solidFill>
                <a:effectLst/>
                <a:latin typeface="McgillSans-Regular"/>
              </a:rPr>
              <a:t> nations. We acknowledge and thank the diverse Indigenous peoples whose presence marks this territory on which peoples of the world now gather."</a:t>
            </a:r>
            <a:endParaRPr lang="en-CA" dirty="0"/>
          </a:p>
        </p:txBody>
      </p:sp>
      <p:sp>
        <p:nvSpPr>
          <p:cNvPr id="3" name="Title 2">
            <a:extLst>
              <a:ext uri="{FF2B5EF4-FFF2-40B4-BE49-F238E27FC236}">
                <a16:creationId xmlns:a16="http://schemas.microsoft.com/office/drawing/2014/main" id="{F0C1937A-5FD4-1489-FE1B-06A3A30A5693}"/>
              </a:ext>
            </a:extLst>
          </p:cNvPr>
          <p:cNvSpPr>
            <a:spLocks noGrp="1"/>
          </p:cNvSpPr>
          <p:nvPr>
            <p:ph type="title"/>
          </p:nvPr>
        </p:nvSpPr>
        <p:spPr/>
        <p:txBody>
          <a:bodyPr/>
          <a:lstStyle/>
          <a:p>
            <a:r>
              <a:rPr lang="en-CA" dirty="0"/>
              <a:t>Land acknowledgement</a:t>
            </a:r>
          </a:p>
        </p:txBody>
      </p:sp>
      <p:sp>
        <p:nvSpPr>
          <p:cNvPr id="4" name="TextBox 3">
            <a:extLst>
              <a:ext uri="{FF2B5EF4-FFF2-40B4-BE49-F238E27FC236}">
                <a16:creationId xmlns:a16="http://schemas.microsoft.com/office/drawing/2014/main" id="{ECF92B28-6267-B268-7755-CC556D9FA16B}"/>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3628983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4E5166A-6199-D5F0-6BA9-3558F51F814A}"/>
              </a:ext>
            </a:extLst>
          </p:cNvPr>
          <p:cNvPicPr>
            <a:picLocks noChangeAspect="1"/>
          </p:cNvPicPr>
          <p:nvPr/>
        </p:nvPicPr>
        <p:blipFill>
          <a:blip r:embed="rId3"/>
          <a:srcRect t="16207" r="41088" b="26912"/>
          <a:stretch/>
        </p:blipFill>
        <p:spPr>
          <a:xfrm>
            <a:off x="70510" y="1266092"/>
            <a:ext cx="6025490" cy="3270738"/>
          </a:xfrm>
          <a:prstGeom prst="rect">
            <a:avLst/>
          </a:prstGeom>
        </p:spPr>
      </p:pic>
      <p:sp>
        <p:nvSpPr>
          <p:cNvPr id="2" name="Title 2">
            <a:extLst>
              <a:ext uri="{FF2B5EF4-FFF2-40B4-BE49-F238E27FC236}">
                <a16:creationId xmlns:a16="http://schemas.microsoft.com/office/drawing/2014/main" id="{E1DF8257-6547-A6AB-8A6D-421442D8E217}"/>
              </a:ext>
            </a:extLst>
          </p:cNvPr>
          <p:cNvSpPr>
            <a:spLocks noGrp="1"/>
          </p:cNvSpPr>
          <p:nvPr>
            <p:ph type="title"/>
          </p:nvPr>
        </p:nvSpPr>
        <p:spPr>
          <a:xfrm>
            <a:off x="839788" y="365125"/>
            <a:ext cx="10515600" cy="1325563"/>
          </a:xfrm>
        </p:spPr>
        <p:txBody>
          <a:bodyPr/>
          <a:lstStyle/>
          <a:p>
            <a:pPr algn="ctr"/>
            <a:r>
              <a:rPr lang="en-CA" dirty="0"/>
              <a:t>Personal land acknowledgement</a:t>
            </a:r>
          </a:p>
        </p:txBody>
      </p:sp>
      <p:pic>
        <p:nvPicPr>
          <p:cNvPr id="5" name="Picture 4" descr="A group of children running up a hill&#10;&#10;AI-generated content may be incorrect.">
            <a:extLst>
              <a:ext uri="{FF2B5EF4-FFF2-40B4-BE49-F238E27FC236}">
                <a16:creationId xmlns:a16="http://schemas.microsoft.com/office/drawing/2014/main" id="{B6695FE9-5EC8-25C7-98AC-F65818DE4B63}"/>
              </a:ext>
            </a:extLst>
          </p:cNvPr>
          <p:cNvPicPr>
            <a:picLocks noChangeAspect="1"/>
          </p:cNvPicPr>
          <p:nvPr/>
        </p:nvPicPr>
        <p:blipFill>
          <a:blip r:embed="rId4"/>
          <a:stretch>
            <a:fillRect/>
          </a:stretch>
        </p:blipFill>
        <p:spPr>
          <a:xfrm>
            <a:off x="6493161" y="2438400"/>
            <a:ext cx="4729019" cy="3546764"/>
          </a:xfrm>
          <a:prstGeom prst="rect">
            <a:avLst/>
          </a:prstGeom>
        </p:spPr>
      </p:pic>
      <p:sp>
        <p:nvSpPr>
          <p:cNvPr id="7" name="TextBox 6">
            <a:extLst>
              <a:ext uri="{FF2B5EF4-FFF2-40B4-BE49-F238E27FC236}">
                <a16:creationId xmlns:a16="http://schemas.microsoft.com/office/drawing/2014/main" id="{CA11C97F-310E-5EA0-19E2-ECF79D91574E}"/>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pic>
        <p:nvPicPr>
          <p:cNvPr id="8" name="chart">
            <a:extLst>
              <a:ext uri="{FF2B5EF4-FFF2-40B4-BE49-F238E27FC236}">
                <a16:creationId xmlns:a16="http://schemas.microsoft.com/office/drawing/2014/main" id="{D3D0AC23-6402-33EE-16E6-193B23A332BC}"/>
              </a:ext>
            </a:extLst>
          </p:cNvPr>
          <p:cNvPicPr>
            <a:picLocks noChangeAspect="1"/>
          </p:cNvPicPr>
          <p:nvPr/>
        </p:nvPicPr>
        <p:blipFill>
          <a:blip r:embed="rId5"/>
          <a:stretch>
            <a:fillRect/>
          </a:stretch>
        </p:blipFill>
        <p:spPr>
          <a:xfrm>
            <a:off x="11416396" y="5527964"/>
            <a:ext cx="775603" cy="779054"/>
          </a:xfrm>
          <a:prstGeom prst="rect">
            <a:avLst/>
          </a:prstGeom>
        </p:spPr>
      </p:pic>
    </p:spTree>
    <p:extLst>
      <p:ext uri="{BB962C8B-B14F-4D97-AF65-F5344CB8AC3E}">
        <p14:creationId xmlns:p14="http://schemas.microsoft.com/office/powerpoint/2010/main" val="172680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5962" y="519887"/>
            <a:ext cx="8786383" cy="553998"/>
          </a:xfrm>
        </p:spPr>
        <p:txBody>
          <a:bodyPr/>
          <a:lstStyle/>
          <a:p>
            <a:r>
              <a:rPr lang="en-IE" dirty="0">
                <a:latin typeface="Tahoma" panose="020B0604030504040204" pitchFamily="34" charset="0"/>
                <a:ea typeface="Tahoma" panose="020B0604030504040204" pitchFamily="34" charset="0"/>
                <a:cs typeface="Tahoma" panose="020B0604030504040204" pitchFamily="34" charset="0"/>
              </a:rPr>
              <a:t>What are national standards? </a:t>
            </a:r>
            <a:endParaRPr lang="en-IE" dirty="0"/>
          </a:p>
        </p:txBody>
      </p:sp>
      <p:sp>
        <p:nvSpPr>
          <p:cNvPr id="3" name="Text Placeholder 2"/>
          <p:cNvSpPr>
            <a:spLocks noGrp="1"/>
          </p:cNvSpPr>
          <p:nvPr>
            <p:ph type="body" sz="quarter" idx="12"/>
          </p:nvPr>
        </p:nvSpPr>
        <p:spPr>
          <a:xfrm>
            <a:off x="449943" y="2060729"/>
            <a:ext cx="10160000" cy="4383251"/>
          </a:xfrm>
        </p:spPr>
        <p:txBody>
          <a:bodyPr/>
          <a:lstStyle/>
          <a:p>
            <a:pPr marL="12700" marR="5080" lvl="0">
              <a:lnSpc>
                <a:spcPct val="150000"/>
              </a:lnSpc>
              <a:spcBef>
                <a:spcPts val="100"/>
              </a:spcBef>
            </a:pPr>
            <a:r>
              <a:rPr lang="en-US" sz="2000" b="1" dirty="0">
                <a:solidFill>
                  <a:schemeClr val="tx1"/>
                </a:solidFill>
                <a:ea typeface="Tahoma" panose="020B0604030504040204" pitchFamily="34" charset="0"/>
              </a:rPr>
              <a:t>National standards</a:t>
            </a:r>
          </a:p>
          <a:p>
            <a:pPr marL="742950" lvl="1" indent="-285750">
              <a:buFont typeface="Arial" panose="020B0604020202020204" pitchFamily="34" charset="0"/>
              <a:buChar char="•"/>
            </a:pP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Provide a </a:t>
            </a:r>
            <a:r>
              <a:rPr lang="en-US" sz="2000" b="1"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common language </a:t>
            </a: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to describe what high-quality, safe, person-centred care looks like.</a:t>
            </a:r>
          </a:p>
          <a:p>
            <a:pPr lvl="1"/>
            <a:endParaRPr lang="en-IE"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Create a basis for services to improve the </a:t>
            </a:r>
            <a:r>
              <a:rPr lang="en-US" sz="2000" b="1"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quality and safety </a:t>
            </a: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of the care they deliver, by identifying strengths and highlighting areas for improvement.</a:t>
            </a:r>
          </a:p>
          <a:p>
            <a:pPr marL="742950" lvl="1" indent="-285750">
              <a:buFont typeface="Arial" panose="020B0604020202020204" pitchFamily="34" charset="0"/>
              <a:buChar char="•"/>
            </a:pPr>
            <a:endParaRPr lang="en-IE"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Assist people using services to</a:t>
            </a:r>
            <a:r>
              <a:rPr lang="en-US" sz="2000" b="1"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 understand </a:t>
            </a: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what they should expect from a service.</a:t>
            </a:r>
          </a:p>
          <a:p>
            <a:pPr lvl="1"/>
            <a:endParaRPr lang="en-IE"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endParaRPr>
          </a:p>
          <a:p>
            <a:pPr marL="742950" lvl="1" indent="-285750">
              <a:buFont typeface="Arial" panose="020B0604020202020204" pitchFamily="34" charset="0"/>
              <a:buChar char="•"/>
            </a:pPr>
            <a:r>
              <a:rPr lang="en-US" sz="2000" b="1"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Promote</a:t>
            </a:r>
            <a:r>
              <a:rPr lang="en-US"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 practice that is up to date, effective and consistent.</a:t>
            </a:r>
            <a:endParaRPr lang="en-IE" sz="20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endParaRPr>
          </a:p>
          <a:p>
            <a:r>
              <a:rPr lang="en-IE" dirty="0"/>
              <a:t> </a:t>
            </a:r>
          </a:p>
          <a:p>
            <a:pPr marL="12700" marR="5080" lvl="0">
              <a:lnSpc>
                <a:spcPct val="150000"/>
              </a:lnSpc>
              <a:spcBef>
                <a:spcPts val="100"/>
              </a:spcBef>
            </a:pPr>
            <a:endParaRPr lang="en-US" sz="2000" b="1" dirty="0">
              <a:solidFill>
                <a:schemeClr val="tx1"/>
              </a:solidFill>
              <a:ea typeface="Tahoma" panose="020B0604030504040204" pitchFamily="34" charset="0"/>
            </a:endParaRPr>
          </a:p>
        </p:txBody>
      </p:sp>
    </p:spTree>
    <p:extLst>
      <p:ext uri="{BB962C8B-B14F-4D97-AF65-F5344CB8AC3E}">
        <p14:creationId xmlns:p14="http://schemas.microsoft.com/office/powerpoint/2010/main" val="389502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D988B7-D3C0-674E-AB20-7DD81CDD4DC7}"/>
              </a:ext>
            </a:extLst>
          </p:cNvPr>
          <p:cNvSpPr>
            <a:spLocks noGrp="1"/>
          </p:cNvSpPr>
          <p:nvPr>
            <p:ph type="body" sz="quarter" idx="10"/>
          </p:nvPr>
        </p:nvSpPr>
        <p:spPr>
          <a:xfrm>
            <a:off x="592138" y="653281"/>
            <a:ext cx="1926497" cy="890540"/>
          </a:xfrm>
        </p:spPr>
        <p:txBody>
          <a:bodyPr/>
          <a:lstStyle/>
          <a:p>
            <a:r>
              <a:rPr lang="en-CA" dirty="0"/>
              <a:t>EQUITY</a:t>
            </a:r>
          </a:p>
        </p:txBody>
      </p:sp>
      <p:sp>
        <p:nvSpPr>
          <p:cNvPr id="4" name="TextBox 3">
            <a:extLst>
              <a:ext uri="{FF2B5EF4-FFF2-40B4-BE49-F238E27FC236}">
                <a16:creationId xmlns:a16="http://schemas.microsoft.com/office/drawing/2014/main" id="{B85FCBB4-C1D2-6B49-AB40-C070B06A5F9A}"/>
              </a:ext>
            </a:extLst>
          </p:cNvPr>
          <p:cNvSpPr txBox="1"/>
          <p:nvPr/>
        </p:nvSpPr>
        <p:spPr>
          <a:xfrm>
            <a:off x="1600200" y="1766455"/>
            <a:ext cx="3574473" cy="1631216"/>
          </a:xfrm>
          <a:prstGeom prst="rect">
            <a:avLst/>
          </a:prstGeom>
          <a:noFill/>
        </p:spPr>
        <p:txBody>
          <a:bodyPr wrap="square" rtlCol="0">
            <a:spAutoFit/>
          </a:bodyPr>
          <a:lstStyle/>
          <a:p>
            <a:r>
              <a:rPr lang="pt-PT" sz="2000" dirty="0"/>
              <a:t>Tailoring/Adapting implementation strategies can help reduce barriers to implementing best practices like mental health recovery</a:t>
            </a:r>
          </a:p>
        </p:txBody>
      </p:sp>
      <p:sp>
        <p:nvSpPr>
          <p:cNvPr id="6" name="TextBox 5">
            <a:extLst>
              <a:ext uri="{FF2B5EF4-FFF2-40B4-BE49-F238E27FC236}">
                <a16:creationId xmlns:a16="http://schemas.microsoft.com/office/drawing/2014/main" id="{83186D37-A89B-BC86-60F7-9DB502428CA5}"/>
              </a:ext>
            </a:extLst>
          </p:cNvPr>
          <p:cNvSpPr txBox="1"/>
          <p:nvPr/>
        </p:nvSpPr>
        <p:spPr>
          <a:xfrm>
            <a:off x="9433499" y="669432"/>
            <a:ext cx="2166363" cy="1200329"/>
          </a:xfrm>
          <a:prstGeom prst="rect">
            <a:avLst/>
          </a:prstGeom>
          <a:noFill/>
        </p:spPr>
        <p:txBody>
          <a:bodyPr wrap="square" rtlCol="0">
            <a:spAutoFit/>
          </a:bodyPr>
          <a:lstStyle/>
          <a:p>
            <a:r>
              <a:rPr lang="pt-PT" dirty="0"/>
              <a:t>How to adapt Walk the Talk to be inclusive and benefit everyone?</a:t>
            </a:r>
          </a:p>
        </p:txBody>
      </p:sp>
      <p:sp>
        <p:nvSpPr>
          <p:cNvPr id="7" name="Text Placeholder 2">
            <a:extLst>
              <a:ext uri="{FF2B5EF4-FFF2-40B4-BE49-F238E27FC236}">
                <a16:creationId xmlns:a16="http://schemas.microsoft.com/office/drawing/2014/main" id="{CCAB3090-DCD4-9613-A21A-F0D09A20F961}"/>
              </a:ext>
            </a:extLst>
          </p:cNvPr>
          <p:cNvSpPr txBox="1">
            <a:spLocks/>
          </p:cNvSpPr>
          <p:nvPr/>
        </p:nvSpPr>
        <p:spPr>
          <a:xfrm>
            <a:off x="3923424" y="653281"/>
            <a:ext cx="5510075" cy="890540"/>
          </a:xfrm>
          <a:prstGeom prst="roundRect">
            <a:avLst>
              <a:gd name="adj" fmla="val 8631"/>
            </a:avLst>
          </a:prstGeom>
          <a:solidFill>
            <a:schemeClr val="bg1"/>
          </a:solidFill>
          <a:ln w="28575">
            <a:solidFill>
              <a:schemeClr val="tx1"/>
            </a:solidFill>
          </a:ln>
        </p:spPr>
        <p:txBody>
          <a:bodyPr vert="horz" wrap="square" lIns="182880" tIns="228600" rIns="274320" bIns="228600" rtlCol="0" anchor="ctr" anchorCtr="0">
            <a:spAutoFit/>
          </a:bodyPr>
          <a:lstStyle>
            <a:lvl1pPr marL="92075" indent="0" algn="l" defTabSz="914400" rtl="0" eaLnBrk="1" latinLnBrk="0" hangingPunct="1">
              <a:lnSpc>
                <a:spcPct val="90000"/>
              </a:lnSpc>
              <a:spcBef>
                <a:spcPts val="1000"/>
              </a:spcBef>
              <a:buClr>
                <a:schemeClr val="accent1"/>
              </a:buClr>
              <a:buFont typeface="Arial" panose="020B0604020202020204" pitchFamily="34" charset="0"/>
              <a:buNone/>
              <a:tabLst/>
              <a:defRPr sz="2800" b="1" kern="1200">
                <a:solidFill>
                  <a:schemeClr val="tx1"/>
                </a:solidFill>
                <a:latin typeface="+mn-lt"/>
                <a:ea typeface="+mn-ea"/>
                <a:cs typeface="+mn-cs"/>
              </a:defRPr>
            </a:lvl1pPr>
            <a:lvl2pPr marL="579438" indent="-214313" algn="l" defTabSz="914400" rtl="0" eaLnBrk="1" latinLnBrk="0" hangingPunct="1">
              <a:lnSpc>
                <a:spcPct val="90000"/>
              </a:lnSpc>
              <a:spcBef>
                <a:spcPts val="500"/>
              </a:spcBef>
              <a:buClr>
                <a:schemeClr val="accent3"/>
              </a:buClr>
              <a:buSzPct val="93000"/>
              <a:buFont typeface="Arial" panose="020B0604020202020204" pitchFamily="34" charset="0"/>
              <a:buChar char="•"/>
              <a:tabLst/>
              <a:defRPr sz="2400" kern="1200">
                <a:solidFill>
                  <a:schemeClr val="tx1"/>
                </a:solidFill>
                <a:latin typeface="+mn-lt"/>
                <a:ea typeface="+mn-ea"/>
                <a:cs typeface="+mn-cs"/>
              </a:defRPr>
            </a:lvl2pPr>
            <a:lvl3pPr marL="809625" indent="-169863" algn="l" defTabSz="914400" rtl="0" eaLnBrk="1" latinLnBrk="0" hangingPunct="1">
              <a:lnSpc>
                <a:spcPct val="90000"/>
              </a:lnSpc>
              <a:spcBef>
                <a:spcPts val="500"/>
              </a:spcBef>
              <a:buClr>
                <a:schemeClr val="accent6"/>
              </a:buClr>
              <a:buFont typeface="Arial" panose="020B0604020202020204" pitchFamily="34" charset="0"/>
              <a:buChar char="•"/>
              <a:tabLst/>
              <a:defRPr sz="2000" i="1" kern="1200">
                <a:solidFill>
                  <a:schemeClr val="tx1"/>
                </a:solidFill>
                <a:latin typeface="+mn-lt"/>
                <a:ea typeface="+mn-ea"/>
                <a:cs typeface="+mn-cs"/>
              </a:defRPr>
            </a:lvl3pPr>
            <a:lvl4pPr marL="1087438" indent="-173038" algn="l" defTabSz="914400" rtl="0" eaLnBrk="1" latinLnBrk="0" hangingPunct="1">
              <a:lnSpc>
                <a:spcPct val="90000"/>
              </a:lnSpc>
              <a:spcBef>
                <a:spcPts val="500"/>
              </a:spcBef>
              <a:buClr>
                <a:schemeClr val="accent5"/>
              </a:buClr>
              <a:buFont typeface="Arial" panose="020B0604020202020204" pitchFamily="34" charset="0"/>
              <a:buChar char="•"/>
              <a:tabLst/>
              <a:defRPr sz="1800" kern="1200">
                <a:solidFill>
                  <a:schemeClr val="tx1"/>
                </a:solidFill>
                <a:latin typeface="+mn-lt"/>
                <a:ea typeface="+mn-ea"/>
                <a:cs typeface="+mn-cs"/>
              </a:defRPr>
            </a:lvl4pPr>
            <a:lvl5pPr marL="1377950" indent="-188913" algn="l" defTabSz="914400" rtl="0" eaLnBrk="1" latinLnBrk="0" hangingPunct="1">
              <a:lnSpc>
                <a:spcPct val="90000"/>
              </a:lnSpc>
              <a:spcBef>
                <a:spcPts val="500"/>
              </a:spcBef>
              <a:buClr>
                <a:schemeClr val="accent4"/>
              </a:buClr>
              <a:buFont typeface="Arial" panose="020B0604020202020204" pitchFamily="34" charset="0"/>
              <a:buChar char="•"/>
              <a:tabLst/>
              <a:defRPr sz="1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DIVERSITY AND INCLUSION</a:t>
            </a:r>
          </a:p>
        </p:txBody>
      </p:sp>
      <p:sp>
        <p:nvSpPr>
          <p:cNvPr id="2" name="TextBox 1">
            <a:extLst>
              <a:ext uri="{FF2B5EF4-FFF2-40B4-BE49-F238E27FC236}">
                <a16:creationId xmlns:a16="http://schemas.microsoft.com/office/drawing/2014/main" id="{5A548B6C-7299-DC45-7ED7-ADB5A4BF2694}"/>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63409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A399B-750B-B6FD-A3C0-A26EAC78EA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442DF3-1DB2-C1F0-4E1B-D3927925EE15}"/>
              </a:ext>
            </a:extLst>
          </p:cNvPr>
          <p:cNvPicPr>
            <a:picLocks noChangeAspect="1"/>
          </p:cNvPicPr>
          <p:nvPr/>
        </p:nvPicPr>
        <p:blipFill>
          <a:blip r:embed="rId2"/>
          <a:stretch>
            <a:fillRect/>
          </a:stretch>
        </p:blipFill>
        <p:spPr>
          <a:xfrm>
            <a:off x="0" y="1384420"/>
            <a:ext cx="5687280" cy="3756672"/>
          </a:xfrm>
          <a:prstGeom prst="rect">
            <a:avLst/>
          </a:prstGeom>
          <a:ln>
            <a:solidFill>
              <a:schemeClr val="accent1"/>
            </a:solidFill>
          </a:ln>
        </p:spPr>
      </p:pic>
      <p:sp>
        <p:nvSpPr>
          <p:cNvPr id="7" name="Title 2">
            <a:extLst>
              <a:ext uri="{FF2B5EF4-FFF2-40B4-BE49-F238E27FC236}">
                <a16:creationId xmlns:a16="http://schemas.microsoft.com/office/drawing/2014/main" id="{9A21AF21-0F1B-AD02-0F72-F5B079F191EE}"/>
              </a:ext>
            </a:extLst>
          </p:cNvPr>
          <p:cNvSpPr>
            <a:spLocks noGrp="1"/>
          </p:cNvSpPr>
          <p:nvPr>
            <p:ph type="title"/>
          </p:nvPr>
        </p:nvSpPr>
        <p:spPr>
          <a:xfrm>
            <a:off x="838200" y="216608"/>
            <a:ext cx="10515600" cy="1325563"/>
          </a:xfrm>
        </p:spPr>
        <p:txBody>
          <a:bodyPr>
            <a:normAutofit/>
          </a:bodyPr>
          <a:lstStyle/>
          <a:p>
            <a:pPr algn="ctr"/>
            <a:r>
              <a:rPr lang="pt-PT" sz="3600" dirty="0"/>
              <a:t>Mental Health Commission of Canada - 2015</a:t>
            </a:r>
          </a:p>
        </p:txBody>
      </p:sp>
      <p:pic>
        <p:nvPicPr>
          <p:cNvPr id="9" name="Picture 8">
            <a:extLst>
              <a:ext uri="{FF2B5EF4-FFF2-40B4-BE49-F238E27FC236}">
                <a16:creationId xmlns:a16="http://schemas.microsoft.com/office/drawing/2014/main" id="{629075E6-4594-CC24-2232-5AE25F5D7B26}"/>
              </a:ext>
            </a:extLst>
          </p:cNvPr>
          <p:cNvPicPr>
            <a:picLocks noChangeAspect="1"/>
          </p:cNvPicPr>
          <p:nvPr/>
        </p:nvPicPr>
        <p:blipFill>
          <a:blip r:embed="rId3"/>
          <a:stretch>
            <a:fillRect/>
          </a:stretch>
        </p:blipFill>
        <p:spPr>
          <a:xfrm>
            <a:off x="5807587" y="2660594"/>
            <a:ext cx="5829300" cy="1362075"/>
          </a:xfrm>
          <a:prstGeom prst="rect">
            <a:avLst/>
          </a:prstGeom>
        </p:spPr>
      </p:pic>
      <p:sp>
        <p:nvSpPr>
          <p:cNvPr id="3" name="TextBox 2">
            <a:extLst>
              <a:ext uri="{FF2B5EF4-FFF2-40B4-BE49-F238E27FC236}">
                <a16:creationId xmlns:a16="http://schemas.microsoft.com/office/drawing/2014/main" id="{A2A26609-44D7-77DE-1982-8E9067C804DD}"/>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2194868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336E6-DEB8-6938-BC39-1BE5B3B21632}"/>
              </a:ext>
            </a:extLst>
          </p:cNvPr>
          <p:cNvSpPr>
            <a:spLocks noGrp="1"/>
          </p:cNvSpPr>
          <p:nvPr>
            <p:ph type="title"/>
          </p:nvPr>
        </p:nvSpPr>
        <p:spPr/>
        <p:txBody>
          <a:bodyPr/>
          <a:lstStyle/>
          <a:p>
            <a:r>
              <a:rPr lang="pt-PT" dirty="0"/>
              <a:t>Chapter 6 Guidelines</a:t>
            </a:r>
          </a:p>
        </p:txBody>
      </p:sp>
      <p:pic>
        <p:nvPicPr>
          <p:cNvPr id="5" name="Picture 4">
            <a:extLst>
              <a:ext uri="{FF2B5EF4-FFF2-40B4-BE49-F238E27FC236}">
                <a16:creationId xmlns:a16="http://schemas.microsoft.com/office/drawing/2014/main" id="{4B0E6E39-4405-0C8E-4C41-E243D4C96819}"/>
              </a:ext>
            </a:extLst>
          </p:cNvPr>
          <p:cNvPicPr>
            <a:picLocks noChangeAspect="1"/>
          </p:cNvPicPr>
          <p:nvPr/>
        </p:nvPicPr>
        <p:blipFill>
          <a:blip r:embed="rId2"/>
          <a:stretch>
            <a:fillRect/>
          </a:stretch>
        </p:blipFill>
        <p:spPr>
          <a:xfrm>
            <a:off x="2255071" y="2352088"/>
            <a:ext cx="5905500" cy="1628775"/>
          </a:xfrm>
          <a:prstGeom prst="rect">
            <a:avLst/>
          </a:prstGeom>
        </p:spPr>
      </p:pic>
      <p:pic>
        <p:nvPicPr>
          <p:cNvPr id="6" name="Picture 5">
            <a:extLst>
              <a:ext uri="{FF2B5EF4-FFF2-40B4-BE49-F238E27FC236}">
                <a16:creationId xmlns:a16="http://schemas.microsoft.com/office/drawing/2014/main" id="{E7682148-5734-1224-6E8C-3247146434C4}"/>
              </a:ext>
            </a:extLst>
          </p:cNvPr>
          <p:cNvPicPr>
            <a:picLocks noChangeAspect="1"/>
          </p:cNvPicPr>
          <p:nvPr/>
        </p:nvPicPr>
        <p:blipFill>
          <a:blip r:embed="rId3"/>
          <a:stretch>
            <a:fillRect/>
          </a:stretch>
        </p:blipFill>
        <p:spPr>
          <a:xfrm>
            <a:off x="836612" y="1344927"/>
            <a:ext cx="6524625" cy="1038225"/>
          </a:xfrm>
          <a:prstGeom prst="rect">
            <a:avLst/>
          </a:prstGeom>
        </p:spPr>
      </p:pic>
      <p:pic>
        <p:nvPicPr>
          <p:cNvPr id="8" name="Picture 7">
            <a:extLst>
              <a:ext uri="{FF2B5EF4-FFF2-40B4-BE49-F238E27FC236}">
                <a16:creationId xmlns:a16="http://schemas.microsoft.com/office/drawing/2014/main" id="{33CD535B-200D-8FD7-1A13-FE5C77CAB988}"/>
              </a:ext>
            </a:extLst>
          </p:cNvPr>
          <p:cNvPicPr>
            <a:picLocks noChangeAspect="1"/>
          </p:cNvPicPr>
          <p:nvPr/>
        </p:nvPicPr>
        <p:blipFill>
          <a:blip r:embed="rId4"/>
          <a:stretch>
            <a:fillRect/>
          </a:stretch>
        </p:blipFill>
        <p:spPr>
          <a:xfrm>
            <a:off x="4098924" y="3949799"/>
            <a:ext cx="6229350" cy="1019175"/>
          </a:xfrm>
          <a:prstGeom prst="rect">
            <a:avLst/>
          </a:prstGeom>
        </p:spPr>
      </p:pic>
      <p:pic>
        <p:nvPicPr>
          <p:cNvPr id="10" name="Picture 9">
            <a:extLst>
              <a:ext uri="{FF2B5EF4-FFF2-40B4-BE49-F238E27FC236}">
                <a16:creationId xmlns:a16="http://schemas.microsoft.com/office/drawing/2014/main" id="{0446F3D8-CF93-C76E-8B2A-2A3D197D573B}"/>
              </a:ext>
            </a:extLst>
          </p:cNvPr>
          <p:cNvPicPr>
            <a:picLocks noChangeAspect="1"/>
          </p:cNvPicPr>
          <p:nvPr/>
        </p:nvPicPr>
        <p:blipFill>
          <a:blip r:embed="rId5"/>
          <a:stretch>
            <a:fillRect/>
          </a:stretch>
        </p:blipFill>
        <p:spPr>
          <a:xfrm>
            <a:off x="5511270" y="5002311"/>
            <a:ext cx="6486525" cy="1152525"/>
          </a:xfrm>
          <a:prstGeom prst="rect">
            <a:avLst/>
          </a:prstGeom>
        </p:spPr>
      </p:pic>
      <p:sp>
        <p:nvSpPr>
          <p:cNvPr id="4" name="TextBox 3">
            <a:extLst>
              <a:ext uri="{FF2B5EF4-FFF2-40B4-BE49-F238E27FC236}">
                <a16:creationId xmlns:a16="http://schemas.microsoft.com/office/drawing/2014/main" id="{669E723E-CC0C-1DCE-A78C-81348B586B74}"/>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3240200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23A171-9B7D-50A9-F55E-926AA85C49BD}"/>
              </a:ext>
            </a:extLst>
          </p:cNvPr>
          <p:cNvSpPr>
            <a:spLocks noGrp="1"/>
          </p:cNvSpPr>
          <p:nvPr>
            <p:ph idx="1"/>
          </p:nvPr>
        </p:nvSpPr>
        <p:spPr>
          <a:xfrm>
            <a:off x="838200" y="1599975"/>
            <a:ext cx="10515600" cy="4152985"/>
          </a:xfrm>
        </p:spPr>
        <p:txBody>
          <a:bodyPr/>
          <a:lstStyle/>
          <a:p>
            <a:pPr marL="92075" indent="0" algn="ctr">
              <a:buNone/>
            </a:pPr>
            <a:r>
              <a:rPr lang="pt-PT" dirty="0"/>
              <a:t>Implementation strategy </a:t>
            </a:r>
          </a:p>
          <a:p>
            <a:pPr marL="92075" indent="0" algn="ctr">
              <a:buNone/>
            </a:pPr>
            <a:r>
              <a:rPr lang="pt-PT" dirty="0"/>
              <a:t>facilitation       implementation teams     planning</a:t>
            </a:r>
          </a:p>
          <a:p>
            <a:pPr marL="92075" indent="0">
              <a:buNone/>
            </a:pPr>
            <a:endParaRPr lang="pt-PT" dirty="0"/>
          </a:p>
          <a:p>
            <a:pPr marL="92075" indent="0">
              <a:buNone/>
            </a:pPr>
            <a:endParaRPr lang="pt-PT" dirty="0"/>
          </a:p>
          <a:p>
            <a:pPr marL="92075" indent="0">
              <a:buNone/>
            </a:pPr>
            <a:endParaRPr lang="pt-PT" dirty="0"/>
          </a:p>
          <a:p>
            <a:pPr marL="92075" indent="0">
              <a:buNone/>
            </a:pPr>
            <a:r>
              <a:rPr lang="pt-PT" dirty="0"/>
              <a:t>        </a:t>
            </a:r>
          </a:p>
          <a:p>
            <a:pPr marL="92075" indent="0">
              <a:buNone/>
            </a:pPr>
            <a:r>
              <a:rPr lang="pt-PT" dirty="0"/>
              <a:t>Guidelines             1 recovery-oriented innovation (of their choice) </a:t>
            </a:r>
          </a:p>
        </p:txBody>
      </p:sp>
      <p:sp>
        <p:nvSpPr>
          <p:cNvPr id="3" name="Title 2">
            <a:extLst>
              <a:ext uri="{FF2B5EF4-FFF2-40B4-BE49-F238E27FC236}">
                <a16:creationId xmlns:a16="http://schemas.microsoft.com/office/drawing/2014/main" id="{4C5BD817-474E-7B48-58EE-5EA970B67C24}"/>
              </a:ext>
            </a:extLst>
          </p:cNvPr>
          <p:cNvSpPr>
            <a:spLocks noGrp="1"/>
          </p:cNvSpPr>
          <p:nvPr>
            <p:ph type="title"/>
          </p:nvPr>
        </p:nvSpPr>
        <p:spPr/>
        <p:txBody>
          <a:bodyPr/>
          <a:lstStyle/>
          <a:p>
            <a:r>
              <a:rPr lang="pt-PT" dirty="0"/>
              <a:t>Walk the Talk toolkit	</a:t>
            </a:r>
          </a:p>
        </p:txBody>
      </p:sp>
      <p:sp>
        <p:nvSpPr>
          <p:cNvPr id="4" name="Plus Sign 3">
            <a:extLst>
              <a:ext uri="{FF2B5EF4-FFF2-40B4-BE49-F238E27FC236}">
                <a16:creationId xmlns:a16="http://schemas.microsoft.com/office/drawing/2014/main" id="{91F6E278-ECC8-83D0-91A1-DE86F40C8081}"/>
              </a:ext>
            </a:extLst>
          </p:cNvPr>
          <p:cNvSpPr/>
          <p:nvPr/>
        </p:nvSpPr>
        <p:spPr>
          <a:xfrm>
            <a:off x="4073769" y="2110154"/>
            <a:ext cx="386861" cy="38686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Plus Sign 4">
            <a:extLst>
              <a:ext uri="{FF2B5EF4-FFF2-40B4-BE49-F238E27FC236}">
                <a16:creationId xmlns:a16="http://schemas.microsoft.com/office/drawing/2014/main" id="{08166F69-B294-9972-7EF8-0869543028A0}"/>
              </a:ext>
            </a:extLst>
          </p:cNvPr>
          <p:cNvSpPr/>
          <p:nvPr/>
        </p:nvSpPr>
        <p:spPr>
          <a:xfrm>
            <a:off x="8176844" y="2110154"/>
            <a:ext cx="386861" cy="38686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Equals 5">
            <a:extLst>
              <a:ext uri="{FF2B5EF4-FFF2-40B4-BE49-F238E27FC236}">
                <a16:creationId xmlns:a16="http://schemas.microsoft.com/office/drawing/2014/main" id="{32CF4157-C189-3567-224F-280FA581BBAA}"/>
              </a:ext>
            </a:extLst>
          </p:cNvPr>
          <p:cNvSpPr/>
          <p:nvPr/>
        </p:nvSpPr>
        <p:spPr>
          <a:xfrm>
            <a:off x="8176845" y="1680613"/>
            <a:ext cx="386861" cy="316523"/>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7" name="Arrow: Down 6">
            <a:extLst>
              <a:ext uri="{FF2B5EF4-FFF2-40B4-BE49-F238E27FC236}">
                <a16:creationId xmlns:a16="http://schemas.microsoft.com/office/drawing/2014/main" id="{74FE4CB9-1DC4-C575-7597-D27180124D22}"/>
              </a:ext>
            </a:extLst>
          </p:cNvPr>
          <p:cNvSpPr/>
          <p:nvPr/>
        </p:nvSpPr>
        <p:spPr>
          <a:xfrm rot="10583746">
            <a:off x="5902569" y="2532185"/>
            <a:ext cx="386861" cy="3868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angle: Rounded Corners 7">
            <a:extLst>
              <a:ext uri="{FF2B5EF4-FFF2-40B4-BE49-F238E27FC236}">
                <a16:creationId xmlns:a16="http://schemas.microsoft.com/office/drawing/2014/main" id="{E9E5D630-6375-B2B1-49A0-10EA7241A103}"/>
              </a:ext>
            </a:extLst>
          </p:cNvPr>
          <p:cNvSpPr/>
          <p:nvPr/>
        </p:nvSpPr>
        <p:spPr>
          <a:xfrm>
            <a:off x="4627683" y="2925538"/>
            <a:ext cx="2936631" cy="1139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Service users, providers, families, managers, knowledge users</a:t>
            </a:r>
          </a:p>
        </p:txBody>
      </p:sp>
      <p:sp>
        <p:nvSpPr>
          <p:cNvPr id="9" name="Arrow: Down 8">
            <a:extLst>
              <a:ext uri="{FF2B5EF4-FFF2-40B4-BE49-F238E27FC236}">
                <a16:creationId xmlns:a16="http://schemas.microsoft.com/office/drawing/2014/main" id="{6F5F2028-B1DE-D1AA-EEAE-AC400BE3A86B}"/>
              </a:ext>
            </a:extLst>
          </p:cNvPr>
          <p:cNvSpPr/>
          <p:nvPr/>
        </p:nvSpPr>
        <p:spPr>
          <a:xfrm rot="16200000">
            <a:off x="3058381" y="4231098"/>
            <a:ext cx="386861" cy="11281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TextBox 10">
            <a:extLst>
              <a:ext uri="{FF2B5EF4-FFF2-40B4-BE49-F238E27FC236}">
                <a16:creationId xmlns:a16="http://schemas.microsoft.com/office/drawing/2014/main" id="{C5E975BB-6975-25B4-4160-2D019C1F9937}"/>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3607309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IE 2025 - Quick tour of Walk the Talk toolkit">
            <a:hlinkClick r:id="" action="ppaction://media"/>
            <a:extLst>
              <a:ext uri="{FF2B5EF4-FFF2-40B4-BE49-F238E27FC236}">
                <a16:creationId xmlns:a16="http://schemas.microsoft.com/office/drawing/2014/main" id="{C95BA2AC-28DC-BC44-6A17-9A1877CAE8A1}"/>
              </a:ext>
            </a:extLst>
          </p:cNvPr>
          <p:cNvPicPr>
            <a:picLocks noGrp="1" noRot="1" noChangeAspect="1"/>
          </p:cNvPicPr>
          <p:nvPr>
            <p:ph idx="1"/>
            <a:videoFile r:link="rId1"/>
          </p:nvPr>
        </p:nvPicPr>
        <p:blipFill>
          <a:blip r:embed="rId3"/>
          <a:stretch>
            <a:fillRect/>
          </a:stretch>
        </p:blipFill>
        <p:spPr>
          <a:xfrm>
            <a:off x="2586326" y="644864"/>
            <a:ext cx="9147133" cy="5153758"/>
          </a:xfrm>
          <a:prstGeom prst="rect">
            <a:avLst/>
          </a:prstGeom>
        </p:spPr>
      </p:pic>
      <p:sp>
        <p:nvSpPr>
          <p:cNvPr id="5" name="Rectangle 4">
            <a:extLst>
              <a:ext uri="{FF2B5EF4-FFF2-40B4-BE49-F238E27FC236}">
                <a16:creationId xmlns:a16="http://schemas.microsoft.com/office/drawing/2014/main" id="{99A4FD32-EFE0-8109-A4FC-9B1576363F19}"/>
              </a:ext>
            </a:extLst>
          </p:cNvPr>
          <p:cNvSpPr/>
          <p:nvPr/>
        </p:nvSpPr>
        <p:spPr>
          <a:xfrm>
            <a:off x="458541" y="716987"/>
            <a:ext cx="2007802" cy="5374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Launched - 2022</a:t>
            </a:r>
          </a:p>
        </p:txBody>
      </p:sp>
      <p:sp>
        <p:nvSpPr>
          <p:cNvPr id="6" name="Rectangle 5">
            <a:extLst>
              <a:ext uri="{FF2B5EF4-FFF2-40B4-BE49-F238E27FC236}">
                <a16:creationId xmlns:a16="http://schemas.microsoft.com/office/drawing/2014/main" id="{6D30F2AC-32A4-6CF9-57C8-408EECA784FE}"/>
              </a:ext>
            </a:extLst>
          </p:cNvPr>
          <p:cNvSpPr/>
          <p:nvPr/>
        </p:nvSpPr>
        <p:spPr>
          <a:xfrm>
            <a:off x="77775" y="107453"/>
            <a:ext cx="2769334" cy="5374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Developed -2017-2021</a:t>
            </a:r>
          </a:p>
        </p:txBody>
      </p:sp>
      <p:sp>
        <p:nvSpPr>
          <p:cNvPr id="3" name="TextBox 2">
            <a:extLst>
              <a:ext uri="{FF2B5EF4-FFF2-40B4-BE49-F238E27FC236}">
                <a16:creationId xmlns:a16="http://schemas.microsoft.com/office/drawing/2014/main" id="{465E80A5-F1D2-C951-D068-8B127A3CFE1B}"/>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251509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2BF8-B805-C248-C66C-421FFCCAA6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A91886-ED09-F92A-E85F-CA7811F0FC10}"/>
              </a:ext>
            </a:extLst>
          </p:cNvPr>
          <p:cNvSpPr>
            <a:spLocks noGrp="1"/>
          </p:cNvSpPr>
          <p:nvPr>
            <p:ph type="title"/>
          </p:nvPr>
        </p:nvSpPr>
        <p:spPr>
          <a:xfrm>
            <a:off x="295648" y="424090"/>
            <a:ext cx="3802550" cy="1325563"/>
          </a:xfrm>
        </p:spPr>
        <p:txBody>
          <a:bodyPr>
            <a:normAutofit/>
          </a:bodyPr>
          <a:lstStyle/>
          <a:p>
            <a:r>
              <a:rPr lang="pt-PT" dirty="0"/>
              <a:t>THINC project </a:t>
            </a:r>
            <a:r>
              <a:rPr lang="pt-PT" sz="2000" dirty="0"/>
              <a:t>Adapting the toolkit for equity-deserving groups (2023-2027)</a:t>
            </a:r>
          </a:p>
        </p:txBody>
      </p:sp>
      <p:graphicFrame>
        <p:nvGraphicFramePr>
          <p:cNvPr id="4" name="Diagram 3">
            <a:extLst>
              <a:ext uri="{FF2B5EF4-FFF2-40B4-BE49-F238E27FC236}">
                <a16:creationId xmlns:a16="http://schemas.microsoft.com/office/drawing/2014/main" id="{ACFBB14A-7870-B809-19CD-49AE451372FC}"/>
              </a:ext>
            </a:extLst>
          </p:cNvPr>
          <p:cNvGraphicFramePr/>
          <p:nvPr/>
        </p:nvGraphicFramePr>
        <p:xfrm>
          <a:off x="1820349" y="95973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A2934098-6D20-7AAE-4E40-33AA55CB2EAA}"/>
              </a:ext>
            </a:extLst>
          </p:cNvPr>
          <p:cNvSpPr/>
          <p:nvPr/>
        </p:nvSpPr>
        <p:spPr>
          <a:xfrm>
            <a:off x="7692909" y="1419646"/>
            <a:ext cx="1951892" cy="919814"/>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Suggested adaptations</a:t>
            </a:r>
          </a:p>
        </p:txBody>
      </p:sp>
      <p:sp>
        <p:nvSpPr>
          <p:cNvPr id="6" name="Arrow: Down 5">
            <a:extLst>
              <a:ext uri="{FF2B5EF4-FFF2-40B4-BE49-F238E27FC236}">
                <a16:creationId xmlns:a16="http://schemas.microsoft.com/office/drawing/2014/main" id="{94552708-3543-B20E-5E9E-23B96B3234E9}"/>
              </a:ext>
            </a:extLst>
          </p:cNvPr>
          <p:cNvSpPr/>
          <p:nvPr/>
        </p:nvSpPr>
        <p:spPr>
          <a:xfrm rot="19195634">
            <a:off x="9778184" y="1949431"/>
            <a:ext cx="236003" cy="7098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Arrow: Right 6">
            <a:extLst>
              <a:ext uri="{FF2B5EF4-FFF2-40B4-BE49-F238E27FC236}">
                <a16:creationId xmlns:a16="http://schemas.microsoft.com/office/drawing/2014/main" id="{76D5D934-628E-ABD4-1CEC-512E5E38A1EE}"/>
              </a:ext>
            </a:extLst>
          </p:cNvPr>
          <p:cNvSpPr/>
          <p:nvPr/>
        </p:nvSpPr>
        <p:spPr>
          <a:xfrm rot="19088761">
            <a:off x="9655272" y="1488136"/>
            <a:ext cx="586155" cy="2190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angle 7">
            <a:extLst>
              <a:ext uri="{FF2B5EF4-FFF2-40B4-BE49-F238E27FC236}">
                <a16:creationId xmlns:a16="http://schemas.microsoft.com/office/drawing/2014/main" id="{D928900B-B71C-8CE5-C05F-897A757F1994}"/>
              </a:ext>
            </a:extLst>
          </p:cNvPr>
          <p:cNvSpPr/>
          <p:nvPr/>
        </p:nvSpPr>
        <p:spPr>
          <a:xfrm>
            <a:off x="9948349" y="2604769"/>
            <a:ext cx="1541582" cy="91981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Collaborative analysis</a:t>
            </a:r>
          </a:p>
        </p:txBody>
      </p:sp>
      <p:sp>
        <p:nvSpPr>
          <p:cNvPr id="9" name="Arrow: Down 8">
            <a:extLst>
              <a:ext uri="{FF2B5EF4-FFF2-40B4-BE49-F238E27FC236}">
                <a16:creationId xmlns:a16="http://schemas.microsoft.com/office/drawing/2014/main" id="{0AD9DFF5-C4D0-A62D-6552-5028B62A61D2}"/>
              </a:ext>
            </a:extLst>
          </p:cNvPr>
          <p:cNvSpPr/>
          <p:nvPr/>
        </p:nvSpPr>
        <p:spPr>
          <a:xfrm rot="4062372">
            <a:off x="9227228" y="3287645"/>
            <a:ext cx="236003" cy="7098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Arrow: Down 9">
            <a:extLst>
              <a:ext uri="{FF2B5EF4-FFF2-40B4-BE49-F238E27FC236}">
                <a16:creationId xmlns:a16="http://schemas.microsoft.com/office/drawing/2014/main" id="{99AE782C-1CC4-8984-6C7F-2A40BF2F0215}"/>
              </a:ext>
            </a:extLst>
          </p:cNvPr>
          <p:cNvSpPr/>
          <p:nvPr/>
        </p:nvSpPr>
        <p:spPr>
          <a:xfrm rot="17755700">
            <a:off x="7240632" y="1186015"/>
            <a:ext cx="236003" cy="7098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ctangle 10">
            <a:extLst>
              <a:ext uri="{FF2B5EF4-FFF2-40B4-BE49-F238E27FC236}">
                <a16:creationId xmlns:a16="http://schemas.microsoft.com/office/drawing/2014/main" id="{B6D1B475-E81D-EEE8-2D47-1B7B4923950F}"/>
              </a:ext>
            </a:extLst>
          </p:cNvPr>
          <p:cNvSpPr/>
          <p:nvPr/>
        </p:nvSpPr>
        <p:spPr>
          <a:xfrm>
            <a:off x="9868757" y="369410"/>
            <a:ext cx="1541582" cy="91981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FRAME-IS</a:t>
            </a:r>
          </a:p>
          <a:p>
            <a:pPr algn="ctr"/>
            <a:r>
              <a:rPr lang="pt-PT" dirty="0"/>
              <a:t>analysis</a:t>
            </a:r>
          </a:p>
        </p:txBody>
      </p:sp>
      <p:sp>
        <p:nvSpPr>
          <p:cNvPr id="2" name="Oval 1">
            <a:extLst>
              <a:ext uri="{FF2B5EF4-FFF2-40B4-BE49-F238E27FC236}">
                <a16:creationId xmlns:a16="http://schemas.microsoft.com/office/drawing/2014/main" id="{7286B058-D7F5-5971-5D0C-0FF7E4C59728}"/>
              </a:ext>
            </a:extLst>
          </p:cNvPr>
          <p:cNvSpPr/>
          <p:nvPr/>
        </p:nvSpPr>
        <p:spPr>
          <a:xfrm>
            <a:off x="8908001" y="54924"/>
            <a:ext cx="3166950" cy="1432246"/>
          </a:xfrm>
          <a:prstGeom prst="ellipse">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ctangle 11">
            <a:extLst>
              <a:ext uri="{FF2B5EF4-FFF2-40B4-BE49-F238E27FC236}">
                <a16:creationId xmlns:a16="http://schemas.microsoft.com/office/drawing/2014/main" id="{FFB41307-EDC5-B457-9BE4-B26486A7BF84}"/>
              </a:ext>
            </a:extLst>
          </p:cNvPr>
          <p:cNvSpPr/>
          <p:nvPr/>
        </p:nvSpPr>
        <p:spPr>
          <a:xfrm rot="1473952">
            <a:off x="6625598" y="757043"/>
            <a:ext cx="1688212" cy="397174"/>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10 workshops</a:t>
            </a:r>
          </a:p>
        </p:txBody>
      </p:sp>
      <p:pic>
        <p:nvPicPr>
          <p:cNvPr id="13" name="Picture 12" descr="Icon&#10;&#10;Description automatically generated">
            <a:extLst>
              <a:ext uri="{FF2B5EF4-FFF2-40B4-BE49-F238E27FC236}">
                <a16:creationId xmlns:a16="http://schemas.microsoft.com/office/drawing/2014/main" id="{D2B6CAFB-2293-CB43-F9D0-0F754E704047}"/>
              </a:ext>
            </a:extLst>
          </p:cNvPr>
          <p:cNvPicPr>
            <a:picLocks noChangeAspect="1"/>
          </p:cNvPicPr>
          <p:nvPr/>
        </p:nvPicPr>
        <p:blipFill>
          <a:blip r:embed="rId8"/>
          <a:stretch>
            <a:fillRect/>
          </a:stretch>
        </p:blipFill>
        <p:spPr>
          <a:xfrm>
            <a:off x="4921754" y="2794936"/>
            <a:ext cx="1925190" cy="1459294"/>
          </a:xfrm>
          <a:prstGeom prst="rect">
            <a:avLst/>
          </a:prstGeom>
        </p:spPr>
      </p:pic>
      <p:sp>
        <p:nvSpPr>
          <p:cNvPr id="15" name="TextBox 14">
            <a:extLst>
              <a:ext uri="{FF2B5EF4-FFF2-40B4-BE49-F238E27FC236}">
                <a16:creationId xmlns:a16="http://schemas.microsoft.com/office/drawing/2014/main" id="{BB1F71DC-7D44-1151-0233-5A66D40450E4}"/>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262551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27434-F4CC-2409-0574-EFBA825BBA14}"/>
              </a:ext>
            </a:extLst>
          </p:cNvPr>
          <p:cNvSpPr>
            <a:spLocks noGrp="1"/>
          </p:cNvSpPr>
          <p:nvPr>
            <p:ph type="title"/>
          </p:nvPr>
        </p:nvSpPr>
        <p:spPr>
          <a:xfrm>
            <a:off x="669758" y="10656"/>
            <a:ext cx="10515600" cy="1325563"/>
          </a:xfrm>
        </p:spPr>
        <p:txBody>
          <a:bodyPr/>
          <a:lstStyle/>
          <a:p>
            <a:r>
              <a:rPr lang="pt-PT" dirty="0"/>
              <a:t>Participating organisations</a:t>
            </a:r>
          </a:p>
        </p:txBody>
      </p:sp>
      <p:graphicFrame>
        <p:nvGraphicFramePr>
          <p:cNvPr id="6" name="Table 5">
            <a:extLst>
              <a:ext uri="{FF2B5EF4-FFF2-40B4-BE49-F238E27FC236}">
                <a16:creationId xmlns:a16="http://schemas.microsoft.com/office/drawing/2014/main" id="{824F4B3B-7F33-D588-92D2-26A40EA3EF28}"/>
              </a:ext>
            </a:extLst>
          </p:cNvPr>
          <p:cNvGraphicFramePr>
            <a:graphicFrameLocks noGrp="1"/>
          </p:cNvGraphicFramePr>
          <p:nvPr/>
        </p:nvGraphicFramePr>
        <p:xfrm>
          <a:off x="988416" y="975272"/>
          <a:ext cx="10196944" cy="4073266"/>
        </p:xfrm>
        <a:graphic>
          <a:graphicData uri="http://schemas.openxmlformats.org/drawingml/2006/table">
            <a:tbl>
              <a:tblPr/>
              <a:tblGrid>
                <a:gridCol w="2549236">
                  <a:extLst>
                    <a:ext uri="{9D8B030D-6E8A-4147-A177-3AD203B41FA5}">
                      <a16:colId xmlns:a16="http://schemas.microsoft.com/office/drawing/2014/main" val="395541277"/>
                    </a:ext>
                  </a:extLst>
                </a:gridCol>
                <a:gridCol w="2549236">
                  <a:extLst>
                    <a:ext uri="{9D8B030D-6E8A-4147-A177-3AD203B41FA5}">
                      <a16:colId xmlns:a16="http://schemas.microsoft.com/office/drawing/2014/main" val="1411409331"/>
                    </a:ext>
                  </a:extLst>
                </a:gridCol>
                <a:gridCol w="2549236">
                  <a:extLst>
                    <a:ext uri="{9D8B030D-6E8A-4147-A177-3AD203B41FA5}">
                      <a16:colId xmlns:a16="http://schemas.microsoft.com/office/drawing/2014/main" val="2011417693"/>
                    </a:ext>
                  </a:extLst>
                </a:gridCol>
                <a:gridCol w="2549236">
                  <a:extLst>
                    <a:ext uri="{9D8B030D-6E8A-4147-A177-3AD203B41FA5}">
                      <a16:colId xmlns:a16="http://schemas.microsoft.com/office/drawing/2014/main" val="1285075827"/>
                    </a:ext>
                  </a:extLst>
                </a:gridCol>
              </a:tblGrid>
              <a:tr h="320130">
                <a:tc>
                  <a:txBody>
                    <a:bodyPr/>
                    <a:lstStyle/>
                    <a:p>
                      <a:pPr algn="ctr" fontAlgn="base">
                        <a:lnSpc>
                          <a:spcPts val="2175"/>
                        </a:lnSpc>
                        <a:buNone/>
                      </a:pPr>
                      <a:r>
                        <a:rPr lang="pt-PT" sz="1200" b="1" i="0" dirty="0">
                          <a:solidFill>
                            <a:srgbClr val="000000"/>
                          </a:solidFill>
                          <a:effectLst/>
                          <a:latin typeface="Arial" panose="020B0604020202020204" pitchFamily="34" charset="0"/>
                        </a:rPr>
                        <a:t>ALBERTA</a:t>
                      </a:r>
                      <a:r>
                        <a:rPr lang="pt-PT" sz="1200" b="0" i="0" dirty="0">
                          <a:solidFill>
                            <a:srgbClr val="000000"/>
                          </a:solidFill>
                          <a:effectLst/>
                          <a:latin typeface="Arial" panose="020B0604020202020204" pitchFamily="34" charset="0"/>
                        </a:rPr>
                        <a:t>​</a:t>
                      </a:r>
                      <a:endParaRPr lang="pt-PT"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tc>
                  <a:txBody>
                    <a:bodyPr/>
                    <a:lstStyle/>
                    <a:p>
                      <a:pPr algn="ctr" fontAlgn="base">
                        <a:lnSpc>
                          <a:spcPts val="2175"/>
                        </a:lnSpc>
                        <a:buNone/>
                      </a:pPr>
                      <a:r>
                        <a:rPr lang="pt-PT" sz="1200" b="1" i="0" dirty="0">
                          <a:solidFill>
                            <a:srgbClr val="000000"/>
                          </a:solidFill>
                          <a:effectLst/>
                          <a:latin typeface="Arial" panose="020B0604020202020204" pitchFamily="34" charset="0"/>
                        </a:rPr>
                        <a:t>ONTARIO</a:t>
                      </a:r>
                      <a:r>
                        <a:rPr lang="pt-PT" sz="1200" b="0" i="0" dirty="0">
                          <a:solidFill>
                            <a:srgbClr val="000000"/>
                          </a:solidFill>
                          <a:effectLst/>
                          <a:latin typeface="Arial" panose="020B0604020202020204" pitchFamily="34" charset="0"/>
                        </a:rPr>
                        <a:t>​</a:t>
                      </a:r>
                      <a:endParaRPr lang="pt-PT"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tc>
                  <a:txBody>
                    <a:bodyPr/>
                    <a:lstStyle/>
                    <a:p>
                      <a:pPr algn="ctr" fontAlgn="base">
                        <a:lnSpc>
                          <a:spcPts val="2175"/>
                        </a:lnSpc>
                        <a:buNone/>
                      </a:pPr>
                      <a:r>
                        <a:rPr lang="pt-PT" sz="1200" b="1" i="0" dirty="0">
                          <a:solidFill>
                            <a:srgbClr val="000000"/>
                          </a:solidFill>
                          <a:effectLst/>
                          <a:latin typeface="Arial" panose="020B0604020202020204" pitchFamily="34" charset="0"/>
                        </a:rPr>
                        <a:t>QUÉBEC</a:t>
                      </a:r>
                      <a:r>
                        <a:rPr lang="pt-PT" sz="1200" b="0" i="0" dirty="0">
                          <a:solidFill>
                            <a:srgbClr val="000000"/>
                          </a:solidFill>
                          <a:effectLst/>
                          <a:latin typeface="Arial" panose="020B0604020202020204" pitchFamily="34" charset="0"/>
                        </a:rPr>
                        <a:t>​</a:t>
                      </a:r>
                      <a:endParaRPr lang="pt-PT"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tc>
                  <a:txBody>
                    <a:bodyPr/>
                    <a:lstStyle/>
                    <a:p>
                      <a:pPr algn="ctr" fontAlgn="base">
                        <a:lnSpc>
                          <a:spcPts val="2175"/>
                        </a:lnSpc>
                        <a:buNone/>
                      </a:pPr>
                      <a:r>
                        <a:rPr lang="pt-PT" sz="1200" b="1" i="0" dirty="0">
                          <a:solidFill>
                            <a:srgbClr val="000000"/>
                          </a:solidFill>
                          <a:effectLst/>
                          <a:latin typeface="Arial" panose="020B0604020202020204" pitchFamily="34" charset="0"/>
                        </a:rPr>
                        <a:t>NEW BRUNSWICK</a:t>
                      </a:r>
                      <a:r>
                        <a:rPr lang="pt-PT" sz="1200" b="0" i="0" dirty="0">
                          <a:solidFill>
                            <a:srgbClr val="000000"/>
                          </a:solidFill>
                          <a:effectLst/>
                          <a:latin typeface="Arial" panose="020B0604020202020204" pitchFamily="34" charset="0"/>
                        </a:rPr>
                        <a:t>​</a:t>
                      </a:r>
                      <a:endParaRPr lang="pt-PT"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extLst>
                  <a:ext uri="{0D108BD9-81ED-4DB2-BD59-A6C34878D82A}">
                    <a16:rowId xmlns:a16="http://schemas.microsoft.com/office/drawing/2014/main" val="3304104999"/>
                  </a:ext>
                </a:extLst>
              </a:tr>
              <a:tr h="2012194">
                <a:tc>
                  <a:txBody>
                    <a:bodyPr/>
                    <a:lstStyle/>
                    <a:p>
                      <a:pPr algn="l" fontAlgn="base">
                        <a:lnSpc>
                          <a:spcPts val="2175"/>
                        </a:lnSpc>
                        <a:buNone/>
                      </a:pPr>
                      <a:r>
                        <a:rPr lang="en-US" sz="1200" b="0" i="0" dirty="0">
                          <a:solidFill>
                            <a:srgbClr val="000000"/>
                          </a:solidFill>
                          <a:effectLst/>
                          <a:latin typeface="Arial" panose="020B0604020202020204" pitchFamily="34" charset="0"/>
                        </a:rPr>
                        <a:t>An </a:t>
                      </a:r>
                      <a:r>
                        <a:rPr lang="en-US" sz="1200" b="0" i="0" dirty="0">
                          <a:solidFill>
                            <a:srgbClr val="000000"/>
                          </a:solidFill>
                          <a:effectLst/>
                          <a:highlight>
                            <a:srgbClr val="FFFF00"/>
                          </a:highlight>
                          <a:latin typeface="Arial" panose="020B0604020202020204" pitchFamily="34" charset="0"/>
                        </a:rPr>
                        <a:t>indigenous</a:t>
                      </a:r>
                      <a:r>
                        <a:rPr lang="en-US" sz="1200" b="0" i="0" dirty="0">
                          <a:solidFill>
                            <a:srgbClr val="000000"/>
                          </a:solidFill>
                          <a:effectLst/>
                          <a:latin typeface="Arial" panose="020B0604020202020204" pitchFamily="34" charset="0"/>
                        </a:rPr>
                        <a:t>-run organisation providing health and wellness programs to a First Nations community.​</a:t>
                      </a:r>
                      <a:endParaRPr lang="en-US" sz="1200" b="0" i="0" dirty="0">
                        <a:solidFill>
                          <a:srgbClr val="000000"/>
                        </a:solidFill>
                        <a:effectLst/>
                      </a:endParaRPr>
                    </a:p>
                    <a:p>
                      <a:pPr algn="l" fontAlgn="base">
                        <a:lnSpc>
                          <a:spcPts val="2175"/>
                        </a:lnSpc>
                        <a:buNone/>
                      </a:pP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FAF1"/>
                    </a:solidFill>
                  </a:tcPr>
                </a:tc>
                <a:tc>
                  <a:txBody>
                    <a:bodyPr/>
                    <a:lstStyle/>
                    <a:p>
                      <a:pPr algn="l" fontAlgn="base">
                        <a:lnSpc>
                          <a:spcPts val="2175"/>
                        </a:lnSpc>
                        <a:buNone/>
                      </a:pPr>
                      <a:r>
                        <a:rPr lang="en-US" sz="1200" b="0" i="0" dirty="0">
                          <a:solidFill>
                            <a:srgbClr val="000000"/>
                          </a:solidFill>
                          <a:effectLst/>
                          <a:latin typeface="Arial" panose="020B0604020202020204" pitchFamily="34" charset="0"/>
                        </a:rPr>
                        <a:t>A City of Toronto agency committed to the health, happiness and full participation of </a:t>
                      </a:r>
                      <a:r>
                        <a:rPr lang="en-US" sz="1200" b="0" i="0" dirty="0">
                          <a:solidFill>
                            <a:srgbClr val="000000"/>
                          </a:solidFill>
                          <a:effectLst/>
                          <a:highlight>
                            <a:srgbClr val="FFFF00"/>
                          </a:highlight>
                          <a:latin typeface="Arial" panose="020B0604020202020204" pitchFamily="34" charset="0"/>
                        </a:rPr>
                        <a:t>2SLGBTQ+ </a:t>
                      </a:r>
                      <a:r>
                        <a:rPr lang="en-US" sz="1200" b="0" i="0" dirty="0">
                          <a:solidFill>
                            <a:srgbClr val="000000"/>
                          </a:solidFill>
                          <a:effectLst/>
                          <a:latin typeface="Arial" panose="020B0604020202020204" pitchFamily="34" charset="0"/>
                        </a:rPr>
                        <a:t>communities </a:t>
                      </a:r>
                      <a:r>
                        <a:rPr lang="en-US" sz="1200" b="0" i="0" dirty="0">
                          <a:solidFill>
                            <a:srgbClr val="000000"/>
                          </a:solidFill>
                          <a:effectLst/>
                          <a:highlight>
                            <a:srgbClr val="FFFF00"/>
                          </a:highlight>
                          <a:latin typeface="Arial" panose="020B0604020202020204" pitchFamily="34" charset="0"/>
                        </a:rPr>
                        <a:t>(including BIPOC and newcomers) </a:t>
                      </a:r>
                      <a:endParaRPr lang="en-US"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FAF1"/>
                    </a:solidFill>
                  </a:tcPr>
                </a:tc>
                <a:tc>
                  <a:txBody>
                    <a:bodyPr/>
                    <a:lstStyle/>
                    <a:p>
                      <a:pPr algn="l" fontAlgn="base">
                        <a:lnSpc>
                          <a:spcPts val="2175"/>
                        </a:lnSpc>
                        <a:buNone/>
                      </a:pPr>
                      <a:r>
                        <a:rPr lang="en-US" sz="1200" b="0" i="0" dirty="0">
                          <a:solidFill>
                            <a:srgbClr val="000000"/>
                          </a:solidFill>
                          <a:effectLst/>
                          <a:latin typeface="Arial" panose="020B0604020202020204" pitchFamily="34" charset="0"/>
                        </a:rPr>
                        <a:t>A public local community health and social service </a:t>
                      </a:r>
                      <a:r>
                        <a:rPr lang="en-US" sz="1200" b="0" i="0" dirty="0" err="1">
                          <a:solidFill>
                            <a:srgbClr val="000000"/>
                          </a:solidFill>
                          <a:effectLst/>
                          <a:latin typeface="Arial" panose="020B0604020202020204" pitchFamily="34" charset="0"/>
                        </a:rPr>
                        <a:t>centre</a:t>
                      </a:r>
                      <a:r>
                        <a:rPr lang="en-US" sz="1200" b="0" i="0" dirty="0">
                          <a:solidFill>
                            <a:srgbClr val="000000"/>
                          </a:solidFill>
                          <a:effectLst/>
                          <a:latin typeface="Arial" panose="020B0604020202020204" pitchFamily="34" charset="0"/>
                        </a:rPr>
                        <a:t> in a </a:t>
                      </a:r>
                      <a:r>
                        <a:rPr lang="en-US" sz="1200" b="0" i="0" dirty="0">
                          <a:solidFill>
                            <a:srgbClr val="000000"/>
                          </a:solidFill>
                          <a:effectLst/>
                          <a:highlight>
                            <a:srgbClr val="FFFF00"/>
                          </a:highlight>
                          <a:latin typeface="Arial" panose="020B0604020202020204" pitchFamily="34" charset="0"/>
                        </a:rPr>
                        <a:t>socio-economically diverse </a:t>
                      </a:r>
                      <a:r>
                        <a:rPr lang="en-US" sz="1200" b="0" i="0" dirty="0">
                          <a:solidFill>
                            <a:srgbClr val="000000"/>
                          </a:solidFill>
                          <a:effectLst/>
                          <a:latin typeface="Arial" panose="020B0604020202020204" pitchFamily="34" charset="0"/>
                        </a:rPr>
                        <a:t>suburb of Montréal that provides mental health services. ​</a:t>
                      </a:r>
                      <a:endParaRPr lang="en-US"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FAF1"/>
                    </a:solidFill>
                  </a:tcPr>
                </a:tc>
                <a:tc>
                  <a:txBody>
                    <a:bodyPr/>
                    <a:lstStyle/>
                    <a:p>
                      <a:pPr algn="l" fontAlgn="base">
                        <a:lnSpc>
                          <a:spcPts val="2175"/>
                        </a:lnSpc>
                        <a:buNone/>
                      </a:pPr>
                      <a:r>
                        <a:rPr lang="en-US" sz="1200" b="0" i="0" dirty="0">
                          <a:solidFill>
                            <a:srgbClr val="000000"/>
                          </a:solidFill>
                          <a:effectLst/>
                          <a:latin typeface="Arial" panose="020B0604020202020204" pitchFamily="34" charset="0"/>
                        </a:rPr>
                        <a:t>​Community-based organisation providing housing, counselling, outreach, and workshops to </a:t>
                      </a:r>
                      <a:r>
                        <a:rPr lang="en-US" sz="1200" b="0" i="0" dirty="0">
                          <a:solidFill>
                            <a:srgbClr val="000000"/>
                          </a:solidFill>
                          <a:effectLst/>
                          <a:highlight>
                            <a:srgbClr val="FFFF00"/>
                          </a:highlight>
                          <a:latin typeface="Arial" panose="020B0604020202020204" pitchFamily="34" charset="0"/>
                        </a:rPr>
                        <a:t>victims and survivors of domestic violence </a:t>
                      </a:r>
                      <a:r>
                        <a:rPr lang="en-US" sz="1200" b="0" i="0" dirty="0">
                          <a:solidFill>
                            <a:srgbClr val="000000"/>
                          </a:solidFill>
                          <a:effectLst/>
                          <a:latin typeface="Arial" panose="020B0604020202020204" pitchFamily="34" charset="0"/>
                        </a:rPr>
                        <a:t>in a rural county</a:t>
                      </a:r>
                      <a:endParaRPr lang="en-US"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FAF1"/>
                    </a:solidFill>
                  </a:tcPr>
                </a:tc>
                <a:extLst>
                  <a:ext uri="{0D108BD9-81ED-4DB2-BD59-A6C34878D82A}">
                    <a16:rowId xmlns:a16="http://schemas.microsoft.com/office/drawing/2014/main" val="3103803023"/>
                  </a:ext>
                </a:extLst>
              </a:tr>
              <a:tr h="1740942">
                <a:tc>
                  <a:txBody>
                    <a:bodyPr/>
                    <a:lstStyle/>
                    <a:p>
                      <a:pPr algn="l" fontAlgn="auto">
                        <a:lnSpc>
                          <a:spcPts val="2175"/>
                        </a:lnSpc>
                        <a:buNone/>
                      </a:pPr>
                      <a:r>
                        <a:rPr lang="pt-PT" sz="1200" b="0" i="0" dirty="0">
                          <a:solidFill>
                            <a:srgbClr val="000000"/>
                          </a:solidFill>
                          <a:effectLst/>
                          <a:latin typeface="Arial" panose="020B0604020202020204" pitchFamily="34" charset="0"/>
                        </a:rPr>
                        <a:t>​</a:t>
                      </a: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tc>
                  <a:txBody>
                    <a:bodyPr/>
                    <a:lstStyle/>
                    <a:p>
                      <a:pPr algn="l" fontAlgn="base">
                        <a:lnSpc>
                          <a:spcPts val="2175"/>
                        </a:lnSpc>
                        <a:buNone/>
                      </a:pPr>
                      <a:r>
                        <a:rPr lang="en-US" sz="1200" b="0" i="0" dirty="0">
                          <a:solidFill>
                            <a:srgbClr val="000000"/>
                          </a:solidFill>
                          <a:effectLst/>
                          <a:latin typeface="Arial" panose="020B0604020202020204" pitchFamily="34" charset="0"/>
                        </a:rPr>
                        <a:t>A multi-service agency for at-risk, socially isolated </a:t>
                      </a:r>
                      <a:r>
                        <a:rPr lang="en-US" sz="1200" b="0" i="0" dirty="0">
                          <a:solidFill>
                            <a:srgbClr val="000000"/>
                          </a:solidFill>
                          <a:effectLst/>
                          <a:highlight>
                            <a:srgbClr val="FFFF00"/>
                          </a:highlight>
                          <a:latin typeface="Arial" panose="020B0604020202020204" pitchFamily="34" charset="0"/>
                        </a:rPr>
                        <a:t>women and trans people</a:t>
                      </a:r>
                      <a:r>
                        <a:rPr lang="en-US" sz="1200" b="0" i="0" dirty="0">
                          <a:solidFill>
                            <a:srgbClr val="000000"/>
                          </a:solidFill>
                          <a:effectLst/>
                          <a:latin typeface="Arial" panose="020B0604020202020204" pitchFamily="34" charset="0"/>
                        </a:rPr>
                        <a:t> in Toronto who are </a:t>
                      </a:r>
                      <a:r>
                        <a:rPr lang="en-US" sz="1200" b="0" i="0" dirty="0">
                          <a:solidFill>
                            <a:srgbClr val="000000"/>
                          </a:solidFill>
                          <a:effectLst/>
                          <a:highlight>
                            <a:srgbClr val="FFFF00"/>
                          </a:highlight>
                          <a:latin typeface="Arial" panose="020B0604020202020204" pitchFamily="34" charset="0"/>
                        </a:rPr>
                        <a:t>homeless or precariously housed.</a:t>
                      </a:r>
                      <a:endParaRPr lang="en-US" sz="1200" b="0" i="0" dirty="0">
                        <a:solidFill>
                          <a:srgbClr val="000000"/>
                        </a:solidFill>
                        <a:effectLst/>
                        <a:highlight>
                          <a:srgbClr val="FFFF00"/>
                        </a:highligh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tc>
                  <a:txBody>
                    <a:bodyPr/>
                    <a:lstStyle/>
                    <a:p>
                      <a:pPr algn="l" fontAlgn="base">
                        <a:lnSpc>
                          <a:spcPts val="2175"/>
                        </a:lnSpc>
                        <a:buNone/>
                      </a:pPr>
                      <a:r>
                        <a:rPr lang="en-US" sz="1200" b="0" i="0" dirty="0">
                          <a:solidFill>
                            <a:srgbClr val="000000"/>
                          </a:solidFill>
                          <a:effectLst/>
                          <a:latin typeface="Arial" panose="020B0604020202020204" pitchFamily="34" charset="0"/>
                        </a:rPr>
                        <a:t>A</a:t>
                      </a:r>
                      <a:r>
                        <a:rPr lang="en-US" sz="1200" b="1" i="0" dirty="0">
                          <a:solidFill>
                            <a:srgbClr val="000000"/>
                          </a:solidFill>
                          <a:effectLst/>
                          <a:latin typeface="Arial" panose="020B0604020202020204" pitchFamily="34" charset="0"/>
                        </a:rPr>
                        <a:t> </a:t>
                      </a:r>
                      <a:r>
                        <a:rPr lang="en-US" sz="1200" b="0" i="0" dirty="0">
                          <a:solidFill>
                            <a:srgbClr val="000000"/>
                          </a:solidFill>
                          <a:effectLst/>
                          <a:latin typeface="Arial" panose="020B0604020202020204" pitchFamily="34" charset="0"/>
                        </a:rPr>
                        <a:t>community-based organisation for </a:t>
                      </a:r>
                      <a:r>
                        <a:rPr lang="en-US" sz="1200" b="0" i="0" dirty="0">
                          <a:solidFill>
                            <a:srgbClr val="000000"/>
                          </a:solidFill>
                          <a:effectLst/>
                          <a:highlight>
                            <a:srgbClr val="FFFF00"/>
                          </a:highlight>
                          <a:latin typeface="Arial" panose="020B0604020202020204" pitchFamily="34" charset="0"/>
                        </a:rPr>
                        <a:t>women who experience violence or homelessness</a:t>
                      </a:r>
                      <a:r>
                        <a:rPr lang="en-US" sz="1200" b="0" i="0" dirty="0">
                          <a:solidFill>
                            <a:srgbClr val="000000"/>
                          </a:solidFill>
                          <a:effectLst/>
                          <a:latin typeface="Arial" panose="020B0604020202020204" pitchFamily="34" charset="0"/>
                        </a:rPr>
                        <a:t> in Montréal.​</a:t>
                      </a:r>
                      <a:endParaRPr lang="en-US" sz="1200" b="0" i="0" dirty="0">
                        <a:solidFill>
                          <a:srgbClr val="000000"/>
                        </a:solidFill>
                        <a:effectLst/>
                      </a:endParaRPr>
                    </a:p>
                    <a:p>
                      <a:pPr algn="l" fontAlgn="base">
                        <a:lnSpc>
                          <a:spcPts val="2175"/>
                        </a:lnSpc>
                        <a:buNone/>
                      </a:pPr>
                      <a:r>
                        <a:rPr lang="en-US" sz="1200" b="0" i="0" dirty="0">
                          <a:solidFill>
                            <a:srgbClr val="000000"/>
                          </a:solidFill>
                          <a:effectLst/>
                          <a:latin typeface="Arial" panose="020B0604020202020204" pitchFamily="34" charset="0"/>
                        </a:rPr>
                        <a:t>​</a:t>
                      </a:r>
                      <a:endParaRPr lang="en-US" sz="1200" b="0" i="0" dirty="0">
                        <a:solidFill>
                          <a:srgbClr val="000000"/>
                        </a:solidFill>
                        <a:effectLst/>
                      </a:endParaRP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tc>
                  <a:txBody>
                    <a:bodyPr/>
                    <a:lstStyle/>
                    <a:p>
                      <a:pPr algn="l" fontAlgn="auto">
                        <a:lnSpc>
                          <a:spcPts val="2175"/>
                        </a:lnSpc>
                        <a:buNone/>
                      </a:pPr>
                      <a:r>
                        <a:rPr lang="pt-PT" sz="1200" b="0" i="0" dirty="0">
                          <a:solidFill>
                            <a:srgbClr val="000000"/>
                          </a:solidFill>
                          <a:effectLst/>
                          <a:latin typeface="Arial" panose="020B0604020202020204" pitchFamily="34" charset="0"/>
                        </a:rPr>
                        <a:t>​</a:t>
                      </a:r>
                    </a:p>
                  </a:txBody>
                  <a:tcPr marL="54109" marR="54109" marT="27055" marB="2705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F4E3"/>
                    </a:solidFill>
                  </a:tcPr>
                </a:tc>
                <a:extLst>
                  <a:ext uri="{0D108BD9-81ED-4DB2-BD59-A6C34878D82A}">
                    <a16:rowId xmlns:a16="http://schemas.microsoft.com/office/drawing/2014/main" val="2507494318"/>
                  </a:ext>
                </a:extLst>
              </a:tr>
            </a:tbl>
          </a:graphicData>
        </a:graphic>
      </p:graphicFrame>
      <p:sp>
        <p:nvSpPr>
          <p:cNvPr id="7" name="Rectangle 2">
            <a:extLst>
              <a:ext uri="{FF2B5EF4-FFF2-40B4-BE49-F238E27FC236}">
                <a16:creationId xmlns:a16="http://schemas.microsoft.com/office/drawing/2014/main" id="{351BDD55-78EA-04A8-0BCE-62BD6AD93AD9}"/>
              </a:ext>
            </a:extLst>
          </p:cNvPr>
          <p:cNvSpPr>
            <a:spLocks noChangeArrowheads="1"/>
          </p:cNvSpPr>
          <p:nvPr/>
        </p:nvSpPr>
        <p:spPr bwMode="auto">
          <a:xfrm flipV="1">
            <a:off x="0" y="-1940825"/>
            <a:ext cx="193546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PT"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pt-PT" altLang="pt-P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96041A2-5D46-4943-ED95-042A8ACEEBCE}"/>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2731539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E3A3-3F0D-DC47-9225-7FA10F9D926E}"/>
              </a:ext>
            </a:extLst>
          </p:cNvPr>
          <p:cNvSpPr>
            <a:spLocks noGrp="1"/>
          </p:cNvSpPr>
          <p:nvPr>
            <p:ph type="title"/>
          </p:nvPr>
        </p:nvSpPr>
        <p:spPr/>
        <p:txBody>
          <a:bodyPr/>
          <a:lstStyle/>
          <a:p>
            <a:r>
              <a:rPr lang="en-CA" dirty="0"/>
              <a:t>Methodology</a:t>
            </a:r>
          </a:p>
        </p:txBody>
      </p:sp>
      <p:sp>
        <p:nvSpPr>
          <p:cNvPr id="3" name="Text Placeholder 2">
            <a:extLst>
              <a:ext uri="{FF2B5EF4-FFF2-40B4-BE49-F238E27FC236}">
                <a16:creationId xmlns:a16="http://schemas.microsoft.com/office/drawing/2014/main" id="{CE9E481B-7EBD-6F45-A2E5-32290952B8E0}"/>
              </a:ext>
            </a:extLst>
          </p:cNvPr>
          <p:cNvSpPr>
            <a:spLocks noGrp="1"/>
          </p:cNvSpPr>
          <p:nvPr>
            <p:ph type="body" idx="1"/>
          </p:nvPr>
        </p:nvSpPr>
        <p:spPr>
          <a:xfrm>
            <a:off x="839788" y="1557207"/>
            <a:ext cx="5120640" cy="430887"/>
          </a:xfrm>
        </p:spPr>
        <p:txBody>
          <a:bodyPr>
            <a:normAutofit fontScale="85000" lnSpcReduction="10000"/>
          </a:bodyPr>
          <a:lstStyle/>
          <a:p>
            <a:r>
              <a:rPr lang="en-CA" dirty="0"/>
              <a:t>DATA COLLECTION AND PREPARATION	</a:t>
            </a:r>
          </a:p>
        </p:txBody>
      </p:sp>
      <p:sp>
        <p:nvSpPr>
          <p:cNvPr id="4" name="Content Placeholder 3">
            <a:extLst>
              <a:ext uri="{FF2B5EF4-FFF2-40B4-BE49-F238E27FC236}">
                <a16:creationId xmlns:a16="http://schemas.microsoft.com/office/drawing/2014/main" id="{A61569E1-697A-CA4C-A94A-DACF515C23E6}"/>
              </a:ext>
            </a:extLst>
          </p:cNvPr>
          <p:cNvSpPr>
            <a:spLocks noGrp="1"/>
          </p:cNvSpPr>
          <p:nvPr>
            <p:ph sz="half" idx="2"/>
          </p:nvPr>
        </p:nvSpPr>
        <p:spPr>
          <a:xfrm>
            <a:off x="795034" y="2012397"/>
            <a:ext cx="5120640" cy="3440137"/>
          </a:xfrm>
        </p:spPr>
        <p:txBody>
          <a:bodyPr/>
          <a:lstStyle/>
          <a:p>
            <a:r>
              <a:rPr lang="en-CA" dirty="0"/>
              <a:t>Adaptation Teams – diverse!</a:t>
            </a:r>
          </a:p>
          <a:p>
            <a:r>
              <a:rPr lang="en-CA" dirty="0"/>
              <a:t>10 workshops</a:t>
            </a:r>
          </a:p>
          <a:p>
            <a:r>
              <a:rPr lang="en-CA" dirty="0"/>
              <a:t>46 elements from the toolkit</a:t>
            </a:r>
          </a:p>
          <a:p>
            <a:r>
              <a:rPr lang="en-CA" dirty="0"/>
              <a:t>Written feedback and recorded plenaries</a:t>
            </a:r>
          </a:p>
          <a:p>
            <a:r>
              <a:rPr lang="en-CA" dirty="0"/>
              <a:t>Extracted every suggested adaptation into bullet point format</a:t>
            </a:r>
          </a:p>
          <a:p>
            <a:endParaRPr lang="en-CA" dirty="0"/>
          </a:p>
        </p:txBody>
      </p:sp>
      <p:sp>
        <p:nvSpPr>
          <p:cNvPr id="5" name="Text Placeholder 4">
            <a:extLst>
              <a:ext uri="{FF2B5EF4-FFF2-40B4-BE49-F238E27FC236}">
                <a16:creationId xmlns:a16="http://schemas.microsoft.com/office/drawing/2014/main" id="{3F555BC8-01F4-5145-9530-CEC901945D60}"/>
              </a:ext>
            </a:extLst>
          </p:cNvPr>
          <p:cNvSpPr>
            <a:spLocks noGrp="1"/>
          </p:cNvSpPr>
          <p:nvPr>
            <p:ph type="body" idx="13"/>
          </p:nvPr>
        </p:nvSpPr>
        <p:spPr>
          <a:xfrm>
            <a:off x="6231572" y="1557219"/>
            <a:ext cx="5120640" cy="430887"/>
          </a:xfrm>
        </p:spPr>
        <p:txBody>
          <a:bodyPr/>
          <a:lstStyle/>
          <a:p>
            <a:r>
              <a:rPr lang="en-CA" dirty="0"/>
              <a:t>DATA ANALYSIS</a:t>
            </a:r>
          </a:p>
        </p:txBody>
      </p:sp>
      <p:sp>
        <p:nvSpPr>
          <p:cNvPr id="6" name="Content Placeholder 5">
            <a:extLst>
              <a:ext uri="{FF2B5EF4-FFF2-40B4-BE49-F238E27FC236}">
                <a16:creationId xmlns:a16="http://schemas.microsoft.com/office/drawing/2014/main" id="{6D9C8163-B831-BA4A-B474-0D6D42F250D6}"/>
              </a:ext>
            </a:extLst>
          </p:cNvPr>
          <p:cNvSpPr>
            <a:spLocks noGrp="1"/>
          </p:cNvSpPr>
          <p:nvPr>
            <p:ph sz="half" idx="14"/>
          </p:nvPr>
        </p:nvSpPr>
        <p:spPr>
          <a:xfrm>
            <a:off x="6228396" y="1988106"/>
            <a:ext cx="5120640" cy="3440137"/>
          </a:xfrm>
        </p:spPr>
        <p:txBody>
          <a:bodyPr/>
          <a:lstStyle/>
          <a:p>
            <a:r>
              <a:rPr lang="en-CA" dirty="0"/>
              <a:t>What is the nature and goal of the suggested adaptations? </a:t>
            </a:r>
          </a:p>
          <a:p>
            <a:pPr lvl="1"/>
            <a:r>
              <a:rPr lang="en-CA" dirty="0"/>
              <a:t>Coding to FRAME-IS (Miller et. 2021*) </a:t>
            </a:r>
          </a:p>
        </p:txBody>
      </p:sp>
      <p:pic>
        <p:nvPicPr>
          <p:cNvPr id="8" name="Picture 7">
            <a:extLst>
              <a:ext uri="{FF2B5EF4-FFF2-40B4-BE49-F238E27FC236}">
                <a16:creationId xmlns:a16="http://schemas.microsoft.com/office/drawing/2014/main" id="{D193EF85-33C7-CE92-7C0B-4FD9C4EDF329}"/>
              </a:ext>
            </a:extLst>
          </p:cNvPr>
          <p:cNvPicPr>
            <a:picLocks noChangeAspect="1"/>
          </p:cNvPicPr>
          <p:nvPr/>
        </p:nvPicPr>
        <p:blipFill>
          <a:blip r:embed="rId2"/>
          <a:stretch>
            <a:fillRect/>
          </a:stretch>
        </p:blipFill>
        <p:spPr>
          <a:xfrm>
            <a:off x="6228396" y="3189442"/>
            <a:ext cx="5814122" cy="1680453"/>
          </a:xfrm>
          <a:prstGeom prst="rect">
            <a:avLst/>
          </a:prstGeom>
        </p:spPr>
      </p:pic>
      <p:sp>
        <p:nvSpPr>
          <p:cNvPr id="9" name="TextBox 8">
            <a:extLst>
              <a:ext uri="{FF2B5EF4-FFF2-40B4-BE49-F238E27FC236}">
                <a16:creationId xmlns:a16="http://schemas.microsoft.com/office/drawing/2014/main" id="{1B7C5B95-981A-D62D-30BC-B8C1F2C6DD95}"/>
              </a:ext>
            </a:extLst>
          </p:cNvPr>
          <p:cNvSpPr txBox="1"/>
          <p:nvPr/>
        </p:nvSpPr>
        <p:spPr>
          <a:xfrm>
            <a:off x="2709949" y="5647193"/>
            <a:ext cx="9014407" cy="523220"/>
          </a:xfrm>
          <a:prstGeom prst="rect">
            <a:avLst/>
          </a:prstGeom>
          <a:noFill/>
        </p:spPr>
        <p:txBody>
          <a:bodyPr wrap="square" rtlCol="0">
            <a:spAutoFit/>
          </a:bodyPr>
          <a:lstStyle/>
          <a:p>
            <a:pPr algn="r"/>
            <a:r>
              <a:rPr lang="pt-PT" sz="1400" dirty="0"/>
              <a:t>*</a:t>
            </a:r>
            <a:r>
              <a:rPr lang="pt-PT" sz="1400" b="0" i="0" dirty="0">
                <a:solidFill>
                  <a:srgbClr val="333333"/>
                </a:solidFill>
                <a:effectLst/>
                <a:latin typeface="-apple-system"/>
              </a:rPr>
              <a:t>Miller, C., Barnett, M.L., Baumann, A.A. </a:t>
            </a:r>
            <a:r>
              <a:rPr lang="pt-PT" sz="1400" b="0" i="1" dirty="0">
                <a:solidFill>
                  <a:srgbClr val="333333"/>
                </a:solidFill>
                <a:effectLst/>
                <a:latin typeface="-apple-system"/>
              </a:rPr>
              <a:t>et al.</a:t>
            </a:r>
            <a:r>
              <a:rPr lang="pt-PT" sz="1400" b="0" i="0" dirty="0">
                <a:solidFill>
                  <a:srgbClr val="333333"/>
                </a:solidFill>
                <a:effectLst/>
                <a:latin typeface="-apple-system"/>
              </a:rPr>
              <a:t> The FRAME-IS: a framework for documenting modifications to implementation strategies in healthcare. </a:t>
            </a:r>
            <a:r>
              <a:rPr lang="pt-PT" sz="1400" b="0" i="1" dirty="0">
                <a:solidFill>
                  <a:srgbClr val="333333"/>
                </a:solidFill>
                <a:effectLst/>
                <a:latin typeface="-apple-system"/>
              </a:rPr>
              <a:t>Implementation Sci</a:t>
            </a:r>
            <a:r>
              <a:rPr lang="pt-PT" sz="1400" b="0" i="0" dirty="0">
                <a:solidFill>
                  <a:srgbClr val="333333"/>
                </a:solidFill>
                <a:effectLst/>
                <a:latin typeface="-apple-system"/>
              </a:rPr>
              <a:t> </a:t>
            </a:r>
            <a:r>
              <a:rPr lang="pt-PT" sz="1400" b="1" i="0" dirty="0">
                <a:solidFill>
                  <a:srgbClr val="333333"/>
                </a:solidFill>
                <a:effectLst/>
                <a:latin typeface="-apple-system"/>
              </a:rPr>
              <a:t>16</a:t>
            </a:r>
            <a:r>
              <a:rPr lang="pt-PT" sz="1400" b="0" i="0" dirty="0">
                <a:solidFill>
                  <a:srgbClr val="333333"/>
                </a:solidFill>
                <a:effectLst/>
                <a:latin typeface="-apple-system"/>
              </a:rPr>
              <a:t>, 36 (2021). https://doi.org/10.1186/s13012-021-01105-3</a:t>
            </a:r>
            <a:endParaRPr lang="pt-PT" sz="1400" dirty="0"/>
          </a:p>
        </p:txBody>
      </p:sp>
      <p:sp>
        <p:nvSpPr>
          <p:cNvPr id="10" name="TextBox 9">
            <a:extLst>
              <a:ext uri="{FF2B5EF4-FFF2-40B4-BE49-F238E27FC236}">
                <a16:creationId xmlns:a16="http://schemas.microsoft.com/office/drawing/2014/main" id="{C146B7C6-771C-A21D-7157-0D02440744BE}"/>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4184881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06B43-6FB4-6EB3-EBAD-BABA1BEDBC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E20DF2-EE13-FD64-8536-B055DB4A7C48}"/>
              </a:ext>
            </a:extLst>
          </p:cNvPr>
          <p:cNvSpPr>
            <a:spLocks noGrp="1"/>
          </p:cNvSpPr>
          <p:nvPr>
            <p:ph type="title"/>
          </p:nvPr>
        </p:nvSpPr>
        <p:spPr>
          <a:xfrm>
            <a:off x="838200" y="120451"/>
            <a:ext cx="10515600" cy="1325563"/>
          </a:xfrm>
        </p:spPr>
        <p:txBody>
          <a:bodyPr>
            <a:normAutofit/>
          </a:bodyPr>
          <a:lstStyle/>
          <a:p>
            <a:r>
              <a:rPr lang="pt-PT" sz="3600" dirty="0"/>
              <a:t>Nature of the suggested adaptations - emerging findings</a:t>
            </a:r>
          </a:p>
        </p:txBody>
      </p:sp>
      <p:graphicFrame>
        <p:nvGraphicFramePr>
          <p:cNvPr id="6" name="Chart 5">
            <a:extLst>
              <a:ext uri="{FF2B5EF4-FFF2-40B4-BE49-F238E27FC236}">
                <a16:creationId xmlns:a16="http://schemas.microsoft.com/office/drawing/2014/main" id="{C9002E5B-72F9-8EBE-7D0F-806CF85C7A0D}"/>
              </a:ext>
            </a:extLst>
          </p:cNvPr>
          <p:cNvGraphicFramePr>
            <a:graphicFrameLocks/>
          </p:cNvGraphicFramePr>
          <p:nvPr/>
        </p:nvGraphicFramePr>
        <p:xfrm>
          <a:off x="627021" y="903587"/>
          <a:ext cx="11352211" cy="569635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AE4D2F6-13C3-B140-AFF3-6F38343D7F79}"/>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2061550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223677-544F-2780-6D68-5934C1549146}"/>
              </a:ext>
            </a:extLst>
          </p:cNvPr>
          <p:cNvSpPr>
            <a:spLocks noGrp="1"/>
          </p:cNvSpPr>
          <p:nvPr>
            <p:ph type="title"/>
          </p:nvPr>
        </p:nvSpPr>
        <p:spPr/>
        <p:txBody>
          <a:bodyPr/>
          <a:lstStyle/>
          <a:p>
            <a:r>
              <a:rPr lang="pt-PT" dirty="0"/>
              <a:t>Tailoring – Tweaking – Refining </a:t>
            </a:r>
            <a:br>
              <a:rPr lang="pt-PT" dirty="0"/>
            </a:br>
            <a:r>
              <a:rPr lang="pt-PT" dirty="0"/>
              <a:t>(most common)</a:t>
            </a:r>
          </a:p>
        </p:txBody>
      </p:sp>
      <p:pic>
        <p:nvPicPr>
          <p:cNvPr id="11" name="Picture 10">
            <a:extLst>
              <a:ext uri="{FF2B5EF4-FFF2-40B4-BE49-F238E27FC236}">
                <a16:creationId xmlns:a16="http://schemas.microsoft.com/office/drawing/2014/main" id="{1415B295-D0C8-9940-3FD1-17D6122C67A5}"/>
              </a:ext>
            </a:extLst>
          </p:cNvPr>
          <p:cNvPicPr>
            <a:picLocks noChangeAspect="1"/>
          </p:cNvPicPr>
          <p:nvPr/>
        </p:nvPicPr>
        <p:blipFill>
          <a:blip r:embed="rId2"/>
          <a:srcRect b="48499"/>
          <a:stretch/>
        </p:blipFill>
        <p:spPr>
          <a:xfrm>
            <a:off x="2210003" y="2042862"/>
            <a:ext cx="8237946" cy="2255670"/>
          </a:xfrm>
          <a:prstGeom prst="rect">
            <a:avLst/>
          </a:prstGeom>
        </p:spPr>
      </p:pic>
      <p:pic>
        <p:nvPicPr>
          <p:cNvPr id="4" name="chart">
            <a:extLst>
              <a:ext uri="{FF2B5EF4-FFF2-40B4-BE49-F238E27FC236}">
                <a16:creationId xmlns:a16="http://schemas.microsoft.com/office/drawing/2014/main" id="{9327F437-BC60-4C0B-E930-5202A70A81D8}"/>
              </a:ext>
            </a:extLst>
          </p:cNvPr>
          <p:cNvPicPr>
            <a:picLocks noChangeAspect="1"/>
          </p:cNvPicPr>
          <p:nvPr/>
        </p:nvPicPr>
        <p:blipFill>
          <a:blip r:embed="rId3"/>
          <a:stretch>
            <a:fillRect/>
          </a:stretch>
        </p:blipFill>
        <p:spPr>
          <a:xfrm>
            <a:off x="11299970" y="5402685"/>
            <a:ext cx="870140" cy="874012"/>
          </a:xfrm>
          <a:prstGeom prst="rect">
            <a:avLst/>
          </a:prstGeom>
        </p:spPr>
      </p:pic>
      <p:sp>
        <p:nvSpPr>
          <p:cNvPr id="5" name="TextBox 4">
            <a:extLst>
              <a:ext uri="{FF2B5EF4-FFF2-40B4-BE49-F238E27FC236}">
                <a16:creationId xmlns:a16="http://schemas.microsoft.com/office/drawing/2014/main" id="{BD90862F-F8B1-2BA7-A9D3-CB93670A1F26}"/>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95583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3449" y="572908"/>
            <a:ext cx="10329409" cy="1107996"/>
          </a:xfrm>
        </p:spPr>
        <p:txBody>
          <a:bodyPr/>
          <a:lstStyle/>
          <a:p>
            <a:r>
              <a:rPr lang="en-IE" dirty="0">
                <a:latin typeface="Tahoma" panose="020B0604030504040204" pitchFamily="34" charset="0"/>
                <a:ea typeface="Tahoma" panose="020B0604030504040204" pitchFamily="34" charset="0"/>
                <a:cs typeface="Tahoma" panose="020B0604030504040204" pitchFamily="34" charset="0"/>
              </a:rPr>
              <a:t>National standards for health &amp; social care </a:t>
            </a:r>
          </a:p>
          <a:p>
            <a:endParaRPr lang="en-IE" dirty="0"/>
          </a:p>
        </p:txBody>
      </p:sp>
      <p:pic>
        <p:nvPicPr>
          <p:cNvPr id="9" name="Picture 8"/>
          <p:cNvPicPr/>
          <p:nvPr/>
        </p:nvPicPr>
        <p:blipFill>
          <a:blip r:embed="rId3" cstate="print"/>
          <a:stretch>
            <a:fillRect/>
          </a:stretch>
        </p:blipFill>
        <p:spPr>
          <a:xfrm>
            <a:off x="745097" y="2073311"/>
            <a:ext cx="1177807" cy="1814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p:nvPr/>
        </p:nvPicPr>
        <p:blipFill>
          <a:blip r:embed="rId4" cstate="print"/>
          <a:stretch>
            <a:fillRect/>
          </a:stretch>
        </p:blipFill>
        <p:spPr>
          <a:xfrm>
            <a:off x="2210179" y="2036797"/>
            <a:ext cx="1215192" cy="1887240"/>
          </a:xfrm>
          <a:prstGeom prst="rect">
            <a:avLst/>
          </a:prstGeom>
          <a:ln>
            <a:noFill/>
          </a:ln>
          <a:effectLst>
            <a:outerShdw blurRad="190500" algn="tl" rotWithShape="0">
              <a:srgbClr val="000000">
                <a:alpha val="70000"/>
              </a:srgbClr>
            </a:outerShdw>
          </a:effectLst>
        </p:spPr>
      </p:pic>
      <p:pic>
        <p:nvPicPr>
          <p:cNvPr id="11" name="Picture 6">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463" y="4482866"/>
            <a:ext cx="1289441" cy="170668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1"/>
          <p:cNvPicPr/>
          <p:nvPr/>
        </p:nvPicPr>
        <p:blipFill>
          <a:blip r:embed="rId7" cstate="print"/>
          <a:stretch>
            <a:fillRect/>
          </a:stretch>
        </p:blipFill>
        <p:spPr>
          <a:xfrm>
            <a:off x="2210179" y="4482866"/>
            <a:ext cx="1199648" cy="1695279"/>
          </a:xfrm>
          <a:prstGeom prst="rect">
            <a:avLst/>
          </a:prstGeom>
          <a:ln>
            <a:no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stretch>
            <a:fillRect/>
          </a:stretch>
        </p:blipFill>
        <p:spPr>
          <a:xfrm>
            <a:off x="1317356" y="3853302"/>
            <a:ext cx="1615580" cy="707197"/>
          </a:xfrm>
          <a:prstGeom prst="rect">
            <a:avLst/>
          </a:prstGeom>
        </p:spPr>
      </p:pic>
      <p:pic>
        <p:nvPicPr>
          <p:cNvPr id="13" name="Picture 12"/>
          <p:cNvPicPr/>
          <p:nvPr/>
        </p:nvPicPr>
        <p:blipFill>
          <a:blip r:embed="rId9" cstate="print"/>
          <a:stretch>
            <a:fillRect/>
          </a:stretch>
        </p:blipFill>
        <p:spPr>
          <a:xfrm>
            <a:off x="4554420" y="2349491"/>
            <a:ext cx="1250721" cy="1733798"/>
          </a:xfrm>
          <a:prstGeom prst="rect">
            <a:avLst/>
          </a:prstGeom>
          <a:ln>
            <a:noFill/>
          </a:ln>
          <a:effectLst>
            <a:outerShdw blurRad="190500" algn="tl" rotWithShape="0">
              <a:srgbClr val="000000">
                <a:alpha val="70000"/>
              </a:srgbClr>
            </a:outerShdw>
          </a:effectLst>
        </p:spPr>
      </p:pic>
      <p:pic>
        <p:nvPicPr>
          <p:cNvPr id="14"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2131" y="2006085"/>
            <a:ext cx="1356031" cy="1734989"/>
          </a:xfrm>
          <a:prstGeom prst="rect">
            <a:avLst/>
          </a:prstGeom>
          <a:ln>
            <a:noFill/>
          </a:ln>
          <a:effectLst>
            <a:outerShdw blurRad="50800" dist="38100" dir="2700000" algn="tl" rotWithShape="0">
              <a:prstClr val="black">
                <a:alpha val="40000"/>
              </a:prstClr>
            </a:outerShdw>
          </a:effectLst>
        </p:spPr>
      </p:pic>
      <p:pic>
        <p:nvPicPr>
          <p:cNvPr id="1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1158" y="2258397"/>
            <a:ext cx="1312373" cy="1719480"/>
          </a:xfrm>
          <a:prstGeom prst="rect">
            <a:avLst/>
          </a:prstGeom>
          <a:ln>
            <a:noFill/>
          </a:ln>
          <a:effectLst>
            <a:outerShdw blurRad="190500" algn="tl" rotWithShape="0">
              <a:srgbClr val="000000">
                <a:alpha val="70000"/>
              </a:srgbClr>
            </a:outerShdw>
          </a:effectLst>
        </p:spPr>
      </p:pic>
      <p:pic>
        <p:nvPicPr>
          <p:cNvPr id="1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2848" y="4250913"/>
            <a:ext cx="1355787" cy="19151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9625" y="4352486"/>
            <a:ext cx="1139675" cy="17119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p:nvPr/>
        </p:nvPicPr>
        <p:blipFill>
          <a:blip r:embed="rId14" cstate="print"/>
          <a:stretch>
            <a:fillRect/>
          </a:stretch>
        </p:blipFill>
        <p:spPr>
          <a:xfrm>
            <a:off x="7504373" y="4284275"/>
            <a:ext cx="1300083" cy="1905278"/>
          </a:xfrm>
          <a:prstGeom prst="rect">
            <a:avLst/>
          </a:prstGeom>
          <a:ln>
            <a:no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5"/>
          <a:stretch>
            <a:fillRect/>
          </a:stretch>
        </p:blipFill>
        <p:spPr>
          <a:xfrm>
            <a:off x="5616084" y="3756725"/>
            <a:ext cx="1900280" cy="832564"/>
          </a:xfrm>
          <a:prstGeom prst="rect">
            <a:avLst/>
          </a:prstGeom>
        </p:spPr>
      </p:pic>
      <p:pic>
        <p:nvPicPr>
          <p:cNvPr id="22" name="Pictur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38415" y="1820822"/>
            <a:ext cx="1263600" cy="1524868"/>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pic>
      <p:sp>
        <p:nvSpPr>
          <p:cNvPr id="23" name="Rounded Rectangle 22"/>
          <p:cNvSpPr/>
          <p:nvPr/>
        </p:nvSpPr>
        <p:spPr>
          <a:xfrm>
            <a:off x="9492032" y="3432616"/>
            <a:ext cx="2253668" cy="454906"/>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IE" sz="1400" dirty="0">
                <a:latin typeface="Arial" panose="020B0604020202020204" pitchFamily="34" charset="0"/>
                <a:ea typeface="Tahoma" panose="020B0604030504040204" pitchFamily="34" charset="0"/>
                <a:cs typeface="Arial" panose="020B0604020202020204" pitchFamily="34" charset="0"/>
              </a:rPr>
              <a:t>Overarching standards </a:t>
            </a:r>
          </a:p>
        </p:txBody>
      </p:sp>
      <p:pic>
        <p:nvPicPr>
          <p:cNvPr id="27" name="Picture 26"/>
          <p:cNvPicPr>
            <a:picLocks noChangeAspect="1"/>
          </p:cNvPicPr>
          <p:nvPr/>
        </p:nvPicPr>
        <p:blipFill>
          <a:blip r:embed="rId17"/>
          <a:stretch>
            <a:fillRect/>
          </a:stretch>
        </p:blipFill>
        <p:spPr>
          <a:xfrm>
            <a:off x="9510984" y="5913511"/>
            <a:ext cx="2118462" cy="552084"/>
          </a:xfrm>
          <a:prstGeom prst="rect">
            <a:avLst/>
          </a:prstGeom>
        </p:spPr>
      </p:pic>
      <p:pic>
        <p:nvPicPr>
          <p:cNvPr id="3" name="Picture 2"/>
          <p:cNvPicPr>
            <a:picLocks noChangeAspect="1"/>
          </p:cNvPicPr>
          <p:nvPr/>
        </p:nvPicPr>
        <p:blipFill>
          <a:blip r:embed="rId18"/>
          <a:stretch>
            <a:fillRect/>
          </a:stretch>
        </p:blipFill>
        <p:spPr>
          <a:xfrm>
            <a:off x="9938415" y="4083289"/>
            <a:ext cx="1263648" cy="1799481"/>
          </a:xfrm>
          <a:prstGeom prst="rect">
            <a:avLst/>
          </a:prstGeom>
          <a:ln>
            <a:solidFill>
              <a:schemeClr val="bg1">
                <a:lumMod val="85000"/>
              </a:schemeClr>
            </a:solidFill>
          </a:ln>
        </p:spPr>
      </p:pic>
      <p:sp>
        <p:nvSpPr>
          <p:cNvPr id="4" name="TextBox 3"/>
          <p:cNvSpPr txBox="1"/>
          <p:nvPr/>
        </p:nvSpPr>
        <p:spPr>
          <a:xfrm>
            <a:off x="3425372" y="6386407"/>
            <a:ext cx="4484258" cy="369332"/>
          </a:xfrm>
          <a:prstGeom prst="rect">
            <a:avLst/>
          </a:prstGeom>
          <a:noFill/>
        </p:spPr>
        <p:txBody>
          <a:bodyPr wrap="square" rtlCol="0">
            <a:spAutoFit/>
          </a:bodyPr>
          <a:lstStyle/>
          <a:p>
            <a:r>
              <a:rPr lang="en-IE" dirty="0"/>
              <a:t>All standards available on www.hiqa.ie</a:t>
            </a:r>
          </a:p>
        </p:txBody>
      </p:sp>
    </p:spTree>
    <p:extLst>
      <p:ext uri="{BB962C8B-B14F-4D97-AF65-F5344CB8AC3E}">
        <p14:creationId xmlns:p14="http://schemas.microsoft.com/office/powerpoint/2010/main" val="384685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6BCDAE-07B3-8CFC-CAE9-8814836B5047}"/>
              </a:ext>
            </a:extLst>
          </p:cNvPr>
          <p:cNvSpPr>
            <a:spLocks noGrp="1"/>
          </p:cNvSpPr>
          <p:nvPr>
            <p:ph idx="1"/>
          </p:nvPr>
        </p:nvSpPr>
        <p:spPr/>
        <p:txBody>
          <a:bodyPr/>
          <a:lstStyle/>
          <a:p>
            <a:r>
              <a:rPr lang="pt-PT" dirty="0"/>
              <a:t>Remove “diagnosis” – stigma and equity (access to a diagnosis)</a:t>
            </a:r>
          </a:p>
          <a:p>
            <a:r>
              <a:rPr lang="pt-PT" dirty="0"/>
              <a:t>Clarify the link between homelesss, violence, discrimination, colonialism and mental health</a:t>
            </a:r>
          </a:p>
          <a:p>
            <a:r>
              <a:rPr lang="pt-PT" dirty="0"/>
              <a:t>Acknowledge how mental health has been weaponized </a:t>
            </a:r>
          </a:p>
          <a:p>
            <a:r>
              <a:rPr lang="pt-PT" dirty="0"/>
              <a:t>Focus on wellness, healing, mental health – not mental health problems.</a:t>
            </a:r>
          </a:p>
        </p:txBody>
      </p:sp>
      <p:sp>
        <p:nvSpPr>
          <p:cNvPr id="3" name="Title 2">
            <a:extLst>
              <a:ext uri="{FF2B5EF4-FFF2-40B4-BE49-F238E27FC236}">
                <a16:creationId xmlns:a16="http://schemas.microsoft.com/office/drawing/2014/main" id="{B0963C2B-9284-A1DE-1C5F-FE22777FDEF8}"/>
              </a:ext>
            </a:extLst>
          </p:cNvPr>
          <p:cNvSpPr>
            <a:spLocks noGrp="1"/>
          </p:cNvSpPr>
          <p:nvPr>
            <p:ph type="title"/>
          </p:nvPr>
        </p:nvSpPr>
        <p:spPr/>
        <p:txBody>
          <a:bodyPr/>
          <a:lstStyle/>
          <a:p>
            <a:r>
              <a:rPr lang="pt-PT" dirty="0"/>
              <a:t>“Mental health” – tone it down!</a:t>
            </a:r>
          </a:p>
        </p:txBody>
      </p:sp>
      <p:pic>
        <p:nvPicPr>
          <p:cNvPr id="6" name="chart">
            <a:extLst>
              <a:ext uri="{FF2B5EF4-FFF2-40B4-BE49-F238E27FC236}">
                <a16:creationId xmlns:a16="http://schemas.microsoft.com/office/drawing/2014/main" id="{9327F437-BC60-4C0B-E930-5202A70A81D8}"/>
              </a:ext>
            </a:extLst>
          </p:cNvPr>
          <p:cNvPicPr>
            <a:picLocks noChangeAspect="1"/>
          </p:cNvPicPr>
          <p:nvPr/>
        </p:nvPicPr>
        <p:blipFill>
          <a:blip r:embed="rId2"/>
          <a:stretch>
            <a:fillRect/>
          </a:stretch>
        </p:blipFill>
        <p:spPr>
          <a:xfrm>
            <a:off x="11168112" y="5403168"/>
            <a:ext cx="870140" cy="874012"/>
          </a:xfrm>
          <a:prstGeom prst="rect">
            <a:avLst/>
          </a:prstGeom>
        </p:spPr>
      </p:pic>
      <p:sp>
        <p:nvSpPr>
          <p:cNvPr id="5" name="TextBox 4">
            <a:extLst>
              <a:ext uri="{FF2B5EF4-FFF2-40B4-BE49-F238E27FC236}">
                <a16:creationId xmlns:a16="http://schemas.microsoft.com/office/drawing/2014/main" id="{DDE3818D-5003-ADE5-2483-B45EF33215B3}"/>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819617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3D7FD0-102C-C868-59B4-0127F317CEFD}"/>
              </a:ext>
            </a:extLst>
          </p:cNvPr>
          <p:cNvSpPr>
            <a:spLocks noGrp="1"/>
          </p:cNvSpPr>
          <p:nvPr>
            <p:ph type="title"/>
          </p:nvPr>
        </p:nvSpPr>
        <p:spPr/>
        <p:txBody>
          <a:bodyPr/>
          <a:lstStyle/>
          <a:p>
            <a:pPr algn="ctr"/>
            <a:r>
              <a:rPr lang="pt-PT" dirty="0"/>
              <a:t>Tailoring to non-mental health organisations</a:t>
            </a:r>
          </a:p>
        </p:txBody>
      </p:sp>
      <p:sp>
        <p:nvSpPr>
          <p:cNvPr id="4" name="Rectangle 3">
            <a:extLst>
              <a:ext uri="{FF2B5EF4-FFF2-40B4-BE49-F238E27FC236}">
                <a16:creationId xmlns:a16="http://schemas.microsoft.com/office/drawing/2014/main" id="{17E7A09E-2B73-542B-ED00-8F117329B277}"/>
              </a:ext>
            </a:extLst>
          </p:cNvPr>
          <p:cNvSpPr/>
          <p:nvPr/>
        </p:nvSpPr>
        <p:spPr>
          <a:xfrm>
            <a:off x="348915" y="2671008"/>
            <a:ext cx="2430379" cy="173254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Why should non –mental health organizations implement recovery guidelines?</a:t>
            </a:r>
          </a:p>
        </p:txBody>
      </p:sp>
      <p:sp>
        <p:nvSpPr>
          <p:cNvPr id="5" name="Arrow: Right 4">
            <a:extLst>
              <a:ext uri="{FF2B5EF4-FFF2-40B4-BE49-F238E27FC236}">
                <a16:creationId xmlns:a16="http://schemas.microsoft.com/office/drawing/2014/main" id="{C35F217E-E3C3-F73A-9B18-3FA04080141F}"/>
              </a:ext>
            </a:extLst>
          </p:cNvPr>
          <p:cNvSpPr/>
          <p:nvPr/>
        </p:nvSpPr>
        <p:spPr>
          <a:xfrm>
            <a:off x="3254543" y="3188365"/>
            <a:ext cx="1395663" cy="7459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angle 5">
            <a:extLst>
              <a:ext uri="{FF2B5EF4-FFF2-40B4-BE49-F238E27FC236}">
                <a16:creationId xmlns:a16="http://schemas.microsoft.com/office/drawing/2014/main" id="{4861DE05-27FA-9044-B6AC-A8FD077ED39A}"/>
              </a:ext>
            </a:extLst>
          </p:cNvPr>
          <p:cNvSpPr/>
          <p:nvPr/>
        </p:nvSpPr>
        <p:spPr>
          <a:xfrm>
            <a:off x="4966037" y="2767251"/>
            <a:ext cx="2430379" cy="173254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The work of “recovery” is done by individuals and communities outside mental health services</a:t>
            </a:r>
          </a:p>
        </p:txBody>
      </p:sp>
      <p:sp>
        <p:nvSpPr>
          <p:cNvPr id="7" name="Arrow: Right 6">
            <a:extLst>
              <a:ext uri="{FF2B5EF4-FFF2-40B4-BE49-F238E27FC236}">
                <a16:creationId xmlns:a16="http://schemas.microsoft.com/office/drawing/2014/main" id="{CF739EB7-B0E8-8F75-DCF4-FFA18BE8FD34}"/>
              </a:ext>
            </a:extLst>
          </p:cNvPr>
          <p:cNvSpPr/>
          <p:nvPr/>
        </p:nvSpPr>
        <p:spPr>
          <a:xfrm>
            <a:off x="7898732" y="3188365"/>
            <a:ext cx="1395663" cy="7459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angle 7">
            <a:extLst>
              <a:ext uri="{FF2B5EF4-FFF2-40B4-BE49-F238E27FC236}">
                <a16:creationId xmlns:a16="http://schemas.microsoft.com/office/drawing/2014/main" id="{EC381B55-E3B0-566C-ED3E-76366732FEDB}"/>
              </a:ext>
            </a:extLst>
          </p:cNvPr>
          <p:cNvSpPr/>
          <p:nvPr/>
        </p:nvSpPr>
        <p:spPr>
          <a:xfrm>
            <a:off x="9583159" y="2671007"/>
            <a:ext cx="2430379" cy="173254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All services have potential to help or hinder mental health recovery</a:t>
            </a:r>
          </a:p>
        </p:txBody>
      </p:sp>
      <p:pic>
        <p:nvPicPr>
          <p:cNvPr id="9" name="chart">
            <a:extLst>
              <a:ext uri="{FF2B5EF4-FFF2-40B4-BE49-F238E27FC236}">
                <a16:creationId xmlns:a16="http://schemas.microsoft.com/office/drawing/2014/main" id="{9327F437-BC60-4C0B-E930-5202A70A81D8}"/>
              </a:ext>
            </a:extLst>
          </p:cNvPr>
          <p:cNvPicPr>
            <a:picLocks noChangeAspect="1"/>
          </p:cNvPicPr>
          <p:nvPr/>
        </p:nvPicPr>
        <p:blipFill>
          <a:blip r:embed="rId2"/>
          <a:stretch>
            <a:fillRect/>
          </a:stretch>
        </p:blipFill>
        <p:spPr>
          <a:xfrm>
            <a:off x="11191889" y="5383873"/>
            <a:ext cx="870140" cy="874012"/>
          </a:xfrm>
          <a:prstGeom prst="rect">
            <a:avLst/>
          </a:prstGeom>
        </p:spPr>
      </p:pic>
      <p:sp>
        <p:nvSpPr>
          <p:cNvPr id="10" name="TextBox 9">
            <a:extLst>
              <a:ext uri="{FF2B5EF4-FFF2-40B4-BE49-F238E27FC236}">
                <a16:creationId xmlns:a16="http://schemas.microsoft.com/office/drawing/2014/main" id="{E009D684-07CE-E563-2024-AD85126A3656}"/>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8550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0A1AE-9D5E-FF25-47D6-89EF7E72808A}"/>
              </a:ext>
            </a:extLst>
          </p:cNvPr>
          <p:cNvSpPr>
            <a:spLocks noGrp="1"/>
          </p:cNvSpPr>
          <p:nvPr>
            <p:ph type="title"/>
          </p:nvPr>
        </p:nvSpPr>
        <p:spPr/>
        <p:txBody>
          <a:bodyPr/>
          <a:lstStyle/>
          <a:p>
            <a:r>
              <a:rPr lang="pt-PT" dirty="0"/>
              <a:t>Balancing scientific rigour and real-world pragmatism?</a:t>
            </a:r>
          </a:p>
        </p:txBody>
      </p:sp>
      <p:sp>
        <p:nvSpPr>
          <p:cNvPr id="4" name="Oval 3">
            <a:extLst>
              <a:ext uri="{FF2B5EF4-FFF2-40B4-BE49-F238E27FC236}">
                <a16:creationId xmlns:a16="http://schemas.microsoft.com/office/drawing/2014/main" id="{AFC5205C-8DF3-C0D8-17FE-57A0DC92A3E3}"/>
              </a:ext>
            </a:extLst>
          </p:cNvPr>
          <p:cNvSpPr/>
          <p:nvPr/>
        </p:nvSpPr>
        <p:spPr>
          <a:xfrm>
            <a:off x="4125724" y="4711657"/>
            <a:ext cx="3188368" cy="132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000" b="1" dirty="0"/>
              <a:t>Applied Research</a:t>
            </a:r>
          </a:p>
        </p:txBody>
      </p:sp>
      <p:sp>
        <p:nvSpPr>
          <p:cNvPr id="5" name="Oval 4">
            <a:extLst>
              <a:ext uri="{FF2B5EF4-FFF2-40B4-BE49-F238E27FC236}">
                <a16:creationId xmlns:a16="http://schemas.microsoft.com/office/drawing/2014/main" id="{05E5C140-4BE8-00B4-DE90-B206BF98CA5F}"/>
              </a:ext>
            </a:extLst>
          </p:cNvPr>
          <p:cNvSpPr/>
          <p:nvPr/>
        </p:nvSpPr>
        <p:spPr>
          <a:xfrm>
            <a:off x="561474" y="2678321"/>
            <a:ext cx="3188368" cy="1325563"/>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000" b="1" dirty="0"/>
              <a:t>Partnership</a:t>
            </a:r>
          </a:p>
        </p:txBody>
      </p:sp>
      <p:sp>
        <p:nvSpPr>
          <p:cNvPr id="6" name="Oval 5">
            <a:extLst>
              <a:ext uri="{FF2B5EF4-FFF2-40B4-BE49-F238E27FC236}">
                <a16:creationId xmlns:a16="http://schemas.microsoft.com/office/drawing/2014/main" id="{B0737A92-4470-857C-6A35-34624257E970}"/>
              </a:ext>
            </a:extLst>
          </p:cNvPr>
          <p:cNvSpPr/>
          <p:nvPr/>
        </p:nvSpPr>
        <p:spPr>
          <a:xfrm>
            <a:off x="7689975" y="2766218"/>
            <a:ext cx="3188368" cy="1325563"/>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000" b="1" dirty="0"/>
              <a:t>Co-production</a:t>
            </a:r>
          </a:p>
        </p:txBody>
      </p:sp>
      <p:pic>
        <p:nvPicPr>
          <p:cNvPr id="8" name="Picture 7" descr="Logo&#10;&#10;Description automatically generated with medium confidence">
            <a:extLst>
              <a:ext uri="{FF2B5EF4-FFF2-40B4-BE49-F238E27FC236}">
                <a16:creationId xmlns:a16="http://schemas.microsoft.com/office/drawing/2014/main" id="{49EDDC42-337B-A602-2D14-D88125FD8C86}"/>
              </a:ext>
            </a:extLst>
          </p:cNvPr>
          <p:cNvPicPr>
            <a:picLocks noChangeAspect="1"/>
          </p:cNvPicPr>
          <p:nvPr/>
        </p:nvPicPr>
        <p:blipFill>
          <a:blip r:embed="rId2"/>
          <a:stretch>
            <a:fillRect/>
          </a:stretch>
        </p:blipFill>
        <p:spPr>
          <a:xfrm>
            <a:off x="4399799" y="2264331"/>
            <a:ext cx="2640218" cy="2153542"/>
          </a:xfrm>
          <a:prstGeom prst="rect">
            <a:avLst/>
          </a:prstGeom>
        </p:spPr>
      </p:pic>
      <p:sp>
        <p:nvSpPr>
          <p:cNvPr id="7" name="TextBox 6">
            <a:extLst>
              <a:ext uri="{FF2B5EF4-FFF2-40B4-BE49-F238E27FC236}">
                <a16:creationId xmlns:a16="http://schemas.microsoft.com/office/drawing/2014/main" id="{C4E25A3B-CF0F-5A0F-4C19-AF78991ECD0D}"/>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Tree>
    <p:extLst>
      <p:ext uri="{BB962C8B-B14F-4D97-AF65-F5344CB8AC3E}">
        <p14:creationId xmlns:p14="http://schemas.microsoft.com/office/powerpoint/2010/main" val="718206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4CFC4C-484F-AE4D-BD1D-5409AEDDA7CC}"/>
              </a:ext>
            </a:extLst>
          </p:cNvPr>
          <p:cNvSpPr>
            <a:spLocks noGrp="1"/>
          </p:cNvSpPr>
          <p:nvPr>
            <p:ph type="body" sz="quarter" idx="20"/>
          </p:nvPr>
        </p:nvSpPr>
        <p:spPr/>
        <p:txBody>
          <a:bodyPr/>
          <a:lstStyle/>
          <a:p>
            <a:endParaRPr lang="en-CA"/>
          </a:p>
        </p:txBody>
      </p:sp>
      <p:sp>
        <p:nvSpPr>
          <p:cNvPr id="5" name="TextBox 4">
            <a:extLst>
              <a:ext uri="{FF2B5EF4-FFF2-40B4-BE49-F238E27FC236}">
                <a16:creationId xmlns:a16="http://schemas.microsoft.com/office/drawing/2014/main" id="{C8168013-FC32-4BDD-9D4C-F2EB20BB8D88}"/>
              </a:ext>
            </a:extLst>
          </p:cNvPr>
          <p:cNvSpPr txBox="1"/>
          <p:nvPr/>
        </p:nvSpPr>
        <p:spPr>
          <a:xfrm>
            <a:off x="3217036" y="1870364"/>
            <a:ext cx="4504572" cy="461665"/>
          </a:xfrm>
          <a:prstGeom prst="rect">
            <a:avLst/>
          </a:prstGeom>
          <a:noFill/>
        </p:spPr>
        <p:txBody>
          <a:bodyPr wrap="square" rtlCol="0">
            <a:spAutoFit/>
          </a:bodyPr>
          <a:lstStyle/>
          <a:p>
            <a:r>
              <a:rPr lang="pt-PT" sz="2400" dirty="0"/>
              <a:t>Thank you for listening!</a:t>
            </a:r>
          </a:p>
        </p:txBody>
      </p:sp>
      <p:sp>
        <p:nvSpPr>
          <p:cNvPr id="4" name="TextBox 3">
            <a:extLst>
              <a:ext uri="{FF2B5EF4-FFF2-40B4-BE49-F238E27FC236}">
                <a16:creationId xmlns:a16="http://schemas.microsoft.com/office/drawing/2014/main" id="{4D6C8502-4CD8-EB30-9AE4-F0573983D683}"/>
              </a:ext>
            </a:extLst>
          </p:cNvPr>
          <p:cNvSpPr txBox="1"/>
          <p:nvPr/>
        </p:nvSpPr>
        <p:spPr>
          <a:xfrm>
            <a:off x="1594848" y="6628871"/>
            <a:ext cx="10815061" cy="292388"/>
          </a:xfrm>
          <a:prstGeom prst="rect">
            <a:avLst/>
          </a:prstGeom>
          <a:noFill/>
        </p:spPr>
        <p:txBody>
          <a:bodyPr wrap="square" rtlCol="0">
            <a:spAutoFit/>
          </a:bodyPr>
          <a:lstStyle/>
          <a:p>
            <a:r>
              <a:rPr lang="en-CA" sz="1300" i="1" kern="100" dirty="0">
                <a:effectLst/>
                <a:latin typeface="Calibri" panose="020F0502020204030204" pitchFamily="34" charset="0"/>
                <a:ea typeface="Calibri" panose="020F0502020204030204" pitchFamily="34" charset="0"/>
                <a:cs typeface="Times New Roman" panose="02020603050405020304" pitchFamily="18" charset="0"/>
              </a:rPr>
              <a:t>Equity-deserving groups' suggested adaptations to an implementation toolkit in mental health recovery - a qualitative analysis using the FRAME-IS (Piat et al.)  </a:t>
            </a:r>
            <a:endParaRPr lang="pt-PT" sz="1300" i="1" dirty="0"/>
          </a:p>
        </p:txBody>
      </p:sp>
      <p:sp>
        <p:nvSpPr>
          <p:cNvPr id="6" name="TextBox 5">
            <a:extLst>
              <a:ext uri="{FF2B5EF4-FFF2-40B4-BE49-F238E27FC236}">
                <a16:creationId xmlns:a16="http://schemas.microsoft.com/office/drawing/2014/main" id="{2F935A99-D7CC-AC0C-6405-7730178BC7B5}"/>
              </a:ext>
            </a:extLst>
          </p:cNvPr>
          <p:cNvSpPr txBox="1"/>
          <p:nvPr/>
        </p:nvSpPr>
        <p:spPr>
          <a:xfrm>
            <a:off x="727364" y="2743200"/>
            <a:ext cx="3927763" cy="984885"/>
          </a:xfrm>
          <a:prstGeom prst="rect">
            <a:avLst/>
          </a:prstGeom>
          <a:noFill/>
        </p:spPr>
        <p:txBody>
          <a:bodyPr wrap="square" rtlCol="0">
            <a:spAutoFit/>
          </a:bodyPr>
          <a:lstStyle/>
          <a:p>
            <a:r>
              <a:rPr lang="pt-PT" sz="2000" dirty="0"/>
              <a:t>Myra Piat PhD</a:t>
            </a:r>
          </a:p>
          <a:p>
            <a:r>
              <a:rPr lang="pt-PT" sz="2000" dirty="0"/>
              <a:t>myra.piat@douglas.mcgill.ca</a:t>
            </a:r>
          </a:p>
          <a:p>
            <a:endParaRPr lang="pt-PT" dirty="0"/>
          </a:p>
        </p:txBody>
      </p:sp>
    </p:spTree>
    <p:extLst>
      <p:ext uri="{BB962C8B-B14F-4D97-AF65-F5344CB8AC3E}">
        <p14:creationId xmlns:p14="http://schemas.microsoft.com/office/powerpoint/2010/main" val="4032606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06EFC-D332-4E29-AB57-82DE44A7ACF6}"/>
              </a:ext>
            </a:extLst>
          </p:cNvPr>
          <p:cNvSpPr>
            <a:spLocks noGrp="1"/>
          </p:cNvSpPr>
          <p:nvPr>
            <p:ph type="title"/>
          </p:nvPr>
        </p:nvSpPr>
        <p:spPr>
          <a:xfrm>
            <a:off x="774918" y="1790663"/>
            <a:ext cx="10642164" cy="4969016"/>
          </a:xfrm>
          <a:solidFill>
            <a:srgbClr val="FFFFFF"/>
          </a:solidFill>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chemeClr val="tx1"/>
                </a:solidFill>
                <a:latin typeface="Arial Nova" panose="020B0504020202020204" pitchFamily="34" charset="0"/>
              </a:rPr>
              <a:t>Development of the Implementation Research Proposal Appraisal Criteria (ImpResPAC) tool: An International Expert Modified e-Delphi Study</a:t>
            </a:r>
            <a:br>
              <a:rPr lang="en-GB" sz="3733" dirty="0">
                <a:solidFill>
                  <a:schemeClr val="tx1"/>
                </a:solidFill>
                <a:latin typeface="Arial Nova" panose="020B0504020202020204" pitchFamily="34" charset="0"/>
              </a:rPr>
            </a:br>
            <a:br>
              <a:rPr lang="en-GB" sz="3733" dirty="0">
                <a:solidFill>
                  <a:schemeClr val="tx1"/>
                </a:solidFill>
                <a:latin typeface="Arial Nova" panose="020B0504020202020204" pitchFamily="34" charset="0"/>
              </a:rPr>
            </a:br>
            <a:r>
              <a:rPr lang="en-GB" sz="2400" dirty="0">
                <a:solidFill>
                  <a:schemeClr val="tx1"/>
                </a:solidFill>
                <a:latin typeface="Arial Nova" panose="020B0504020202020204" pitchFamily="34" charset="0"/>
              </a:rPr>
              <a:t>Louise Hull, PhD</a:t>
            </a:r>
            <a:br>
              <a:rPr lang="en-GB" sz="2400" dirty="0">
                <a:solidFill>
                  <a:schemeClr val="tx1"/>
                </a:solidFill>
                <a:latin typeface="Arial Nova" panose="020B0504020202020204" pitchFamily="34" charset="0"/>
              </a:rPr>
            </a:br>
            <a:r>
              <a:rPr lang="en-GB" sz="1867" b="0" dirty="0">
                <a:solidFill>
                  <a:schemeClr val="tx1"/>
                </a:solidFill>
                <a:latin typeface="Arial Nova" panose="020B0504020202020204" pitchFamily="34" charset="0"/>
              </a:rPr>
              <a:t>Associate Professor in Implementation Science, University of Leicester, UK.</a:t>
            </a:r>
            <a:br>
              <a:rPr lang="en-GB" sz="1867" b="0" dirty="0">
                <a:solidFill>
                  <a:schemeClr val="tx1"/>
                </a:solidFill>
                <a:latin typeface="Arial Nova" panose="020B0504020202020204" pitchFamily="34" charset="0"/>
              </a:rPr>
            </a:br>
            <a:br>
              <a:rPr lang="en-GB" sz="1867" b="0" dirty="0">
                <a:solidFill>
                  <a:schemeClr val="tx1"/>
                </a:solidFill>
                <a:latin typeface="Arial Nova" panose="020B0504020202020204" pitchFamily="34" charset="0"/>
              </a:rPr>
            </a:br>
            <a:r>
              <a:rPr lang="en-GB" sz="1600" b="0" dirty="0">
                <a:solidFill>
                  <a:schemeClr val="tx1"/>
                </a:solidFill>
                <a:latin typeface="Arial Nova" panose="020B0504020202020204" pitchFamily="34" charset="0"/>
              </a:rPr>
              <a:t>ImpResPAC development team: Louise Hull, Chloe Sweetnam, Rachel E Davis, Zarnie Khadjesari, Andy Healey, Annette Boaz, </a:t>
            </a:r>
            <a:r>
              <a:rPr lang="en-GB" sz="1600" b="0" dirty="0" err="1">
                <a:solidFill>
                  <a:schemeClr val="tx1"/>
                </a:solidFill>
                <a:latin typeface="Arial Nova" panose="020B0504020202020204" pitchFamily="34" charset="0"/>
              </a:rPr>
              <a:t>Ioannis</a:t>
            </a:r>
            <a:r>
              <a:rPr lang="en-GB" sz="1600" b="0" dirty="0">
                <a:solidFill>
                  <a:schemeClr val="tx1"/>
                </a:solidFill>
                <a:latin typeface="Arial Nova" panose="020B0504020202020204" pitchFamily="34" charset="0"/>
              </a:rPr>
              <a:t> </a:t>
            </a:r>
            <a:r>
              <a:rPr lang="en-GB" sz="1600" b="0" dirty="0" err="1">
                <a:solidFill>
                  <a:schemeClr val="tx1"/>
                </a:solidFill>
                <a:latin typeface="Arial Nova" panose="020B0504020202020204" pitchFamily="34" charset="0"/>
              </a:rPr>
              <a:t>Bakolis</a:t>
            </a:r>
            <a:r>
              <a:rPr lang="en-GB" sz="1600" b="0" dirty="0">
                <a:solidFill>
                  <a:schemeClr val="tx1"/>
                </a:solidFill>
                <a:latin typeface="Arial Nova" panose="020B0504020202020204" pitchFamily="34" charset="0"/>
              </a:rPr>
              <a:t>, Nick </a:t>
            </a:r>
            <a:r>
              <a:rPr lang="en-GB" sz="1600" b="0" dirty="0" err="1">
                <a:solidFill>
                  <a:schemeClr val="tx1"/>
                </a:solidFill>
                <a:latin typeface="Arial Nova" panose="020B0504020202020204" pitchFamily="34" charset="0"/>
              </a:rPr>
              <a:t>Sevdalis</a:t>
            </a:r>
            <a:r>
              <a:rPr lang="en-GB" sz="1600" b="0" dirty="0">
                <a:solidFill>
                  <a:schemeClr val="tx1"/>
                </a:solidFill>
                <a:latin typeface="Arial Nova" panose="020B0504020202020204" pitchFamily="34" charset="0"/>
              </a:rPr>
              <a:t>, Lucy Goulding. </a:t>
            </a:r>
            <a:br>
              <a:rPr lang="en-GB" sz="1867" b="0" dirty="0">
                <a:solidFill>
                  <a:schemeClr val="tx1"/>
                </a:solidFill>
                <a:latin typeface="Arial Nova" panose="020B0504020202020204" pitchFamily="34" charset="0"/>
              </a:rPr>
            </a:br>
            <a:r>
              <a:rPr lang="en-GB" sz="1600" b="0" dirty="0">
                <a:solidFill>
                  <a:schemeClr val="tx1"/>
                </a:solidFill>
                <a:latin typeface="Arial Nova" panose="020B0504020202020204" pitchFamily="34" charset="0"/>
              </a:rPr>
              <a:t>Funding acknowledgement: NIHR Applied Research Collaboration South London</a:t>
            </a:r>
            <a:br>
              <a:rPr lang="en-GB" sz="2400" dirty="0">
                <a:solidFill>
                  <a:schemeClr val="tx1"/>
                </a:solidFill>
                <a:latin typeface="Arial Nova" panose="020B0504020202020204" pitchFamily="34" charset="0"/>
              </a:rPr>
            </a:br>
            <a:br>
              <a:rPr lang="en-GB" sz="2400" dirty="0">
                <a:solidFill>
                  <a:schemeClr val="tx1"/>
                </a:solidFill>
                <a:latin typeface="Arial Nova" panose="020B0504020202020204" pitchFamily="34" charset="0"/>
              </a:rPr>
            </a:br>
            <a:endParaRPr lang="en-GB" sz="3733" b="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3687894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0E6755-FB4F-47EE-8881-5FF609EDEBD1}"/>
              </a:ext>
            </a:extLst>
          </p:cNvPr>
          <p:cNvSpPr>
            <a:spLocks noGrp="1"/>
          </p:cNvSpPr>
          <p:nvPr>
            <p:ph type="body" sz="quarter" idx="20"/>
          </p:nvPr>
        </p:nvSpPr>
        <p:spPr>
          <a:xfrm>
            <a:off x="532168" y="2036418"/>
            <a:ext cx="11211552" cy="407855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1333"/>
              </a:spcAft>
              <a:tabLst>
                <a:tab pos="823786" algn="l"/>
              </a:tabLst>
            </a:pPr>
            <a:r>
              <a:rPr lang="en-GB" sz="2133" dirty="0">
                <a:latin typeface="Arial Nova" panose="020B0504020202020204" pitchFamily="34" charset="0"/>
                <a:ea typeface="Times New Roman" panose="02020603050405020304" pitchFamily="18" charset="0"/>
                <a:cs typeface="Arial" panose="020B0604020202020204" pitchFamily="34" charset="0"/>
              </a:rPr>
              <a:t>A</a:t>
            </a:r>
            <a:r>
              <a:rPr lang="en-GB" sz="2133" dirty="0">
                <a:effectLst/>
                <a:latin typeface="Arial Nova" panose="020B0504020202020204" pitchFamily="34" charset="0"/>
                <a:ea typeface="Times New Roman" panose="02020603050405020304" pitchFamily="18" charset="0"/>
                <a:cs typeface="Arial" panose="020B0604020202020204" pitchFamily="34" charset="0"/>
              </a:rPr>
              <a:t> </a:t>
            </a:r>
            <a:r>
              <a:rPr lang="en-GB" sz="2133" dirty="0">
                <a:latin typeface="Arial Nova" panose="020B0504020202020204" pitchFamily="34" charset="0"/>
                <a:ea typeface="Times New Roman" panose="02020603050405020304" pitchFamily="18" charset="0"/>
                <a:cs typeface="Arial" panose="020B0604020202020204" pitchFamily="34" charset="0"/>
              </a:rPr>
              <a:t>tool</a:t>
            </a:r>
            <a:r>
              <a:rPr lang="en-GB" sz="2133" dirty="0">
                <a:effectLst/>
                <a:latin typeface="Arial Nova" panose="020B0504020202020204" pitchFamily="34" charset="0"/>
                <a:ea typeface="Times New Roman" panose="02020603050405020304" pitchFamily="18" charset="0"/>
                <a:cs typeface="Arial" panose="020B0604020202020204" pitchFamily="34" charset="0"/>
              </a:rPr>
              <a:t> designed to appraise the </a:t>
            </a:r>
            <a:r>
              <a:rPr lang="en-GB" sz="2133"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conceptual and methodological quality </a:t>
            </a:r>
            <a:r>
              <a:rPr lang="en-GB" sz="2133" dirty="0">
                <a:effectLst/>
                <a:latin typeface="Arial Nova" panose="020B0504020202020204" pitchFamily="34" charset="0"/>
                <a:ea typeface="Times New Roman" panose="02020603050405020304" pitchFamily="18" charset="0"/>
                <a:cs typeface="Arial" panose="020B0604020202020204" pitchFamily="34" charset="0"/>
              </a:rPr>
              <a:t>of implementation research proposals. Based on </a:t>
            </a:r>
            <a:r>
              <a:rPr lang="en-GB" sz="2133" dirty="0" err="1">
                <a:effectLst/>
                <a:latin typeface="Arial Nova" panose="020B0504020202020204" pitchFamily="34" charset="0"/>
                <a:ea typeface="Times New Roman" panose="02020603050405020304" pitchFamily="18" charset="0"/>
                <a:cs typeface="Arial" panose="020B0604020202020204" pitchFamily="34" charset="0"/>
              </a:rPr>
              <a:t>ImpRes</a:t>
            </a:r>
            <a:r>
              <a:rPr lang="en-GB" sz="2133" dirty="0">
                <a:effectLst/>
                <a:latin typeface="Arial Nova" panose="020B0504020202020204" pitchFamily="34" charset="0"/>
                <a:ea typeface="Times New Roman" panose="02020603050405020304" pitchFamily="18" charset="0"/>
                <a:cs typeface="Arial" panose="020B0604020202020204" pitchFamily="34" charset="0"/>
              </a:rPr>
              <a:t> tool and guide.</a:t>
            </a:r>
          </a:p>
          <a:p>
            <a:pPr>
              <a:spcAft>
                <a:spcPts val="1333"/>
              </a:spcAft>
              <a:tabLst>
                <a:tab pos="823786" algn="l"/>
              </a:tabLst>
            </a:pPr>
            <a:r>
              <a:rPr lang="en-GB" sz="2133" dirty="0">
                <a:effectLst/>
                <a:latin typeface="Arial Nova" panose="020B0504020202020204" pitchFamily="34" charset="0"/>
                <a:ea typeface="Times New Roman" panose="02020603050405020304" pitchFamily="18" charset="0"/>
                <a:cs typeface="Arial" panose="020B0604020202020204" pitchFamily="34" charset="0"/>
              </a:rPr>
              <a:t>ImpResPAC represents the first in-depth quantitative appraisal tool for evaluating implementation research proposals, incorporating </a:t>
            </a:r>
            <a:r>
              <a:rPr lang="en-GB" sz="2133"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state-of-the-science guidelines and recommendations</a:t>
            </a:r>
            <a:r>
              <a:rPr lang="en-GB" sz="2133" dirty="0">
                <a:effectLst/>
                <a:latin typeface="Arial Nova" panose="020B0504020202020204" pitchFamily="34" charset="0"/>
                <a:ea typeface="Times New Roman" panose="02020603050405020304" pitchFamily="18" charset="0"/>
                <a:cs typeface="Arial" panose="020B0604020202020204" pitchFamily="34" charset="0"/>
              </a:rPr>
              <a:t>, based on </a:t>
            </a:r>
            <a:r>
              <a:rPr lang="en-GB" sz="2133"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extensive input from a large international expert advisory panel.</a:t>
            </a:r>
          </a:p>
          <a:p>
            <a:pPr>
              <a:spcAft>
                <a:spcPts val="1333"/>
              </a:spcAft>
              <a:tabLst>
                <a:tab pos="823786" algn="l"/>
              </a:tabLst>
            </a:pPr>
            <a:endParaRPr lang="en-GB" sz="2133" dirty="0">
              <a:effectLst/>
              <a:latin typeface="Arial Nova" panose="020B0504020202020204" pitchFamily="34" charset="0"/>
              <a:ea typeface="Calibri" panose="020F0502020204030204" pitchFamily="34" charset="0"/>
              <a:cs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A8B4F71F-B9BB-4D3D-9DA9-899A527FEF2E}"/>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latin typeface="Arial Nova" panose="020B0504020202020204" pitchFamily="34" charset="0"/>
              </a:rPr>
              <a:t>What is ImpResPAC?</a:t>
            </a:r>
          </a:p>
        </p:txBody>
      </p:sp>
      <p:pic>
        <p:nvPicPr>
          <p:cNvPr id="7" name="Picture 6">
            <a:extLst>
              <a:ext uri="{FF2B5EF4-FFF2-40B4-BE49-F238E27FC236}">
                <a16:creationId xmlns:a16="http://schemas.microsoft.com/office/drawing/2014/main" id="{80F6DCD6-A95E-4EDF-997B-A27D6BB23895}"/>
              </a:ext>
            </a:extLst>
          </p:cNvPr>
          <p:cNvPicPr>
            <a:picLocks noChangeAspect="1"/>
          </p:cNvPicPr>
          <p:nvPr/>
        </p:nvPicPr>
        <p:blipFill>
          <a:blip r:embed="rId3"/>
          <a:stretch>
            <a:fillRect/>
          </a:stretch>
        </p:blipFill>
        <p:spPr>
          <a:xfrm>
            <a:off x="1274191" y="4511548"/>
            <a:ext cx="4513900" cy="1760741"/>
          </a:xfrm>
          <a:prstGeom prst="rect">
            <a:avLst/>
          </a:prstGeom>
          <a:ln>
            <a:solidFill>
              <a:srgbClr val="DDDDDD"/>
            </a:solidFill>
          </a:ln>
        </p:spPr>
      </p:pic>
      <p:pic>
        <p:nvPicPr>
          <p:cNvPr id="8" name="Picture 7">
            <a:extLst>
              <a:ext uri="{FF2B5EF4-FFF2-40B4-BE49-F238E27FC236}">
                <a16:creationId xmlns:a16="http://schemas.microsoft.com/office/drawing/2014/main" id="{2F1A692F-4ED7-47EC-A8FE-CE6DA2C1ED03}"/>
              </a:ext>
            </a:extLst>
          </p:cNvPr>
          <p:cNvPicPr>
            <a:picLocks noChangeAspect="1"/>
          </p:cNvPicPr>
          <p:nvPr/>
        </p:nvPicPr>
        <p:blipFill>
          <a:blip r:embed="rId4"/>
          <a:stretch>
            <a:fillRect/>
          </a:stretch>
        </p:blipFill>
        <p:spPr>
          <a:xfrm>
            <a:off x="6479457" y="4511549"/>
            <a:ext cx="4438352" cy="1850431"/>
          </a:xfrm>
          <a:prstGeom prst="rect">
            <a:avLst/>
          </a:prstGeom>
          <a:ln>
            <a:solidFill>
              <a:srgbClr val="DDDDDD"/>
            </a:solidFill>
          </a:ln>
        </p:spPr>
      </p:pic>
    </p:spTree>
    <p:extLst>
      <p:ext uri="{BB962C8B-B14F-4D97-AF65-F5344CB8AC3E}">
        <p14:creationId xmlns:p14="http://schemas.microsoft.com/office/powerpoint/2010/main" val="1789197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BF0FECC-520A-4F1A-8CD4-21F75DE83495}"/>
              </a:ext>
            </a:extLst>
          </p:cNvPr>
          <p:cNvSpPr txBox="1"/>
          <p:nvPr/>
        </p:nvSpPr>
        <p:spPr>
          <a:xfrm>
            <a:off x="676276" y="5033875"/>
            <a:ext cx="1982525" cy="750296"/>
          </a:xfrm>
          <a:prstGeom prst="rect">
            <a:avLst/>
          </a:prstGeom>
          <a:solidFill>
            <a:schemeClr val="bg1"/>
          </a:solidFill>
        </p:spPr>
        <p:txBody>
          <a:bodyPr wrap="square" lIns="288000" tIns="249600" rIns="288000" bIns="2496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1600" i="0" dirty="0">
                <a:latin typeface="Arial"/>
                <a:cs typeface="Arial"/>
              </a:rPr>
              <a:t>Stage 1</a:t>
            </a:r>
          </a:p>
        </p:txBody>
      </p:sp>
      <p:sp>
        <p:nvSpPr>
          <p:cNvPr id="3" name="Title 2">
            <a:extLst>
              <a:ext uri="{FF2B5EF4-FFF2-40B4-BE49-F238E27FC236}">
                <a16:creationId xmlns:a16="http://schemas.microsoft.com/office/drawing/2014/main" id="{71CF46E4-525C-4A15-88BE-0B318D8174B0}"/>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latin typeface="Arial Nova" panose="020B0504020202020204" pitchFamily="34" charset="0"/>
              </a:rPr>
              <a:t>Methods</a:t>
            </a:r>
          </a:p>
        </p:txBody>
      </p:sp>
      <p:sp>
        <p:nvSpPr>
          <p:cNvPr id="6" name="Text Placeholder 5">
            <a:extLst>
              <a:ext uri="{FF2B5EF4-FFF2-40B4-BE49-F238E27FC236}">
                <a16:creationId xmlns:a16="http://schemas.microsoft.com/office/drawing/2014/main" id="{1F9C4DBB-3AF2-4893-907E-01F84035524B}"/>
              </a:ext>
            </a:extLst>
          </p:cNvPr>
          <p:cNvSpPr txBox="1">
            <a:spLocks noGrp="1"/>
          </p:cNvSpPr>
          <p:nvPr>
            <p:ph type="body" sz="quarter" idx="20"/>
          </p:nvPr>
        </p:nvSpPr>
        <p:spPr>
          <a:xfrm>
            <a:off x="531285" y="2080685"/>
            <a:ext cx="11073692" cy="1313180"/>
          </a:xfrm>
          <a:prstGeom prst="rect">
            <a:avLst/>
          </a:prstGeom>
          <a:solidFill>
            <a:schemeClr val="bg1"/>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2133" dirty="0">
                <a:latin typeface="Arial Nova" panose="020B0504020202020204" pitchFamily="34" charset="0"/>
              </a:rPr>
              <a:t>Two-stage sequential mixed-methods design, including a two-round modified e-Delphi </a:t>
            </a:r>
            <a:endParaRPr lang="en-GB" dirty="0">
              <a:latin typeface="Arial Nova" panose="020B0504020202020204" pitchFamily="34" charset="0"/>
            </a:endParaRPr>
          </a:p>
          <a:p>
            <a:pPr lvl="1"/>
            <a:r>
              <a:rPr lang="en-GB" sz="2133" dirty="0">
                <a:latin typeface="Arial Nova" panose="020B0504020202020204" pitchFamily="34" charset="0"/>
              </a:rPr>
              <a:t>Stage 1: Content development of ImpResPAC</a:t>
            </a:r>
          </a:p>
          <a:p>
            <a:pPr lvl="1"/>
            <a:r>
              <a:rPr lang="en-GB" sz="2133" dirty="0">
                <a:latin typeface="Arial Nova" panose="020B0504020202020204" pitchFamily="34" charset="0"/>
              </a:rPr>
              <a:t>Stage 2: Expert content validation and refinement</a:t>
            </a:r>
            <a:endParaRPr lang="en-GB" sz="1867" dirty="0">
              <a:latin typeface="Arial Nova" panose="020B0504020202020204" pitchFamily="34" charset="0"/>
            </a:endParaRPr>
          </a:p>
        </p:txBody>
      </p:sp>
      <p:graphicFrame>
        <p:nvGraphicFramePr>
          <p:cNvPr id="5" name="Diagram 4">
            <a:extLst>
              <a:ext uri="{FF2B5EF4-FFF2-40B4-BE49-F238E27FC236}">
                <a16:creationId xmlns:a16="http://schemas.microsoft.com/office/drawing/2014/main" id="{BCF1E7E4-9CDF-4269-AEB6-B5F07837055B}"/>
              </a:ext>
            </a:extLst>
          </p:cNvPr>
          <p:cNvGraphicFramePr/>
          <p:nvPr/>
        </p:nvGraphicFramePr>
        <p:xfrm>
          <a:off x="862781" y="3099322"/>
          <a:ext cx="10742195" cy="2433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9F6E7B3E-BB5A-4196-9AEC-FD3B710EA84C}"/>
              </a:ext>
            </a:extLst>
          </p:cNvPr>
          <p:cNvSpPr txBox="1"/>
          <p:nvPr/>
        </p:nvSpPr>
        <p:spPr>
          <a:xfrm>
            <a:off x="2842307" y="5033875"/>
            <a:ext cx="8762669" cy="750296"/>
          </a:xfrm>
          <a:prstGeom prst="rect">
            <a:avLst/>
          </a:prstGeom>
          <a:solidFill>
            <a:schemeClr val="bg1"/>
          </a:solidFill>
        </p:spPr>
        <p:txBody>
          <a:bodyPr wrap="square" lIns="288000" tIns="249600" rIns="288000" bIns="2496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1600" i="0" dirty="0">
                <a:latin typeface="Arial Nova" panose="020B0504020202020204" pitchFamily="34" charset="0"/>
                <a:cs typeface="Arial"/>
              </a:rPr>
              <a:t>Stage 2</a:t>
            </a:r>
          </a:p>
        </p:txBody>
      </p:sp>
      <p:cxnSp>
        <p:nvCxnSpPr>
          <p:cNvPr id="7" name="Straight Arrow Connector 6">
            <a:extLst>
              <a:ext uri="{FF2B5EF4-FFF2-40B4-BE49-F238E27FC236}">
                <a16:creationId xmlns:a16="http://schemas.microsoft.com/office/drawing/2014/main" id="{31A941A1-B717-41EA-8C28-D14676156F9E}"/>
              </a:ext>
            </a:extLst>
          </p:cNvPr>
          <p:cNvCxnSpPr/>
          <p:nvPr/>
        </p:nvCxnSpPr>
        <p:spPr>
          <a:xfrm>
            <a:off x="2842307" y="5131241"/>
            <a:ext cx="8762669"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17EE14F-621F-4654-A72C-4BF8015EFB66}"/>
              </a:ext>
            </a:extLst>
          </p:cNvPr>
          <p:cNvCxnSpPr/>
          <p:nvPr/>
        </p:nvCxnSpPr>
        <p:spPr>
          <a:xfrm>
            <a:off x="862781" y="5131241"/>
            <a:ext cx="151200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2880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AA4EF3-2B54-441E-BDAD-1E8744CF1AA2}"/>
              </a:ext>
            </a:extLst>
          </p:cNvPr>
          <p:cNvSpPr>
            <a:spLocks noGrp="1"/>
          </p:cNvSpPr>
          <p:nvPr>
            <p:ph type="body" sz="quarter" idx="20"/>
          </p:nvPr>
        </p:nvSpPr>
        <p:spPr>
          <a:xfrm>
            <a:off x="443265" y="1999721"/>
            <a:ext cx="11493096" cy="407855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2133" dirty="0">
                <a:latin typeface="Arial Nova" panose="020B0504020202020204" pitchFamily="34" charset="0"/>
              </a:rPr>
              <a:t>The ImpResPAC </a:t>
            </a:r>
            <a:r>
              <a:rPr lang="en-GB" sz="2133" dirty="0">
                <a:solidFill>
                  <a:schemeClr val="accent1"/>
                </a:solidFill>
                <a:latin typeface="Arial Nova" panose="020B0504020202020204" pitchFamily="34" charset="0"/>
              </a:rPr>
              <a:t>development team </a:t>
            </a:r>
            <a:r>
              <a:rPr lang="en-GB" sz="2133" dirty="0">
                <a:latin typeface="Arial Nova" panose="020B0504020202020204" pitchFamily="34" charset="0"/>
              </a:rPr>
              <a:t>used the </a:t>
            </a:r>
            <a:r>
              <a:rPr lang="en-GB" sz="2133" dirty="0" err="1">
                <a:latin typeface="Arial Nova" panose="020B0504020202020204" pitchFamily="34" charset="0"/>
              </a:rPr>
              <a:t>ImpRes</a:t>
            </a:r>
            <a:r>
              <a:rPr lang="en-GB" sz="2133" dirty="0">
                <a:latin typeface="Arial Nova" panose="020B0504020202020204" pitchFamily="34" charset="0"/>
              </a:rPr>
              <a:t> tool and supplementary guide as a starting point to develop ImpResPAC</a:t>
            </a:r>
          </a:p>
          <a:p>
            <a:r>
              <a:rPr lang="en-GB" sz="2133" dirty="0">
                <a:latin typeface="Arial Nova" panose="020B0504020202020204" pitchFamily="34" charset="0"/>
              </a:rPr>
              <a:t>This resulted in the initial development of </a:t>
            </a:r>
            <a:r>
              <a:rPr lang="en-GB" sz="2133" dirty="0">
                <a:solidFill>
                  <a:schemeClr val="accent1"/>
                </a:solidFill>
                <a:latin typeface="Arial Nova" panose="020B0504020202020204" pitchFamily="34" charset="0"/>
              </a:rPr>
              <a:t>55 domain items </a:t>
            </a:r>
            <a:r>
              <a:rPr lang="en-GB" sz="2133" dirty="0">
                <a:latin typeface="Arial Nova" panose="020B0504020202020204" pitchFamily="34" charset="0"/>
              </a:rPr>
              <a:t>(indicators of high-quality implementation research) organised across ten domains</a:t>
            </a:r>
          </a:p>
          <a:p>
            <a:r>
              <a:rPr lang="en-GB" sz="2133" dirty="0">
                <a:latin typeface="Arial Nova" panose="020B0504020202020204" pitchFamily="34" charset="0"/>
              </a:rPr>
              <a:t>ImpResPAC </a:t>
            </a:r>
            <a:r>
              <a:rPr lang="en-GB" sz="2133" dirty="0">
                <a:solidFill>
                  <a:schemeClr val="accent1"/>
                </a:solidFill>
                <a:latin typeface="Arial Nova" panose="020B0504020202020204" pitchFamily="34" charset="0"/>
              </a:rPr>
              <a:t>overview</a:t>
            </a:r>
            <a:r>
              <a:rPr lang="en-GB" sz="2133" dirty="0">
                <a:latin typeface="Arial Nova" panose="020B0504020202020204" pitchFamily="34" charset="0"/>
              </a:rPr>
              <a:t> and </a:t>
            </a:r>
            <a:r>
              <a:rPr lang="en-GB" sz="2133" dirty="0">
                <a:solidFill>
                  <a:schemeClr val="accent1"/>
                </a:solidFill>
                <a:latin typeface="Arial Nova" panose="020B0504020202020204" pitchFamily="34" charset="0"/>
              </a:rPr>
              <a:t>user instructions</a:t>
            </a:r>
            <a:r>
              <a:rPr lang="en-GB" sz="2133" dirty="0">
                <a:latin typeface="Arial Nova" panose="020B0504020202020204" pitchFamily="34" charset="0"/>
              </a:rPr>
              <a:t>, including </a:t>
            </a:r>
            <a:r>
              <a:rPr lang="en-GB" sz="2133" dirty="0">
                <a:solidFill>
                  <a:srgbClr val="FF0000"/>
                </a:solidFill>
                <a:latin typeface="Arial Nova" panose="020B0504020202020204" pitchFamily="34" charset="0"/>
              </a:rPr>
              <a:t>scoring instructions </a:t>
            </a:r>
            <a:r>
              <a:rPr lang="en-GB" sz="2133" dirty="0">
                <a:latin typeface="Arial Nova" panose="020B0504020202020204" pitchFamily="34" charset="0"/>
              </a:rPr>
              <a:t>developed. </a:t>
            </a:r>
          </a:p>
        </p:txBody>
      </p:sp>
      <p:sp>
        <p:nvSpPr>
          <p:cNvPr id="3" name="Title 2">
            <a:extLst>
              <a:ext uri="{FF2B5EF4-FFF2-40B4-BE49-F238E27FC236}">
                <a16:creationId xmlns:a16="http://schemas.microsoft.com/office/drawing/2014/main" id="{2E2200D7-2DBF-4487-9E40-E334EC1198C5}"/>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latin typeface="Arial Nova" panose="020B0504020202020204" pitchFamily="34" charset="0"/>
              </a:rPr>
              <a:t>Stage 1: ImpResPAC content development   </a:t>
            </a:r>
          </a:p>
        </p:txBody>
      </p:sp>
      <p:pic>
        <p:nvPicPr>
          <p:cNvPr id="5" name="Picture 4" descr="Validation of the 'Implementation Science Research Development' tool (ImpRes)  | ARC South London">
            <a:extLst>
              <a:ext uri="{FF2B5EF4-FFF2-40B4-BE49-F238E27FC236}">
                <a16:creationId xmlns:a16="http://schemas.microsoft.com/office/drawing/2014/main" id="{9C84FAB2-864A-47C7-8903-BDA3F2F05A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23"/>
          <a:stretch/>
        </p:blipFill>
        <p:spPr bwMode="auto">
          <a:xfrm>
            <a:off x="1533834" y="4243056"/>
            <a:ext cx="2733367" cy="2090211"/>
          </a:xfrm>
          <a:prstGeom prst="rect">
            <a:avLst/>
          </a:prstGeom>
          <a:noFill/>
          <a:ln w="3175">
            <a:solidFill>
              <a:srgbClr val="000000"/>
            </a:solidFill>
          </a:ln>
          <a:extLst>
            <a:ext uri="{909E8E84-426E-40DD-AFC4-6F175D3DCCD1}">
              <a14:hiddenFill xmlns:a14="http://schemas.microsoft.com/office/drawing/2010/main">
                <a:solidFill>
                  <a:srgbClr val="FFFFFF"/>
                </a:solidFill>
              </a14:hiddenFill>
            </a:ext>
          </a:extLst>
        </p:spPr>
      </p:pic>
      <p:graphicFrame>
        <p:nvGraphicFramePr>
          <p:cNvPr id="6" name="Table 4">
            <a:extLst>
              <a:ext uri="{FF2B5EF4-FFF2-40B4-BE49-F238E27FC236}">
                <a16:creationId xmlns:a16="http://schemas.microsoft.com/office/drawing/2014/main" id="{7F37D22B-5720-44AE-87B7-D8248A736A09}"/>
              </a:ext>
            </a:extLst>
          </p:cNvPr>
          <p:cNvGraphicFramePr>
            <a:graphicFrameLocks noGrp="1"/>
          </p:cNvGraphicFramePr>
          <p:nvPr/>
        </p:nvGraphicFramePr>
        <p:xfrm>
          <a:off x="4748982" y="4260536"/>
          <a:ext cx="6607277" cy="2101642"/>
        </p:xfrm>
        <a:graphic>
          <a:graphicData uri="http://schemas.openxmlformats.org/drawingml/2006/table">
            <a:tbl>
              <a:tblPr firstRow="1" bandRow="1">
                <a:tableStyleId>{5C22544A-7EE6-4342-B048-85BDC9FD1C3A}</a:tableStyleId>
              </a:tblPr>
              <a:tblGrid>
                <a:gridCol w="2051452">
                  <a:extLst>
                    <a:ext uri="{9D8B030D-6E8A-4147-A177-3AD203B41FA5}">
                      <a16:colId xmlns:a16="http://schemas.microsoft.com/office/drawing/2014/main" val="3067874401"/>
                    </a:ext>
                  </a:extLst>
                </a:gridCol>
                <a:gridCol w="4555825">
                  <a:extLst>
                    <a:ext uri="{9D8B030D-6E8A-4147-A177-3AD203B41FA5}">
                      <a16:colId xmlns:a16="http://schemas.microsoft.com/office/drawing/2014/main" val="892490484"/>
                    </a:ext>
                  </a:extLst>
                </a:gridCol>
              </a:tblGrid>
              <a:tr h="586768">
                <a:tc>
                  <a:txBody>
                    <a:bodyPr/>
                    <a:lstStyle/>
                    <a:p>
                      <a:r>
                        <a:rPr lang="en-GB" sz="1400" dirty="0"/>
                        <a:t>ImpResPAC domain</a:t>
                      </a:r>
                    </a:p>
                  </a:txBody>
                  <a:tcPr marL="121920" marR="121920" marT="60960" marB="60960"/>
                </a:tc>
                <a:tc>
                  <a:txBody>
                    <a:bodyPr/>
                    <a:lstStyle/>
                    <a:p>
                      <a:r>
                        <a:rPr lang="en-GB" sz="1400" dirty="0"/>
                        <a:t>Example domain items</a:t>
                      </a:r>
                    </a:p>
                  </a:txBody>
                  <a:tcPr marL="121920" marR="121920" marT="60960" marB="60960"/>
                </a:tc>
                <a:extLst>
                  <a:ext uri="{0D108BD9-81ED-4DB2-BD59-A6C34878D82A}">
                    <a16:rowId xmlns:a16="http://schemas.microsoft.com/office/drawing/2014/main" val="3599647823"/>
                  </a:ext>
                </a:extLst>
              </a:tr>
              <a:tr h="886755">
                <a:tc>
                  <a:txBody>
                    <a:bodyPr/>
                    <a:lstStyle/>
                    <a:p>
                      <a:r>
                        <a:rPr lang="en-GB" sz="1200" dirty="0">
                          <a:latin typeface="Arial Nova" panose="020B0504020202020204" pitchFamily="34" charset="0"/>
                        </a:rPr>
                        <a:t>Implementation research characteristics</a:t>
                      </a: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ova" panose="020B0504020202020204" pitchFamily="34" charset="0"/>
                        </a:rPr>
                        <a:t>Implementation aims and objectives are explicitly and clearly articulated and align with the proposed project design, methods, and measures.</a:t>
                      </a:r>
                    </a:p>
                  </a:txBody>
                  <a:tcPr marL="121920" marR="121920" marT="60960" marB="60960"/>
                </a:tc>
                <a:extLst>
                  <a:ext uri="{0D108BD9-81ED-4DB2-BD59-A6C34878D82A}">
                    <a16:rowId xmlns:a16="http://schemas.microsoft.com/office/drawing/2014/main" val="3098389000"/>
                  </a:ext>
                </a:extLst>
              </a:tr>
              <a:tr h="628119">
                <a:tc>
                  <a:txBody>
                    <a:bodyPr/>
                    <a:lstStyle/>
                    <a:p>
                      <a:r>
                        <a:rPr lang="en-GB" sz="1200" dirty="0">
                          <a:latin typeface="Arial Nova" panose="020B0504020202020204" pitchFamily="34" charset="0"/>
                        </a:rPr>
                        <a:t>Implementation outcomes</a:t>
                      </a:r>
                    </a:p>
                  </a:txBody>
                  <a:tcPr marL="121920" marR="121920" marT="60960" marB="60960"/>
                </a:tc>
                <a:tc>
                  <a:txBody>
                    <a:bodyPr/>
                    <a:lstStyle/>
                    <a:p>
                      <a:r>
                        <a:rPr lang="en-GB" sz="1200" dirty="0">
                          <a:latin typeface="Arial Nova" panose="020B0504020202020204" pitchFamily="34" charset="0"/>
                        </a:rPr>
                        <a:t>The proposed project includes the evaluation of implementation outcome(s).</a:t>
                      </a:r>
                    </a:p>
                  </a:txBody>
                  <a:tcPr marL="121920" marR="121920" marT="60960" marB="60960"/>
                </a:tc>
                <a:extLst>
                  <a:ext uri="{0D108BD9-81ED-4DB2-BD59-A6C34878D82A}">
                    <a16:rowId xmlns:a16="http://schemas.microsoft.com/office/drawing/2014/main" val="143184557"/>
                  </a:ext>
                </a:extLst>
              </a:tr>
            </a:tbl>
          </a:graphicData>
        </a:graphic>
      </p:graphicFrame>
    </p:spTree>
    <p:extLst>
      <p:ext uri="{BB962C8B-B14F-4D97-AF65-F5344CB8AC3E}">
        <p14:creationId xmlns:p14="http://schemas.microsoft.com/office/powerpoint/2010/main" val="611766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B0E8C-C9B8-480F-9511-4C192B4EDF36}"/>
              </a:ext>
            </a:extLst>
          </p:cNvPr>
          <p:cNvSpPr>
            <a:spLocks noGrp="1"/>
          </p:cNvSpPr>
          <p:nvPr>
            <p:ph type="title"/>
          </p:nvPr>
        </p:nvSpPr>
        <p:spPr>
          <a:xfrm>
            <a:off x="491615" y="1038780"/>
            <a:ext cx="11113363"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latin typeface="Arial Nova" panose="020B0504020202020204" pitchFamily="34" charset="0"/>
              </a:rPr>
              <a:t>Stage 2: </a:t>
            </a:r>
            <a:r>
              <a:rPr lang="en-GB" sz="3733" dirty="0" err="1">
                <a:latin typeface="Arial Nova" panose="020B0504020202020204" pitchFamily="34" charset="0"/>
              </a:rPr>
              <a:t>ImpResPAC</a:t>
            </a:r>
            <a:r>
              <a:rPr lang="en-GB" sz="3733" dirty="0">
                <a:latin typeface="Arial Nova" panose="020B0504020202020204" pitchFamily="34" charset="0"/>
              </a:rPr>
              <a:t> EAP formation </a:t>
            </a:r>
          </a:p>
        </p:txBody>
      </p:sp>
      <p:sp>
        <p:nvSpPr>
          <p:cNvPr id="6" name="Text Placeholder 4">
            <a:extLst>
              <a:ext uri="{FF2B5EF4-FFF2-40B4-BE49-F238E27FC236}">
                <a16:creationId xmlns:a16="http://schemas.microsoft.com/office/drawing/2014/main" id="{1CC9B65A-01FD-4980-8D58-2DBB6544F615}"/>
              </a:ext>
            </a:extLst>
          </p:cNvPr>
          <p:cNvSpPr txBox="1">
            <a:spLocks/>
          </p:cNvSpPr>
          <p:nvPr/>
        </p:nvSpPr>
        <p:spPr>
          <a:xfrm>
            <a:off x="655485" y="2014418"/>
            <a:ext cx="10818761" cy="5675271"/>
          </a:xfrm>
          <a:prstGeom prst="rect">
            <a:avLst/>
          </a:prstGeom>
          <a:noFill/>
          <a:ln>
            <a:noFill/>
          </a:ln>
        </p:spPr>
        <p:txBody>
          <a:bodyPr spcFirstLastPara="1" wrap="square" lIns="121900" tIns="60933" rIns="121900" bIns="60933" anchor="t" anchorCtr="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marR="0" lvl="0" indent="-507987" algn="l" defTabSz="1219170" rtl="0" eaLnBrk="1" fontAlgn="auto" latinLnBrk="0" hangingPunct="1">
              <a:lnSpc>
                <a:spcPct val="100000"/>
              </a:lnSpc>
              <a:spcBef>
                <a:spcPts val="1333"/>
              </a:spcBef>
              <a:spcAft>
                <a:spcPts val="0"/>
              </a:spcAft>
              <a:buClr>
                <a:srgbClr val="193E72"/>
              </a:buClr>
              <a:buSzPts val="2400"/>
              <a:buFont typeface="Arial"/>
              <a:buChar char="•"/>
              <a:tabLst/>
              <a:defRPr/>
            </a:pPr>
            <a:r>
              <a:rPr kumimoji="0" lang="en-US" sz="2133" b="0" i="0" u="none" strike="noStrike" kern="1200" cap="none" spc="0" normalizeH="0" baseline="0" noProof="0" dirty="0">
                <a:ln>
                  <a:noFill/>
                </a:ln>
                <a:solidFill>
                  <a:srgbClr val="193E72"/>
                </a:solidFill>
                <a:effectLst/>
                <a:uLnTx/>
                <a:uFillTx/>
                <a:latin typeface="Arial Nova" panose="020B0504020202020204" pitchFamily="34" charset="0"/>
                <a:ea typeface="+mn-ea"/>
                <a:cs typeface="Arial" panose="020B0604020202020204" pitchFamily="34" charset="0"/>
                <a:sym typeface="Arial"/>
              </a:rPr>
              <a:t>Purposive and snowball sampling was used to form an </a:t>
            </a:r>
            <a:r>
              <a:rPr kumimoji="0" lang="en-US" sz="2133" b="1" i="0" u="none" strike="noStrike" kern="1200" cap="none" spc="0" normalizeH="0" baseline="0" noProof="0" dirty="0">
                <a:ln>
                  <a:noFill/>
                </a:ln>
                <a:solidFill>
                  <a:srgbClr val="193E72"/>
                </a:solidFill>
                <a:effectLst/>
                <a:uLnTx/>
                <a:uFillTx/>
                <a:latin typeface="Arial Nova" panose="020B0504020202020204" pitchFamily="34" charset="0"/>
                <a:ea typeface="+mn-ea"/>
                <a:cs typeface="Arial" panose="020B0604020202020204" pitchFamily="34" charset="0"/>
                <a:sym typeface="Arial"/>
              </a:rPr>
              <a:t>Expert Advisory Panel (EAP)</a:t>
            </a:r>
            <a:r>
              <a:rPr kumimoji="0" lang="en-US" sz="2133" b="0" i="0" u="none" strike="noStrike" kern="1200" cap="none" spc="0" normalizeH="0" baseline="0" noProof="0" dirty="0">
                <a:ln>
                  <a:noFill/>
                </a:ln>
                <a:solidFill>
                  <a:srgbClr val="193E72"/>
                </a:solidFill>
                <a:effectLst/>
                <a:uLnTx/>
                <a:uFillTx/>
                <a:latin typeface="Arial Nova" panose="020B0504020202020204" pitchFamily="34" charset="0"/>
                <a:ea typeface="+mn-ea"/>
                <a:cs typeface="Arial" panose="020B0604020202020204" pitchFamily="34" charset="0"/>
                <a:sym typeface="Arial"/>
              </a:rPr>
              <a:t>, consisting of 68 academics across the world who have made a significant contribution to the conceptual and methodological advancement of implementation science</a:t>
            </a:r>
            <a:r>
              <a:rPr kumimoji="0" lang="en-US" sz="2133" b="0" i="0" u="none" strike="noStrike" kern="0" cap="none" spc="0" normalizeH="0" baseline="0" noProof="0" dirty="0">
                <a:ln>
                  <a:noFill/>
                </a:ln>
                <a:solidFill>
                  <a:srgbClr val="202124"/>
                </a:solidFill>
                <a:effectLst/>
                <a:uLnTx/>
                <a:uFillTx/>
                <a:latin typeface="Arial Nova" panose="020B0504020202020204" pitchFamily="34" charset="0"/>
                <a:sym typeface="Arial"/>
              </a:rPr>
              <a:t>.</a:t>
            </a:r>
          </a:p>
          <a:p>
            <a:pPr marL="609585" marR="0" lvl="0" indent="-507987" algn="l" defTabSz="1219170" rtl="0" eaLnBrk="1" fontAlgn="auto" latinLnBrk="0" hangingPunct="1">
              <a:lnSpc>
                <a:spcPct val="90000"/>
              </a:lnSpc>
              <a:spcBef>
                <a:spcPts val="1333"/>
              </a:spcBef>
              <a:spcAft>
                <a:spcPts val="0"/>
              </a:spcAft>
              <a:buClr>
                <a:srgbClr val="193E72"/>
              </a:buClr>
              <a:buSzPts val="2400"/>
              <a:buFont typeface="Arial"/>
              <a:buChar char="•"/>
              <a:tabLst/>
              <a:defRPr/>
            </a:pPr>
            <a:endParaRPr kumimoji="0" lang="en-US" sz="2667" b="0" i="0" u="none" strike="noStrike" kern="0" cap="none" spc="0" normalizeH="0" baseline="0" noProof="0" dirty="0">
              <a:ln>
                <a:noFill/>
              </a:ln>
              <a:solidFill>
                <a:srgbClr val="193E72"/>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C38312D6-9D08-4C43-BCC7-9A445B741B66}"/>
              </a:ext>
            </a:extLst>
          </p:cNvPr>
          <p:cNvPicPr>
            <a:picLocks noChangeAspect="1"/>
          </p:cNvPicPr>
          <p:nvPr/>
        </p:nvPicPr>
        <p:blipFill>
          <a:blip r:embed="rId2"/>
          <a:srcRect l="29970" r="43119"/>
          <a:stretch/>
        </p:blipFill>
        <p:spPr>
          <a:xfrm>
            <a:off x="2615382" y="3784950"/>
            <a:ext cx="2663725" cy="2361031"/>
          </a:xfrm>
          <a:prstGeom prst="rect">
            <a:avLst/>
          </a:prstGeom>
        </p:spPr>
      </p:pic>
      <p:pic>
        <p:nvPicPr>
          <p:cNvPr id="9" name="Picture 8">
            <a:extLst>
              <a:ext uri="{FF2B5EF4-FFF2-40B4-BE49-F238E27FC236}">
                <a16:creationId xmlns:a16="http://schemas.microsoft.com/office/drawing/2014/main" id="{5A84EA8C-C54C-459A-8E19-CDA92A5E9215}"/>
              </a:ext>
            </a:extLst>
          </p:cNvPr>
          <p:cNvPicPr>
            <a:picLocks noChangeAspect="1"/>
          </p:cNvPicPr>
          <p:nvPr/>
        </p:nvPicPr>
        <p:blipFill>
          <a:blip r:embed="rId2"/>
          <a:srcRect r="71743"/>
          <a:stretch/>
        </p:blipFill>
        <p:spPr>
          <a:xfrm>
            <a:off x="6048296" y="3784949"/>
            <a:ext cx="2796912" cy="2361031"/>
          </a:xfrm>
          <a:prstGeom prst="rect">
            <a:avLst/>
          </a:prstGeom>
        </p:spPr>
      </p:pic>
    </p:spTree>
    <p:extLst>
      <p:ext uri="{BB962C8B-B14F-4D97-AF65-F5344CB8AC3E}">
        <p14:creationId xmlns:p14="http://schemas.microsoft.com/office/powerpoint/2010/main" val="3109986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FB5B1-C5A8-4381-9F7C-B429623D2153}"/>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latin typeface="Arial Nova" panose="020B0504020202020204" pitchFamily="34" charset="0"/>
              </a:rPr>
              <a:t>Stage 2: Expert content validation and refinement</a:t>
            </a:r>
          </a:p>
        </p:txBody>
      </p:sp>
      <p:graphicFrame>
        <p:nvGraphicFramePr>
          <p:cNvPr id="5" name="Table 4">
            <a:extLst>
              <a:ext uri="{FF2B5EF4-FFF2-40B4-BE49-F238E27FC236}">
                <a16:creationId xmlns:a16="http://schemas.microsoft.com/office/drawing/2014/main" id="{1BE4FF5C-B9D8-4B20-81C8-815CC11FFE8A}"/>
              </a:ext>
            </a:extLst>
          </p:cNvPr>
          <p:cNvGraphicFramePr>
            <a:graphicFrameLocks noGrp="1"/>
          </p:cNvGraphicFramePr>
          <p:nvPr/>
        </p:nvGraphicFramePr>
        <p:xfrm>
          <a:off x="884904" y="2300749"/>
          <a:ext cx="10068233" cy="3923720"/>
        </p:xfrm>
        <a:graphic>
          <a:graphicData uri="http://schemas.openxmlformats.org/drawingml/2006/table">
            <a:tbl>
              <a:tblPr firstRow="1" bandRow="1">
                <a:tableStyleId>{5C22544A-7EE6-4342-B048-85BDC9FD1C3A}</a:tableStyleId>
              </a:tblPr>
              <a:tblGrid>
                <a:gridCol w="4873640">
                  <a:extLst>
                    <a:ext uri="{9D8B030D-6E8A-4147-A177-3AD203B41FA5}">
                      <a16:colId xmlns:a16="http://schemas.microsoft.com/office/drawing/2014/main" val="3067874401"/>
                    </a:ext>
                  </a:extLst>
                </a:gridCol>
                <a:gridCol w="5194593">
                  <a:extLst>
                    <a:ext uri="{9D8B030D-6E8A-4147-A177-3AD203B41FA5}">
                      <a16:colId xmlns:a16="http://schemas.microsoft.com/office/drawing/2014/main" val="892490484"/>
                    </a:ext>
                  </a:extLst>
                </a:gridCol>
              </a:tblGrid>
              <a:tr h="658497">
                <a:tc>
                  <a:txBody>
                    <a:bodyPr/>
                    <a:lstStyle/>
                    <a:p>
                      <a:r>
                        <a:rPr lang="en-GB" sz="2100" dirty="0">
                          <a:latin typeface="Arial Nova" panose="020B0504020202020204" pitchFamily="34" charset="0"/>
                        </a:rPr>
                        <a:t>Delphi Round 1</a:t>
                      </a:r>
                    </a:p>
                  </a:txBody>
                  <a:tcPr marL="121920" marR="121920" marT="60960" marB="60960"/>
                </a:tc>
                <a:tc>
                  <a:txBody>
                    <a:bodyPr/>
                    <a:lstStyle/>
                    <a:p>
                      <a:r>
                        <a:rPr lang="en-GB" sz="2100" dirty="0">
                          <a:latin typeface="Arial Nova" panose="020B0504020202020204" pitchFamily="34" charset="0"/>
                        </a:rPr>
                        <a:t>Delphi Round 2</a:t>
                      </a:r>
                    </a:p>
                  </a:txBody>
                  <a:tcPr marL="121920" marR="121920" marT="60960" marB="60960"/>
                </a:tc>
                <a:extLst>
                  <a:ext uri="{0D108BD9-81ED-4DB2-BD59-A6C34878D82A}">
                    <a16:rowId xmlns:a16="http://schemas.microsoft.com/office/drawing/2014/main" val="3599647823"/>
                  </a:ext>
                </a:extLst>
              </a:tr>
              <a:tr h="2560320">
                <a:tc>
                  <a:txBody>
                    <a:bodyPr/>
                    <a:lstStyle/>
                    <a:p>
                      <a:r>
                        <a:rPr lang="en-GB" sz="1600" dirty="0">
                          <a:latin typeface="Arial Nova" panose="020B0504020202020204" pitchFamily="34" charset="0"/>
                        </a:rPr>
                        <a:t>Refinements</a:t>
                      </a:r>
                    </a:p>
                    <a:p>
                      <a:endParaRPr lang="en-GB" sz="1600" dirty="0">
                        <a:latin typeface="Arial Nova" panose="020B0504020202020204" pitchFamily="34" charset="0"/>
                      </a:endParaRPr>
                    </a:p>
                    <a:p>
                      <a:pPr lvl="0"/>
                      <a:r>
                        <a:rPr lang="en-GB" sz="1600" dirty="0">
                          <a:latin typeface="Arial Nova" panose="020B0504020202020204" pitchFamily="34" charset="0"/>
                        </a:rPr>
                        <a:t>-   Modification of domain item (n=41)</a:t>
                      </a:r>
                    </a:p>
                    <a:p>
                      <a:pPr marL="171450" indent="-171450">
                        <a:buFontTx/>
                        <a:buChar char="-"/>
                      </a:pPr>
                      <a:r>
                        <a:rPr lang="en-GB" sz="1600" dirty="0">
                          <a:latin typeface="Arial Nova" panose="020B0504020202020204" pitchFamily="34" charset="0"/>
                        </a:rPr>
                        <a:t>Addition of domain items (n=20)</a:t>
                      </a:r>
                    </a:p>
                    <a:p>
                      <a:pPr marL="171450" indent="-171450">
                        <a:buFontTx/>
                        <a:buChar char="-"/>
                      </a:pPr>
                      <a:r>
                        <a:rPr lang="en-GB" sz="1600" dirty="0">
                          <a:latin typeface="Arial Nova" panose="020B0504020202020204" pitchFamily="34" charset="0"/>
                        </a:rPr>
                        <a:t>Removal of domain items (n=5)</a:t>
                      </a:r>
                    </a:p>
                    <a:p>
                      <a:pPr marL="171450" indent="-171450">
                        <a:buFontTx/>
                        <a:buChar char="-"/>
                      </a:pPr>
                      <a:r>
                        <a:rPr lang="en-GB" sz="1600" dirty="0">
                          <a:latin typeface="Arial Nova" panose="020B0504020202020204" pitchFamily="34" charset="0"/>
                        </a:rPr>
                        <a:t>Merger and modification of two domain items into one domain item (n=6) </a:t>
                      </a:r>
                    </a:p>
                    <a:p>
                      <a:pPr marL="171450" indent="-171450">
                        <a:buFontTx/>
                        <a:buChar char="-"/>
                      </a:pPr>
                      <a:r>
                        <a:rPr lang="en-GB" sz="1600" dirty="0">
                          <a:latin typeface="Arial Nova" panose="020B0504020202020204" pitchFamily="34" charset="0"/>
                        </a:rPr>
                        <a:t>Split of one domain item into two domain items (n=1)</a:t>
                      </a:r>
                    </a:p>
                    <a:p>
                      <a:endParaRPr lang="en-GB" sz="1600" dirty="0">
                        <a:latin typeface="Arial Nova" panose="020B0504020202020204" pitchFamily="34" charset="0"/>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latin typeface="Arial Nova" panose="020B0504020202020204" pitchFamily="34" charset="0"/>
                        </a:rPr>
                        <a:t>Refinements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latin typeface="Arial Nova"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C3C3C"/>
                          </a:solidFill>
                          <a:effectLst/>
                          <a:uLnTx/>
                          <a:uFillTx/>
                          <a:latin typeface="Arial Nova" panose="020B0504020202020204" pitchFamily="34" charset="0"/>
                          <a:ea typeface="+mn-ea"/>
                          <a:cs typeface="+mn-cs"/>
                        </a:rPr>
                        <a:t>-   Modification of domain item (n=17)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3C3C3C"/>
                          </a:solidFill>
                          <a:effectLst/>
                          <a:uLnTx/>
                          <a:uFillTx/>
                          <a:latin typeface="Arial Nova" panose="020B0504020202020204" pitchFamily="34" charset="0"/>
                          <a:ea typeface="+mn-ea"/>
                          <a:cs typeface="+mn-cs"/>
                        </a:rPr>
                        <a:t>Addition of domain items (n=4)</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3C3C3C"/>
                          </a:solidFill>
                          <a:effectLst/>
                          <a:uLnTx/>
                          <a:uFillTx/>
                          <a:latin typeface="Arial Nova" panose="020B0504020202020204" pitchFamily="34" charset="0"/>
                          <a:ea typeface="+mn-ea"/>
                          <a:cs typeface="+mn-cs"/>
                        </a:rPr>
                        <a:t>Removal of domain items (n=0)</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3C3C3C"/>
                          </a:solidFill>
                          <a:effectLst/>
                          <a:uLnTx/>
                          <a:uFillTx/>
                          <a:latin typeface="Arial Nova" panose="020B0504020202020204" pitchFamily="34" charset="0"/>
                          <a:ea typeface="+mn-ea"/>
                          <a:cs typeface="+mn-cs"/>
                        </a:rPr>
                        <a:t>Merger and modification of two domain items into one domain item (n=0)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3C3C3C"/>
                          </a:solidFill>
                          <a:effectLst/>
                          <a:uLnTx/>
                          <a:uFillTx/>
                          <a:latin typeface="Arial Nova" panose="020B0504020202020204" pitchFamily="34" charset="0"/>
                          <a:ea typeface="+mn-ea"/>
                          <a:cs typeface="+mn-cs"/>
                        </a:rPr>
                        <a:t>Split of one domain2item into two domain items (n=2)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latin typeface="Arial Nova" panose="020B0504020202020204" pitchFamily="34" charset="0"/>
                      </a:endParaRPr>
                    </a:p>
                  </a:txBody>
                  <a:tcPr marL="121920" marR="121920" marT="60960" marB="60960"/>
                </a:tc>
                <a:extLst>
                  <a:ext uri="{0D108BD9-81ED-4DB2-BD59-A6C34878D82A}">
                    <a16:rowId xmlns:a16="http://schemas.microsoft.com/office/drawing/2014/main" val="3098389000"/>
                  </a:ext>
                </a:extLst>
              </a:tr>
              <a:tr h="704903">
                <a:tc>
                  <a:txBody>
                    <a:bodyPr/>
                    <a:lstStyle/>
                    <a:p>
                      <a:r>
                        <a:rPr lang="en-GB" sz="1600" dirty="0">
                          <a:latin typeface="Arial Nova" panose="020B0504020202020204" pitchFamily="34" charset="0"/>
                        </a:rPr>
                        <a:t>Domain items: 55 &gt; 67</a:t>
                      </a:r>
                    </a:p>
                  </a:txBody>
                  <a:tcPr marL="121920" marR="121920" marT="60960" marB="60960"/>
                </a:tc>
                <a:tc>
                  <a:txBody>
                    <a:bodyPr/>
                    <a:lstStyle/>
                    <a:p>
                      <a:r>
                        <a:rPr lang="en-GB" sz="1600" dirty="0">
                          <a:latin typeface="Arial Nova" panose="020B0504020202020204" pitchFamily="34" charset="0"/>
                        </a:rPr>
                        <a:t>Domain item 67 &gt; 71</a:t>
                      </a:r>
                    </a:p>
                  </a:txBody>
                  <a:tcPr marL="121920" marR="121920" marT="60960" marB="60960"/>
                </a:tc>
                <a:extLst>
                  <a:ext uri="{0D108BD9-81ED-4DB2-BD59-A6C34878D82A}">
                    <a16:rowId xmlns:a16="http://schemas.microsoft.com/office/drawing/2014/main" val="143184557"/>
                  </a:ext>
                </a:extLst>
              </a:tr>
            </a:tbl>
          </a:graphicData>
        </a:graphic>
      </p:graphicFrame>
    </p:spTree>
    <p:extLst>
      <p:ext uri="{BB962C8B-B14F-4D97-AF65-F5344CB8AC3E}">
        <p14:creationId xmlns:p14="http://schemas.microsoft.com/office/powerpoint/2010/main" val="2705350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3104" y="273144"/>
            <a:ext cx="9603695" cy="1107996"/>
          </a:xfrm>
        </p:spPr>
        <p:txBody>
          <a:bodyPr/>
          <a:lstStyle/>
          <a:p>
            <a:r>
              <a:rPr lang="en-IE" dirty="0">
                <a:latin typeface="Tahoma" panose="020B0604030504040204" pitchFamily="34" charset="0"/>
                <a:ea typeface="Tahoma" panose="020B0604030504040204" pitchFamily="34" charset="0"/>
                <a:cs typeface="Tahoma" panose="020B0604030504040204" pitchFamily="34" charset="0"/>
              </a:rPr>
              <a:t>Enablers and barriers to implementing standards </a:t>
            </a:r>
            <a:endParaRPr lang="en-IE" dirty="0"/>
          </a:p>
        </p:txBody>
      </p:sp>
      <p:sp>
        <p:nvSpPr>
          <p:cNvPr id="3" name="Rectangle 2"/>
          <p:cNvSpPr/>
          <p:nvPr/>
        </p:nvSpPr>
        <p:spPr>
          <a:xfrm>
            <a:off x="995466" y="1827458"/>
            <a:ext cx="6781371" cy="2169825"/>
          </a:xfrm>
          <a:prstGeom prst="rect">
            <a:avLst/>
          </a:prstGeom>
        </p:spPr>
        <p:txBody>
          <a:bodyPr wrap="square">
            <a:spAutoFit/>
          </a:bodyPr>
          <a:lstStyle/>
          <a:p>
            <a:pPr lvl="0">
              <a:lnSpc>
                <a:spcPct val="150000"/>
              </a:lnSpc>
              <a:spcAft>
                <a:spcPts val="600"/>
              </a:spcAft>
            </a:pPr>
            <a:r>
              <a:rPr lang="en-US" sz="1600" b="1" dirty="0">
                <a:solidFill>
                  <a:srgbClr val="009FA0"/>
                </a:solidFill>
                <a:latin typeface="Arial" panose="020B0604020202020204" pitchFamily="34" charset="0"/>
                <a:ea typeface="Tahoma" panose="020B0604030504040204" pitchFamily="34" charset="0"/>
                <a:cs typeface="Arial" panose="020B0604020202020204" pitchFamily="34" charset="0"/>
              </a:rPr>
              <a:t>Enablers</a:t>
            </a:r>
          </a:p>
          <a:p>
            <a:pPr marL="285750" lvl="0" indent="-285750">
              <a:spcAft>
                <a:spcPts val="600"/>
              </a:spcAft>
              <a:buClr>
                <a:srgbClr val="4BACC6"/>
              </a:buClr>
              <a:buFont typeface="Wingdings" panose="05000000000000000000" pitchFamily="2" charset="2"/>
              <a:buChar char="§"/>
            </a:pPr>
            <a:r>
              <a:rPr lang="en-US" sz="1600" b="1" dirty="0">
                <a:solidFill>
                  <a:prstClr val="black"/>
                </a:solidFill>
                <a:latin typeface="Arial" panose="020B0604020202020204" pitchFamily="34" charset="0"/>
                <a:ea typeface="Tahoma" panose="020B0604030504040204" pitchFamily="34" charset="0"/>
                <a:cs typeface="Arial" panose="020B0604020202020204" pitchFamily="34" charset="0"/>
              </a:rPr>
              <a:t>Support tools</a:t>
            </a: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 prompt compliance, improve performance and assure effective implementation of standards.</a:t>
            </a:r>
          </a:p>
          <a:p>
            <a:pPr marL="285750" lvl="0" indent="-285750">
              <a:spcAft>
                <a:spcPts val="600"/>
              </a:spcAft>
              <a:buClr>
                <a:srgbClr val="4BACC6"/>
              </a:buClr>
              <a:buFont typeface="Wingdings" panose="05000000000000000000" pitchFamily="2" charset="2"/>
              <a:buChar char="§"/>
            </a:pP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Staff who act as </a:t>
            </a:r>
            <a:r>
              <a:rPr lang="en-US" sz="1600" b="1" dirty="0">
                <a:solidFill>
                  <a:prstClr val="black"/>
                </a:solidFill>
                <a:latin typeface="Arial" panose="020B0604020202020204" pitchFamily="34" charset="0"/>
                <a:ea typeface="Tahoma" panose="020B0604030504040204" pitchFamily="34" charset="0"/>
                <a:cs typeface="Arial" panose="020B0604020202020204" pitchFamily="34" charset="0"/>
              </a:rPr>
              <a:t>champions</a:t>
            </a: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 and </a:t>
            </a:r>
            <a:r>
              <a:rPr lang="en-US" sz="1600" b="1" dirty="0">
                <a:solidFill>
                  <a:prstClr val="black"/>
                </a:solidFill>
                <a:latin typeface="Arial" panose="020B0604020202020204" pitchFamily="34" charset="0"/>
                <a:ea typeface="Tahoma" panose="020B0604030504040204" pitchFamily="34" charset="0"/>
                <a:cs typeface="Arial" panose="020B0604020202020204" pitchFamily="34" charset="0"/>
              </a:rPr>
              <a:t>role models</a:t>
            </a: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 are key elements to implementation of standards.</a:t>
            </a:r>
          </a:p>
          <a:p>
            <a:pPr marL="285750" lvl="0" indent="-285750">
              <a:spcAft>
                <a:spcPts val="600"/>
              </a:spcAft>
              <a:buClr>
                <a:srgbClr val="4BACC6"/>
              </a:buClr>
              <a:buFont typeface="Wingdings" panose="05000000000000000000" pitchFamily="2" charset="2"/>
              <a:buChar char="§"/>
            </a:pPr>
            <a:r>
              <a:rPr lang="en-US" sz="1600" b="1" dirty="0">
                <a:solidFill>
                  <a:prstClr val="black"/>
                </a:solidFill>
                <a:latin typeface="Arial" panose="020B0604020202020204" pitchFamily="34" charset="0"/>
                <a:ea typeface="Tahoma" panose="020B0604030504040204" pitchFamily="34" charset="0"/>
                <a:cs typeface="Arial" panose="020B0604020202020204" pitchFamily="34" charset="0"/>
              </a:rPr>
              <a:t>Training courses </a:t>
            </a: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to increase awareness and knowledge of the standards help implement the standards.</a:t>
            </a:r>
          </a:p>
        </p:txBody>
      </p:sp>
      <p:sp>
        <p:nvSpPr>
          <p:cNvPr id="4" name="Rounded Rectangle 3"/>
          <p:cNvSpPr/>
          <p:nvPr/>
        </p:nvSpPr>
        <p:spPr>
          <a:xfrm>
            <a:off x="728712" y="1724765"/>
            <a:ext cx="7696196" cy="2341305"/>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IE" sz="1600" dirty="0">
              <a:latin typeface="Arial" panose="020B0604020202020204" pitchFamily="34" charset="0"/>
              <a:cs typeface="Arial" panose="020B0604020202020204" pitchFamily="34" charset="0"/>
            </a:endParaRPr>
          </a:p>
        </p:txBody>
      </p:sp>
      <p:sp>
        <p:nvSpPr>
          <p:cNvPr id="6" name="Rounded Rectangle 5"/>
          <p:cNvSpPr/>
          <p:nvPr/>
        </p:nvSpPr>
        <p:spPr>
          <a:xfrm>
            <a:off x="728712" y="4173530"/>
            <a:ext cx="7873749" cy="1529359"/>
          </a:xfrm>
          <a:prstGeom prst="roundRect">
            <a:avLst>
              <a:gd name="adj" fmla="val 30032"/>
            </a:avLst>
          </a:prstGeom>
        </p:spPr>
        <p:style>
          <a:lnRef idx="2">
            <a:schemeClr val="accent5"/>
          </a:lnRef>
          <a:fillRef idx="1">
            <a:schemeClr val="lt1"/>
          </a:fillRef>
          <a:effectRef idx="0">
            <a:schemeClr val="accent5"/>
          </a:effectRef>
          <a:fontRef idx="minor">
            <a:schemeClr val="dk1"/>
          </a:fontRef>
        </p:style>
        <p:txBody>
          <a:bodyPr rtlCol="0" anchor="ctr"/>
          <a:lstStyle/>
          <a:p>
            <a:pPr>
              <a:spcAft>
                <a:spcPts val="600"/>
              </a:spcAft>
            </a:pPr>
            <a:r>
              <a:rPr lang="en-IE" sz="1600" b="1" dirty="0">
                <a:solidFill>
                  <a:srgbClr val="009FA0"/>
                </a:solidFill>
                <a:latin typeface="Arial" panose="020B0604020202020204" pitchFamily="34" charset="0"/>
                <a:ea typeface="Tahoma" panose="020B0604030504040204" pitchFamily="34" charset="0"/>
                <a:cs typeface="Arial" panose="020B0604020202020204" pitchFamily="34" charset="0"/>
              </a:rPr>
              <a:t>Barriers</a:t>
            </a:r>
          </a:p>
          <a:p>
            <a:pPr marL="285750" indent="-285750">
              <a:spcAft>
                <a:spcPts val="600"/>
              </a:spcAft>
              <a:buClr>
                <a:srgbClr val="009FA0"/>
              </a:buClr>
              <a:buFont typeface="Wingdings" panose="05000000000000000000" pitchFamily="2" charset="2"/>
              <a:buChar char="§"/>
            </a:pP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A </a:t>
            </a:r>
            <a:r>
              <a:rPr lang="en-US" sz="1600" b="1" dirty="0">
                <a:solidFill>
                  <a:prstClr val="black"/>
                </a:solidFill>
                <a:latin typeface="Arial" panose="020B0604020202020204" pitchFamily="34" charset="0"/>
                <a:ea typeface="Tahoma" panose="020B0604030504040204" pitchFamily="34" charset="0"/>
                <a:cs typeface="Arial" panose="020B0604020202020204" pitchFamily="34" charset="0"/>
              </a:rPr>
              <a:t>lack of knowledge, awareness and understanding </a:t>
            </a: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of what standards are.</a:t>
            </a:r>
          </a:p>
          <a:p>
            <a:pPr marL="285750" indent="-285750">
              <a:spcAft>
                <a:spcPts val="600"/>
              </a:spcAft>
              <a:buClr>
                <a:srgbClr val="009FA0"/>
              </a:buClr>
              <a:buFont typeface="Wingdings" panose="05000000000000000000" pitchFamily="2" charset="2"/>
              <a:buChar char="§"/>
            </a:pPr>
            <a:r>
              <a:rPr lang="en-US" sz="1600" dirty="0">
                <a:solidFill>
                  <a:prstClr val="black"/>
                </a:solidFill>
                <a:latin typeface="Arial" panose="020B0604020202020204" pitchFamily="34" charset="0"/>
                <a:ea typeface="Tahoma" panose="020B0604030504040204" pitchFamily="34" charset="0"/>
                <a:cs typeface="Arial" panose="020B0604020202020204" pitchFamily="34" charset="0"/>
              </a:rPr>
              <a:t>Staff have </a:t>
            </a:r>
            <a:r>
              <a:rPr lang="en-US" sz="1600" b="1" dirty="0">
                <a:solidFill>
                  <a:prstClr val="black"/>
                </a:solidFill>
                <a:latin typeface="Arial" panose="020B0604020202020204" pitchFamily="34" charset="0"/>
                <a:ea typeface="Tahoma" panose="020B0604030504040204" pitchFamily="34" charset="0"/>
                <a:cs typeface="Arial" panose="020B0604020202020204" pitchFamily="34" charset="0"/>
              </a:rPr>
              <a:t>insufficient time</a:t>
            </a:r>
            <a:endParaRPr lang="en-IE" sz="1600" dirty="0">
              <a:latin typeface="Arial" panose="020B0604020202020204" pitchFamily="34" charset="0"/>
              <a:cs typeface="Arial" panose="020B0604020202020204" pitchFamily="34" charset="0"/>
            </a:endParaRPr>
          </a:p>
        </p:txBody>
      </p:sp>
      <p:sp>
        <p:nvSpPr>
          <p:cNvPr id="7" name="TextBox 6"/>
          <p:cNvSpPr txBox="1"/>
          <p:nvPr/>
        </p:nvSpPr>
        <p:spPr>
          <a:xfrm>
            <a:off x="1514706" y="5810349"/>
            <a:ext cx="9982191" cy="738664"/>
          </a:xfrm>
          <a:prstGeom prst="rect">
            <a:avLst/>
          </a:prstGeom>
          <a:noFill/>
        </p:spPr>
        <p:txBody>
          <a:bodyPr wrap="square" rtlCol="0">
            <a:spAutoFit/>
          </a:bodyPr>
          <a:lstStyle/>
          <a:p>
            <a:pPr lvl="0">
              <a:defRPr/>
            </a:pPr>
            <a:r>
              <a:rPr lang="en-US" sz="1400" dirty="0">
                <a:latin typeface="Arial" panose="020B0604020202020204" pitchFamily="34" charset="0"/>
                <a:ea typeface="Tahoma" panose="020B0604030504040204" pitchFamily="34" charset="0"/>
                <a:cs typeface="Arial" panose="020B0604020202020204" pitchFamily="34" charset="0"/>
              </a:rPr>
              <a:t>Kelly Y, O’Rourke N, Flynn R, O'Connor L, Hegarty J. Factors that influence the implementation of (inter)nationally endorsed health and social care standards: a systematic review and meta-summary</a:t>
            </a:r>
            <a:r>
              <a:rPr lang="en-US" sz="1400" i="1" dirty="0">
                <a:latin typeface="Arial" panose="020B0604020202020204" pitchFamily="34" charset="0"/>
                <a:ea typeface="Tahoma" panose="020B0604030504040204" pitchFamily="34" charset="0"/>
                <a:cs typeface="Arial" panose="020B0604020202020204" pitchFamily="34" charset="0"/>
              </a:rPr>
              <a:t>. BMJ Quality &amp; Safety</a:t>
            </a:r>
            <a:r>
              <a:rPr lang="en-US" sz="1400" dirty="0">
                <a:latin typeface="Arial" panose="020B0604020202020204" pitchFamily="34" charset="0"/>
                <a:ea typeface="Tahoma" panose="020B0604030504040204" pitchFamily="34" charset="0"/>
                <a:cs typeface="Arial" panose="020B0604020202020204" pitchFamily="34" charset="0"/>
              </a:rPr>
              <a:t>. </a:t>
            </a:r>
            <a:r>
              <a:rPr lang="en-US" sz="1400" dirty="0">
                <a:solidFill>
                  <a:prstClr val="black"/>
                </a:solidFill>
                <a:latin typeface="Arial" panose="020B0604020202020204" pitchFamily="34" charset="0"/>
                <a:ea typeface="Tahoma" panose="020B0604030504040204" pitchFamily="34" charset="0"/>
                <a:cs typeface="Arial" panose="020B0604020202020204" pitchFamily="34" charset="0"/>
              </a:rPr>
              <a:t>https://doi.org/10.1136/bmjqs-2022-015287 </a:t>
            </a:r>
            <a:endParaRPr lang="en-US" sz="1400" dirty="0">
              <a:latin typeface="Arial" panose="020B0604020202020204" pitchFamily="34" charset="0"/>
              <a:ea typeface="Tahoma" panose="020B0604030504040204" pitchFamily="34" charset="0"/>
              <a:cs typeface="Arial" panose="020B0604020202020204" pitchFamily="34" charset="0"/>
            </a:endParaRPr>
          </a:p>
        </p:txBody>
      </p:sp>
      <p:pic>
        <p:nvPicPr>
          <p:cNvPr id="8" name="Picture 2" descr="Factors that influence the implementation of (inter)nationally endorse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1132" y="1844413"/>
            <a:ext cx="2562500" cy="341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D0649-9610-46EB-8163-DE078D7F6280}"/>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t>ImpResPAC domains and domain items</a:t>
            </a:r>
          </a:p>
        </p:txBody>
      </p:sp>
      <p:pic>
        <p:nvPicPr>
          <p:cNvPr id="5" name="Picture 4">
            <a:extLst>
              <a:ext uri="{FF2B5EF4-FFF2-40B4-BE49-F238E27FC236}">
                <a16:creationId xmlns:a16="http://schemas.microsoft.com/office/drawing/2014/main" id="{E2CEF8FB-2156-4EFE-BA9E-E0850D3D157A}"/>
              </a:ext>
            </a:extLst>
          </p:cNvPr>
          <p:cNvPicPr>
            <a:picLocks noChangeAspect="1"/>
          </p:cNvPicPr>
          <p:nvPr/>
        </p:nvPicPr>
        <p:blipFill rotWithShape="1">
          <a:blip r:embed="rId3"/>
          <a:srcRect l="68594" t="23480" r="7978" b="16523"/>
          <a:stretch/>
        </p:blipFill>
        <p:spPr>
          <a:xfrm>
            <a:off x="886128" y="2276356"/>
            <a:ext cx="4354467" cy="3136235"/>
          </a:xfrm>
          <a:prstGeom prst="rect">
            <a:avLst/>
          </a:prstGeom>
          <a:ln>
            <a:solidFill>
              <a:schemeClr val="tx1"/>
            </a:solidFill>
          </a:ln>
        </p:spPr>
      </p:pic>
      <p:pic>
        <p:nvPicPr>
          <p:cNvPr id="2" name="Picture 1">
            <a:extLst>
              <a:ext uri="{FF2B5EF4-FFF2-40B4-BE49-F238E27FC236}">
                <a16:creationId xmlns:a16="http://schemas.microsoft.com/office/drawing/2014/main" id="{752D6CD7-3242-429C-ACAF-9330AC7B1C07}"/>
              </a:ext>
            </a:extLst>
          </p:cNvPr>
          <p:cNvPicPr>
            <a:picLocks noChangeAspect="1"/>
          </p:cNvPicPr>
          <p:nvPr/>
        </p:nvPicPr>
        <p:blipFill rotWithShape="1">
          <a:blip r:embed="rId4"/>
          <a:srcRect t="27991" r="3781" b="1293"/>
          <a:stretch/>
        </p:blipFill>
        <p:spPr>
          <a:xfrm>
            <a:off x="5891401" y="2276356"/>
            <a:ext cx="4981569" cy="3136235"/>
          </a:xfrm>
          <a:prstGeom prst="rect">
            <a:avLst/>
          </a:prstGeom>
        </p:spPr>
      </p:pic>
      <p:sp>
        <p:nvSpPr>
          <p:cNvPr id="4" name="TextBox 3">
            <a:extLst>
              <a:ext uri="{FF2B5EF4-FFF2-40B4-BE49-F238E27FC236}">
                <a16:creationId xmlns:a16="http://schemas.microsoft.com/office/drawing/2014/main" id="{0A8100E1-91A0-44F9-B92E-5ABF695BFB35}"/>
              </a:ext>
            </a:extLst>
          </p:cNvPr>
          <p:cNvSpPr txBox="1"/>
          <p:nvPr/>
        </p:nvSpPr>
        <p:spPr>
          <a:xfrm>
            <a:off x="751608" y="5419381"/>
            <a:ext cx="4981569" cy="1365849"/>
          </a:xfrm>
          <a:prstGeom prst="rect">
            <a:avLst/>
          </a:prstGeom>
          <a:solidFill>
            <a:schemeClr val="bg1"/>
          </a:solidFill>
        </p:spPr>
        <p:txBody>
          <a:bodyPr wrap="square" lIns="288000" tIns="249600" rIns="288000" bIns="2496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a:buFontTx/>
              <a:buChar char="-"/>
            </a:pPr>
            <a:r>
              <a:rPr lang="en-GB" sz="1867" i="0" dirty="0">
                <a:latin typeface="Arial Nova" panose="020B0504020202020204" pitchFamily="34" charset="0"/>
                <a:cs typeface="Arial"/>
              </a:rPr>
              <a:t>10 distinct, but interrelated, domain</a:t>
            </a:r>
          </a:p>
          <a:p>
            <a:pPr marL="380990" indent="-380990">
              <a:buFontTx/>
              <a:buChar char="-"/>
            </a:pPr>
            <a:r>
              <a:rPr lang="en-GB" sz="1867" dirty="0">
                <a:latin typeface="Arial Nova" panose="020B0504020202020204" pitchFamily="34" charset="0"/>
                <a:cs typeface="Arial"/>
              </a:rPr>
              <a:t>Each domain represents a </a:t>
            </a:r>
            <a:r>
              <a:rPr lang="en-GB" sz="1867" dirty="0">
                <a:solidFill>
                  <a:schemeClr val="accent1"/>
                </a:solidFill>
                <a:latin typeface="Arial Nova" panose="020B0504020202020204" pitchFamily="34" charset="0"/>
                <a:cs typeface="Arial"/>
              </a:rPr>
              <a:t>core</a:t>
            </a:r>
          </a:p>
          <a:p>
            <a:r>
              <a:rPr lang="en-GB" sz="1867" dirty="0">
                <a:solidFill>
                  <a:schemeClr val="accent1"/>
                </a:solidFill>
                <a:latin typeface="Arial Nova" panose="020B0504020202020204" pitchFamily="34" charset="0"/>
                <a:cs typeface="Arial"/>
              </a:rPr>
              <a:t>      element </a:t>
            </a:r>
            <a:r>
              <a:rPr lang="en-GB" sz="1867" dirty="0">
                <a:latin typeface="Arial Nova" panose="020B0504020202020204" pitchFamily="34" charset="0"/>
                <a:cs typeface="Arial"/>
              </a:rPr>
              <a:t>of IR</a:t>
            </a:r>
            <a:endParaRPr lang="en-GB" sz="1867" i="0" dirty="0">
              <a:latin typeface="Arial Nova" panose="020B0504020202020204" pitchFamily="34" charset="0"/>
              <a:cs typeface="Arial"/>
            </a:endParaRPr>
          </a:p>
        </p:txBody>
      </p:sp>
      <p:sp>
        <p:nvSpPr>
          <p:cNvPr id="6" name="TextBox 5">
            <a:extLst>
              <a:ext uri="{FF2B5EF4-FFF2-40B4-BE49-F238E27FC236}">
                <a16:creationId xmlns:a16="http://schemas.microsoft.com/office/drawing/2014/main" id="{4AA0EB90-AFBD-4235-84A2-486E04411FC8}"/>
              </a:ext>
            </a:extLst>
          </p:cNvPr>
          <p:cNvSpPr txBox="1"/>
          <p:nvPr/>
        </p:nvSpPr>
        <p:spPr>
          <a:xfrm>
            <a:off x="5891401" y="5412592"/>
            <a:ext cx="4981569" cy="1365849"/>
          </a:xfrm>
          <a:prstGeom prst="rect">
            <a:avLst/>
          </a:prstGeom>
          <a:solidFill>
            <a:schemeClr val="bg1"/>
          </a:solidFill>
        </p:spPr>
        <p:txBody>
          <a:bodyPr wrap="square" lIns="288000" tIns="249600" rIns="288000" bIns="2496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a:buFont typeface="Arial Nova" panose="020B0504020202020204" pitchFamily="34" charset="0"/>
              <a:buChar char="-"/>
              <a:defRPr/>
            </a:pPr>
            <a:r>
              <a:rPr lang="en-GB" sz="1867" dirty="0">
                <a:solidFill>
                  <a:srgbClr val="3C3C3C"/>
                </a:solidFill>
                <a:latin typeface="Arial Nova" panose="020B0504020202020204" pitchFamily="34" charset="0"/>
              </a:rPr>
              <a:t>D</a:t>
            </a:r>
            <a:r>
              <a:rPr kumimoji="0" lang="en-GB" sz="1867" b="0" i="0" u="none" strike="noStrike" kern="1200" cap="none" spc="0" normalizeH="0" baseline="0" noProof="0" dirty="0" err="1">
                <a:ln>
                  <a:noFill/>
                </a:ln>
                <a:solidFill>
                  <a:srgbClr val="3C3C3C"/>
                </a:solidFill>
                <a:effectLst/>
                <a:uLnTx/>
                <a:uFillTx/>
                <a:latin typeface="Arial Nova" panose="020B0504020202020204" pitchFamily="34" charset="0"/>
                <a:ea typeface="+mn-ea"/>
                <a:cs typeface="+mn-cs"/>
              </a:rPr>
              <a:t>omain</a:t>
            </a:r>
            <a:r>
              <a:rPr kumimoji="0" lang="en-GB" sz="1867" b="0" i="0" u="none" strike="noStrike" kern="1200" cap="none" spc="0" normalizeH="0" baseline="0" noProof="0" dirty="0">
                <a:ln>
                  <a:noFill/>
                </a:ln>
                <a:solidFill>
                  <a:srgbClr val="3C3C3C"/>
                </a:solidFill>
                <a:effectLst/>
                <a:uLnTx/>
                <a:uFillTx/>
                <a:latin typeface="Arial Nova" panose="020B0504020202020204" pitchFamily="34" charset="0"/>
                <a:ea typeface="+mn-ea"/>
                <a:cs typeface="+mn-cs"/>
              </a:rPr>
              <a:t> items are </a:t>
            </a:r>
            <a:r>
              <a:rPr kumimoji="0" lang="en-GB" sz="1867" b="0" i="0"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indicative of high-quality </a:t>
            </a:r>
            <a:r>
              <a:rPr lang="en-GB" sz="1867" dirty="0">
                <a:latin typeface="Arial Nova" panose="020B0504020202020204" pitchFamily="34" charset="0"/>
              </a:rPr>
              <a:t>IR</a:t>
            </a:r>
            <a:endParaRPr kumimoji="0" lang="en-GB" sz="1867" b="0" i="0" u="none" strike="noStrike" kern="1200" cap="none" spc="0" normalizeH="0" baseline="0" noProof="0" dirty="0">
              <a:ln>
                <a:noFill/>
              </a:ln>
              <a:effectLst/>
              <a:uLnTx/>
              <a:uFillTx/>
              <a:latin typeface="Arial Nova" panose="020B0504020202020204" pitchFamily="34" charset="0"/>
              <a:ea typeface="+mn-ea"/>
              <a:cs typeface="+mn-cs"/>
            </a:endParaRPr>
          </a:p>
          <a:p>
            <a:pPr marL="380990" indent="-380990">
              <a:buFont typeface="Arial Nova" panose="020B0504020202020204" pitchFamily="34" charset="0"/>
              <a:buChar char="-"/>
              <a:defRPr/>
            </a:pPr>
            <a:r>
              <a:rPr lang="en-GB" sz="1867" dirty="0" err="1">
                <a:solidFill>
                  <a:srgbClr val="3C3C3C"/>
                </a:solidFill>
                <a:latin typeface="Arial Nova" panose="020B0504020202020204" pitchFamily="34" charset="0"/>
              </a:rPr>
              <a:t>ImpResPAC</a:t>
            </a:r>
            <a:r>
              <a:rPr lang="en-GB" sz="1867" dirty="0">
                <a:solidFill>
                  <a:srgbClr val="3C3C3C"/>
                </a:solidFill>
                <a:latin typeface="Arial Nova" panose="020B0504020202020204" pitchFamily="34" charset="0"/>
              </a:rPr>
              <a:t> contains </a:t>
            </a:r>
            <a:r>
              <a:rPr lang="en-GB" sz="1867" dirty="0">
                <a:solidFill>
                  <a:srgbClr val="FF0000"/>
                </a:solidFill>
                <a:latin typeface="Arial Nova" panose="020B0504020202020204" pitchFamily="34" charset="0"/>
              </a:rPr>
              <a:t>71 domain items</a:t>
            </a:r>
          </a:p>
        </p:txBody>
      </p:sp>
    </p:spTree>
    <p:extLst>
      <p:ext uri="{BB962C8B-B14F-4D97-AF65-F5344CB8AC3E}">
        <p14:creationId xmlns:p14="http://schemas.microsoft.com/office/powerpoint/2010/main" val="2561896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95D72-1A31-4D20-98B4-41D4C84BCA45}"/>
              </a:ext>
            </a:extLst>
          </p:cNvPr>
          <p:cNvPicPr>
            <a:picLocks noChangeAspect="1"/>
          </p:cNvPicPr>
          <p:nvPr/>
        </p:nvPicPr>
        <p:blipFill rotWithShape="1">
          <a:blip r:embed="rId2"/>
          <a:srcRect l="51376" t="30756" r="11792" b="24026"/>
          <a:stretch/>
        </p:blipFill>
        <p:spPr>
          <a:xfrm>
            <a:off x="1943433" y="2802099"/>
            <a:ext cx="8824780" cy="3047027"/>
          </a:xfrm>
          <a:prstGeom prst="rect">
            <a:avLst/>
          </a:prstGeom>
          <a:ln>
            <a:solidFill>
              <a:schemeClr val="bg1">
                <a:lumMod val="65000"/>
              </a:schemeClr>
            </a:solidFill>
          </a:ln>
        </p:spPr>
      </p:pic>
      <p:sp>
        <p:nvSpPr>
          <p:cNvPr id="3" name="Title 2">
            <a:extLst>
              <a:ext uri="{FF2B5EF4-FFF2-40B4-BE49-F238E27FC236}">
                <a16:creationId xmlns:a16="http://schemas.microsoft.com/office/drawing/2014/main" id="{1CB6C901-23B3-4563-84C9-1A5D92B489A9}"/>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t>Implementation outcome domain</a:t>
            </a:r>
          </a:p>
        </p:txBody>
      </p:sp>
      <p:sp>
        <p:nvSpPr>
          <p:cNvPr id="22" name="Rectangle: Rounded Corners 21">
            <a:extLst>
              <a:ext uri="{FF2B5EF4-FFF2-40B4-BE49-F238E27FC236}">
                <a16:creationId xmlns:a16="http://schemas.microsoft.com/office/drawing/2014/main" id="{74A1F0B4-8A8F-495C-BFB8-4A384E8B6682}"/>
              </a:ext>
            </a:extLst>
          </p:cNvPr>
          <p:cNvSpPr/>
          <p:nvPr/>
        </p:nvSpPr>
        <p:spPr>
          <a:xfrm>
            <a:off x="4940489" y="2814836"/>
            <a:ext cx="1537648" cy="172265"/>
          </a:xfrm>
          <a:prstGeom prst="roundRect">
            <a:avLst/>
          </a:prstGeom>
          <a:noFill/>
          <a:ln w="127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GB" sz="3200"/>
          </a:p>
        </p:txBody>
      </p:sp>
      <p:pic>
        <p:nvPicPr>
          <p:cNvPr id="29" name="Picture 28">
            <a:extLst>
              <a:ext uri="{FF2B5EF4-FFF2-40B4-BE49-F238E27FC236}">
                <a16:creationId xmlns:a16="http://schemas.microsoft.com/office/drawing/2014/main" id="{AC935CD1-7CA7-49C5-A48B-730F066E7621}"/>
              </a:ext>
            </a:extLst>
          </p:cNvPr>
          <p:cNvPicPr>
            <a:picLocks noChangeAspect="1"/>
          </p:cNvPicPr>
          <p:nvPr/>
        </p:nvPicPr>
        <p:blipFill rotWithShape="1">
          <a:blip r:embed="rId3"/>
          <a:srcRect l="53194" t="33457" r="28889" b="54691"/>
          <a:stretch/>
        </p:blipFill>
        <p:spPr>
          <a:xfrm>
            <a:off x="532167" y="2114237"/>
            <a:ext cx="2184400" cy="406401"/>
          </a:xfrm>
          <a:prstGeom prst="rect">
            <a:avLst/>
          </a:prstGeom>
        </p:spPr>
      </p:pic>
      <p:pic>
        <p:nvPicPr>
          <p:cNvPr id="33" name="Picture 32">
            <a:extLst>
              <a:ext uri="{FF2B5EF4-FFF2-40B4-BE49-F238E27FC236}">
                <a16:creationId xmlns:a16="http://schemas.microsoft.com/office/drawing/2014/main" id="{4731BD80-8BD2-4713-B21F-6EC8A3D50A8D}"/>
              </a:ext>
            </a:extLst>
          </p:cNvPr>
          <p:cNvPicPr>
            <a:picLocks noChangeAspect="1"/>
          </p:cNvPicPr>
          <p:nvPr/>
        </p:nvPicPr>
        <p:blipFill rotWithShape="1">
          <a:blip r:embed="rId4"/>
          <a:srcRect l="56736" t="15177" r="7430" b="34692"/>
          <a:stretch/>
        </p:blipFill>
        <p:spPr>
          <a:xfrm>
            <a:off x="8520611" y="5074810"/>
            <a:ext cx="3149597" cy="1239287"/>
          </a:xfrm>
          <a:prstGeom prst="rect">
            <a:avLst/>
          </a:prstGeom>
          <a:ln>
            <a:solidFill>
              <a:schemeClr val="bg1">
                <a:lumMod val="65000"/>
              </a:schemeClr>
            </a:solidFill>
          </a:ln>
        </p:spPr>
      </p:pic>
      <p:sp>
        <p:nvSpPr>
          <p:cNvPr id="42" name="Rectangle: Rounded Corners 41">
            <a:extLst>
              <a:ext uri="{FF2B5EF4-FFF2-40B4-BE49-F238E27FC236}">
                <a16:creationId xmlns:a16="http://schemas.microsoft.com/office/drawing/2014/main" id="{E9C300AE-14D8-4404-BAE3-B7C0FF87103F}"/>
              </a:ext>
            </a:extLst>
          </p:cNvPr>
          <p:cNvSpPr/>
          <p:nvPr/>
        </p:nvSpPr>
        <p:spPr>
          <a:xfrm>
            <a:off x="7206018" y="3539321"/>
            <a:ext cx="136479" cy="200167"/>
          </a:xfrm>
          <a:prstGeom prst="roundRect">
            <a:avLst/>
          </a:prstGeom>
          <a:noFill/>
          <a:ln w="127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GB" sz="3200"/>
          </a:p>
        </p:txBody>
      </p:sp>
      <p:sp>
        <p:nvSpPr>
          <p:cNvPr id="43" name="Rectangle: Rounded Corners 42">
            <a:extLst>
              <a:ext uri="{FF2B5EF4-FFF2-40B4-BE49-F238E27FC236}">
                <a16:creationId xmlns:a16="http://schemas.microsoft.com/office/drawing/2014/main" id="{1FFB4AE5-26B8-4008-84B2-768C1EB57CE3}"/>
              </a:ext>
            </a:extLst>
          </p:cNvPr>
          <p:cNvSpPr/>
          <p:nvPr/>
        </p:nvSpPr>
        <p:spPr>
          <a:xfrm>
            <a:off x="3551450" y="4388514"/>
            <a:ext cx="136479" cy="200167"/>
          </a:xfrm>
          <a:prstGeom prst="roundRect">
            <a:avLst/>
          </a:prstGeom>
          <a:noFill/>
          <a:ln w="127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GB" sz="3200"/>
          </a:p>
        </p:txBody>
      </p:sp>
      <p:sp>
        <p:nvSpPr>
          <p:cNvPr id="45" name="Rectangle: Rounded Corners 44">
            <a:extLst>
              <a:ext uri="{FF2B5EF4-FFF2-40B4-BE49-F238E27FC236}">
                <a16:creationId xmlns:a16="http://schemas.microsoft.com/office/drawing/2014/main" id="{BAA14C2E-011E-46F2-B5FF-42DB4FF55147}"/>
              </a:ext>
            </a:extLst>
          </p:cNvPr>
          <p:cNvSpPr/>
          <p:nvPr/>
        </p:nvSpPr>
        <p:spPr>
          <a:xfrm>
            <a:off x="2377733" y="5580430"/>
            <a:ext cx="136479" cy="200167"/>
          </a:xfrm>
          <a:prstGeom prst="roundRect">
            <a:avLst/>
          </a:prstGeom>
          <a:noFill/>
          <a:ln w="127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GB" sz="3200"/>
          </a:p>
        </p:txBody>
      </p:sp>
      <p:cxnSp>
        <p:nvCxnSpPr>
          <p:cNvPr id="53" name="Straight Arrow Connector 52">
            <a:extLst>
              <a:ext uri="{FF2B5EF4-FFF2-40B4-BE49-F238E27FC236}">
                <a16:creationId xmlns:a16="http://schemas.microsoft.com/office/drawing/2014/main" id="{0291C7DC-9495-4643-A7CD-ACE76BB2334B}"/>
              </a:ext>
            </a:extLst>
          </p:cNvPr>
          <p:cNvCxnSpPr>
            <a:stCxn id="42" idx="2"/>
          </p:cNvCxnSpPr>
          <p:nvPr/>
        </p:nvCxnSpPr>
        <p:spPr>
          <a:xfrm>
            <a:off x="7274258" y="3739487"/>
            <a:ext cx="2488441" cy="1335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A916A95-D327-4307-B6D5-6382C13335B2}"/>
              </a:ext>
            </a:extLst>
          </p:cNvPr>
          <p:cNvCxnSpPr/>
          <p:nvPr/>
        </p:nvCxnSpPr>
        <p:spPr>
          <a:xfrm>
            <a:off x="3687928" y="4488596"/>
            <a:ext cx="4830549" cy="897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F0F6A5C-958D-4AF7-999B-C91AA6086B26}"/>
              </a:ext>
            </a:extLst>
          </p:cNvPr>
          <p:cNvCxnSpPr>
            <a:stCxn id="45" idx="3"/>
          </p:cNvCxnSpPr>
          <p:nvPr/>
        </p:nvCxnSpPr>
        <p:spPr>
          <a:xfrm>
            <a:off x="2514211" y="5680514"/>
            <a:ext cx="6004267" cy="242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7AD43B9-E701-48A8-BF41-20D43C580AA5}"/>
              </a:ext>
            </a:extLst>
          </p:cNvPr>
          <p:cNvCxnSpPr/>
          <p:nvPr/>
        </p:nvCxnSpPr>
        <p:spPr>
          <a:xfrm>
            <a:off x="2820538" y="2274627"/>
            <a:ext cx="2747749" cy="527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972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2E0BA1-238C-447E-865E-26D1BEF11FB8}"/>
              </a:ext>
            </a:extLst>
          </p:cNvPr>
          <p:cNvSpPr>
            <a:spLocks noGrp="1"/>
          </p:cNvSpPr>
          <p:nvPr>
            <p:ph type="body" sz="quarter" idx="20"/>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2133" dirty="0"/>
              <a:t>Each domain is scored 1-5</a:t>
            </a:r>
          </a:p>
          <a:p>
            <a:endParaRPr lang="en-GB" dirty="0"/>
          </a:p>
          <a:p>
            <a:endParaRPr lang="en-GB" dirty="0"/>
          </a:p>
          <a:p>
            <a:endParaRPr lang="en-GB" dirty="0"/>
          </a:p>
          <a:p>
            <a:endParaRPr lang="en-GB" dirty="0"/>
          </a:p>
          <a:p>
            <a:endParaRPr lang="en-GB" dirty="0"/>
          </a:p>
          <a:p>
            <a:endParaRPr lang="en-GB" dirty="0"/>
          </a:p>
          <a:p>
            <a:r>
              <a:rPr lang="en-GB" sz="2133" dirty="0"/>
              <a:t>Global ImpResPAC score = Median of applicable domain scores </a:t>
            </a:r>
          </a:p>
        </p:txBody>
      </p:sp>
      <p:sp>
        <p:nvSpPr>
          <p:cNvPr id="3" name="Title 2">
            <a:extLst>
              <a:ext uri="{FF2B5EF4-FFF2-40B4-BE49-F238E27FC236}">
                <a16:creationId xmlns:a16="http://schemas.microsoft.com/office/drawing/2014/main" id="{FDE8E5BA-5A95-4CA0-9E6E-AF4C4172D989}"/>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t>Scoring scale and anchors</a:t>
            </a:r>
          </a:p>
        </p:txBody>
      </p:sp>
      <p:pic>
        <p:nvPicPr>
          <p:cNvPr id="5" name="Picture 4">
            <a:extLst>
              <a:ext uri="{FF2B5EF4-FFF2-40B4-BE49-F238E27FC236}">
                <a16:creationId xmlns:a16="http://schemas.microsoft.com/office/drawing/2014/main" id="{2D3EE8A2-0230-4786-A58D-27315C8D48F1}"/>
              </a:ext>
            </a:extLst>
          </p:cNvPr>
          <p:cNvPicPr>
            <a:picLocks noChangeAspect="1"/>
          </p:cNvPicPr>
          <p:nvPr/>
        </p:nvPicPr>
        <p:blipFill rotWithShape="1">
          <a:blip r:embed="rId2"/>
          <a:srcRect l="60132" t="57602" r="9605" b="19474"/>
          <a:stretch/>
        </p:blipFill>
        <p:spPr>
          <a:xfrm>
            <a:off x="1251285" y="2871535"/>
            <a:ext cx="10138611" cy="2159967"/>
          </a:xfrm>
          <a:prstGeom prst="rect">
            <a:avLst/>
          </a:prstGeom>
        </p:spPr>
      </p:pic>
    </p:spTree>
    <p:extLst>
      <p:ext uri="{BB962C8B-B14F-4D97-AF65-F5344CB8AC3E}">
        <p14:creationId xmlns:p14="http://schemas.microsoft.com/office/powerpoint/2010/main" val="432442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EDDDCD-1085-4690-98F8-B5CA375E5F14}"/>
              </a:ext>
            </a:extLst>
          </p:cNvPr>
          <p:cNvPicPr>
            <a:picLocks noChangeAspect="1"/>
          </p:cNvPicPr>
          <p:nvPr/>
        </p:nvPicPr>
        <p:blipFill>
          <a:blip r:embed="rId2"/>
          <a:stretch>
            <a:fillRect/>
          </a:stretch>
        </p:blipFill>
        <p:spPr>
          <a:xfrm>
            <a:off x="4581220" y="3364570"/>
            <a:ext cx="2765323" cy="2015919"/>
          </a:xfrm>
          <a:prstGeom prst="rect">
            <a:avLst/>
          </a:prstGeom>
        </p:spPr>
      </p:pic>
      <p:sp>
        <p:nvSpPr>
          <p:cNvPr id="3" name="Title 2">
            <a:extLst>
              <a:ext uri="{FF2B5EF4-FFF2-40B4-BE49-F238E27FC236}">
                <a16:creationId xmlns:a16="http://schemas.microsoft.com/office/drawing/2014/main" id="{A27080E9-63C6-4C65-8259-A14C07FEBC35}"/>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err="1"/>
              <a:t>ImpResPAC</a:t>
            </a:r>
            <a:r>
              <a:rPr lang="en-GB" sz="3733" dirty="0"/>
              <a:t> Evaluation</a:t>
            </a:r>
          </a:p>
        </p:txBody>
      </p:sp>
      <p:pic>
        <p:nvPicPr>
          <p:cNvPr id="5" name="Picture 4">
            <a:extLst>
              <a:ext uri="{FF2B5EF4-FFF2-40B4-BE49-F238E27FC236}">
                <a16:creationId xmlns:a16="http://schemas.microsoft.com/office/drawing/2014/main" id="{897554E3-6AA3-46D7-8E08-37CA8222A492}"/>
              </a:ext>
            </a:extLst>
          </p:cNvPr>
          <p:cNvPicPr>
            <a:picLocks noChangeAspect="1"/>
          </p:cNvPicPr>
          <p:nvPr/>
        </p:nvPicPr>
        <p:blipFill rotWithShape="1">
          <a:blip r:embed="rId3"/>
          <a:srcRect l="60403" t="52366" r="30957" b="24119"/>
          <a:stretch/>
        </p:blipFill>
        <p:spPr>
          <a:xfrm>
            <a:off x="4581219" y="4193714"/>
            <a:ext cx="2765324" cy="2015919"/>
          </a:xfrm>
          <a:prstGeom prst="rect">
            <a:avLst/>
          </a:prstGeom>
        </p:spPr>
      </p:pic>
      <p:pic>
        <p:nvPicPr>
          <p:cNvPr id="9" name="Picture 8">
            <a:extLst>
              <a:ext uri="{FF2B5EF4-FFF2-40B4-BE49-F238E27FC236}">
                <a16:creationId xmlns:a16="http://schemas.microsoft.com/office/drawing/2014/main" id="{1D594008-2148-4AA5-9547-1BFA76E8B765}"/>
              </a:ext>
            </a:extLst>
          </p:cNvPr>
          <p:cNvPicPr>
            <a:picLocks noChangeAspect="1"/>
          </p:cNvPicPr>
          <p:nvPr/>
        </p:nvPicPr>
        <p:blipFill>
          <a:blip r:embed="rId4"/>
          <a:stretch>
            <a:fillRect/>
          </a:stretch>
        </p:blipFill>
        <p:spPr>
          <a:xfrm>
            <a:off x="951816" y="3180529"/>
            <a:ext cx="2588344" cy="1855140"/>
          </a:xfrm>
          <a:prstGeom prst="rect">
            <a:avLst/>
          </a:prstGeom>
        </p:spPr>
      </p:pic>
      <p:pic>
        <p:nvPicPr>
          <p:cNvPr id="11" name="Picture 10">
            <a:extLst>
              <a:ext uri="{FF2B5EF4-FFF2-40B4-BE49-F238E27FC236}">
                <a16:creationId xmlns:a16="http://schemas.microsoft.com/office/drawing/2014/main" id="{83E78210-E0C6-4C78-88A2-10FA42D6DFEC}"/>
              </a:ext>
            </a:extLst>
          </p:cNvPr>
          <p:cNvPicPr>
            <a:picLocks noChangeAspect="1"/>
          </p:cNvPicPr>
          <p:nvPr/>
        </p:nvPicPr>
        <p:blipFill>
          <a:blip r:embed="rId5"/>
          <a:stretch>
            <a:fillRect/>
          </a:stretch>
        </p:blipFill>
        <p:spPr>
          <a:xfrm>
            <a:off x="8208160" y="2376340"/>
            <a:ext cx="2779601" cy="2105321"/>
          </a:xfrm>
          <a:prstGeom prst="rect">
            <a:avLst/>
          </a:prstGeom>
        </p:spPr>
      </p:pic>
      <p:pic>
        <p:nvPicPr>
          <p:cNvPr id="12" name="Picture 11">
            <a:extLst>
              <a:ext uri="{FF2B5EF4-FFF2-40B4-BE49-F238E27FC236}">
                <a16:creationId xmlns:a16="http://schemas.microsoft.com/office/drawing/2014/main" id="{BD465CD9-69D1-4AE0-8E63-77A9F23239CA}"/>
              </a:ext>
            </a:extLst>
          </p:cNvPr>
          <p:cNvPicPr>
            <a:picLocks noChangeAspect="1"/>
          </p:cNvPicPr>
          <p:nvPr/>
        </p:nvPicPr>
        <p:blipFill rotWithShape="1">
          <a:blip r:embed="rId6"/>
          <a:srcRect l="33766" r="38435" b="11111"/>
          <a:stretch/>
        </p:blipFill>
        <p:spPr>
          <a:xfrm>
            <a:off x="951816" y="4193717"/>
            <a:ext cx="2588344" cy="2015919"/>
          </a:xfrm>
          <a:prstGeom prst="rect">
            <a:avLst/>
          </a:prstGeom>
        </p:spPr>
      </p:pic>
      <p:pic>
        <p:nvPicPr>
          <p:cNvPr id="13" name="Picture 12">
            <a:extLst>
              <a:ext uri="{FF2B5EF4-FFF2-40B4-BE49-F238E27FC236}">
                <a16:creationId xmlns:a16="http://schemas.microsoft.com/office/drawing/2014/main" id="{CAA0C4DA-25BE-4D38-BBF2-7F3AD9F4159C}"/>
              </a:ext>
            </a:extLst>
          </p:cNvPr>
          <p:cNvPicPr>
            <a:picLocks noChangeAspect="1"/>
          </p:cNvPicPr>
          <p:nvPr/>
        </p:nvPicPr>
        <p:blipFill rotWithShape="1">
          <a:blip r:embed="rId6"/>
          <a:srcRect l="67083" r="2890" b="6655"/>
          <a:stretch/>
        </p:blipFill>
        <p:spPr>
          <a:xfrm>
            <a:off x="8208160" y="4193715"/>
            <a:ext cx="2782529" cy="2015919"/>
          </a:xfrm>
          <a:prstGeom prst="rect">
            <a:avLst/>
          </a:prstGeom>
        </p:spPr>
      </p:pic>
      <p:sp>
        <p:nvSpPr>
          <p:cNvPr id="16" name="TextBox 15">
            <a:extLst>
              <a:ext uri="{FF2B5EF4-FFF2-40B4-BE49-F238E27FC236}">
                <a16:creationId xmlns:a16="http://schemas.microsoft.com/office/drawing/2014/main" id="{B2B11135-AA7A-4F0D-8E7D-FC18AC2440F8}"/>
              </a:ext>
            </a:extLst>
          </p:cNvPr>
          <p:cNvSpPr txBox="1"/>
          <p:nvPr/>
        </p:nvSpPr>
        <p:spPr>
          <a:xfrm>
            <a:off x="267929" y="1875609"/>
            <a:ext cx="11391904" cy="1488960"/>
          </a:xfrm>
          <a:prstGeom prst="rect">
            <a:avLst/>
          </a:prstGeom>
          <a:solidFill>
            <a:schemeClr val="bg1"/>
          </a:solidFill>
        </p:spPr>
        <p:txBody>
          <a:bodyPr wrap="square" lIns="288000" tIns="249600" rIns="288000" bIns="2496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a:buFont typeface="Arial Nova" panose="020B0504020202020204" pitchFamily="34" charset="0"/>
              <a:buChar char="-"/>
            </a:pPr>
            <a:r>
              <a:rPr lang="en-GB" sz="2133" b="1" i="0" dirty="0">
                <a:solidFill>
                  <a:schemeClr val="accent1"/>
                </a:solidFill>
                <a:latin typeface="Arial Nova" panose="020B0504020202020204" pitchFamily="34" charset="0"/>
                <a:cs typeface="Arial"/>
              </a:rPr>
              <a:t>83% </a:t>
            </a:r>
            <a:r>
              <a:rPr lang="en-GB" sz="2133" i="0" dirty="0">
                <a:latin typeface="Arial Nova" panose="020B0504020202020204" pitchFamily="34" charset="0"/>
                <a:cs typeface="Arial"/>
              </a:rPr>
              <a:t>of the EAP agreed or strongly agreed that </a:t>
            </a:r>
            <a:r>
              <a:rPr lang="en-GB" sz="2133" i="0" dirty="0" err="1">
                <a:latin typeface="Arial Nova" panose="020B0504020202020204" pitchFamily="34" charset="0"/>
                <a:cs typeface="Arial"/>
              </a:rPr>
              <a:t>ImpResPAC</a:t>
            </a:r>
            <a:r>
              <a:rPr lang="en-GB" sz="2133" i="0" dirty="0">
                <a:latin typeface="Arial Nova" panose="020B0504020202020204" pitchFamily="34" charset="0"/>
                <a:cs typeface="Arial"/>
              </a:rPr>
              <a:t> provides a </a:t>
            </a:r>
            <a:r>
              <a:rPr lang="en-GB" sz="2133" i="0" dirty="0">
                <a:solidFill>
                  <a:schemeClr val="accent1"/>
                </a:solidFill>
                <a:latin typeface="Arial Nova" panose="020B0504020202020204" pitchFamily="34" charset="0"/>
                <a:cs typeface="Arial"/>
              </a:rPr>
              <a:t>comprehensive, transparent and fair appraisal </a:t>
            </a:r>
            <a:r>
              <a:rPr lang="en-GB" sz="2133" i="0" dirty="0">
                <a:latin typeface="Arial Nova" panose="020B0504020202020204" pitchFamily="34" charset="0"/>
                <a:cs typeface="Arial"/>
              </a:rPr>
              <a:t>of the conceptual and methodological quality of implementation research proposals.  </a:t>
            </a:r>
          </a:p>
        </p:txBody>
      </p:sp>
    </p:spTree>
    <p:extLst>
      <p:ext uri="{BB962C8B-B14F-4D97-AF65-F5344CB8AC3E}">
        <p14:creationId xmlns:p14="http://schemas.microsoft.com/office/powerpoint/2010/main" val="1418848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FD4220-755D-4801-8F44-B048616715A8}"/>
              </a:ext>
            </a:extLst>
          </p:cNvPr>
          <p:cNvSpPr>
            <a:spLocks noGrp="1"/>
          </p:cNvSpPr>
          <p:nvPr>
            <p:ph type="body" sz="quarter" idx="20"/>
          </p:nvPr>
        </p:nvSpPr>
        <p:spPr>
          <a:xfrm>
            <a:off x="587024" y="1904109"/>
            <a:ext cx="7372315" cy="407855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1333"/>
              </a:spcAft>
            </a:pPr>
            <a:r>
              <a:rPr lang="en-GB" sz="1867" dirty="0">
                <a:latin typeface="Arial Nova" panose="020B0504020202020204" pitchFamily="34" charset="0"/>
                <a:ea typeface="Times New Roman" panose="02020603050405020304" pitchFamily="18" charset="0"/>
                <a:cs typeface="Arial" panose="020B0604020202020204" pitchFamily="34" charset="0"/>
              </a:rPr>
              <a:t>S</a:t>
            </a:r>
            <a:r>
              <a:rPr lang="en-GB" sz="1867" dirty="0">
                <a:effectLst/>
                <a:latin typeface="Arial Nova" panose="020B0504020202020204" pitchFamily="34" charset="0"/>
                <a:ea typeface="Times New Roman" panose="02020603050405020304" pitchFamily="18" charset="0"/>
                <a:cs typeface="Arial" panose="020B0604020202020204" pitchFamily="34" charset="0"/>
              </a:rPr>
              <a:t>upport </a:t>
            </a:r>
            <a:r>
              <a:rPr lang="en-GB" sz="1867"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research teams </a:t>
            </a:r>
            <a:r>
              <a:rPr lang="en-GB" sz="1867" dirty="0">
                <a:effectLst/>
                <a:latin typeface="Arial Nova" panose="020B0504020202020204" pitchFamily="34" charset="0"/>
                <a:ea typeface="Times New Roman" panose="02020603050405020304" pitchFamily="18" charset="0"/>
                <a:cs typeface="Arial" panose="020B0604020202020204" pitchFamily="34" charset="0"/>
              </a:rPr>
              <a:t>to identify </a:t>
            </a:r>
            <a:r>
              <a:rPr lang="en-GB" sz="1867"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strengths and weaknesses </a:t>
            </a:r>
            <a:r>
              <a:rPr lang="en-GB" sz="1867" dirty="0">
                <a:effectLst/>
                <a:latin typeface="Arial Nova" panose="020B0504020202020204" pitchFamily="34" charset="0"/>
                <a:ea typeface="Times New Roman" panose="02020603050405020304" pitchFamily="18" charset="0"/>
                <a:cs typeface="Arial" panose="020B0604020202020204" pitchFamily="34" charset="0"/>
              </a:rPr>
              <a:t>prior to funding submission</a:t>
            </a:r>
          </a:p>
          <a:p>
            <a:pPr>
              <a:spcAft>
                <a:spcPts val="1333"/>
              </a:spcAft>
            </a:pPr>
            <a:r>
              <a:rPr lang="en-GB" sz="1867" dirty="0">
                <a:latin typeface="Arial Nova" panose="020B0504020202020204" pitchFamily="34" charset="0"/>
                <a:ea typeface="Times New Roman" panose="02020603050405020304" pitchFamily="18" charset="0"/>
                <a:cs typeface="Arial" panose="020B0604020202020204" pitchFamily="34" charset="0"/>
              </a:rPr>
              <a:t>A</a:t>
            </a:r>
            <a:r>
              <a:rPr lang="en-GB" sz="1867" dirty="0">
                <a:effectLst/>
                <a:latin typeface="Arial Nova" panose="020B0504020202020204" pitchFamily="34" charset="0"/>
                <a:ea typeface="Times New Roman" panose="02020603050405020304" pitchFamily="18" charset="0"/>
                <a:cs typeface="Arial" panose="020B0604020202020204" pitchFamily="34" charset="0"/>
              </a:rPr>
              <a:t>id </a:t>
            </a:r>
            <a:r>
              <a:rPr lang="en-GB" sz="1867"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grant reviewers </a:t>
            </a:r>
            <a:r>
              <a:rPr lang="en-GB" sz="1867" dirty="0">
                <a:effectLst/>
                <a:latin typeface="Arial Nova" panose="020B0504020202020204" pitchFamily="34" charset="0"/>
                <a:ea typeface="Times New Roman" panose="02020603050405020304" pitchFamily="18" charset="0"/>
                <a:cs typeface="Arial" panose="020B0604020202020204" pitchFamily="34" charset="0"/>
              </a:rPr>
              <a:t>in identifying the </a:t>
            </a:r>
            <a:r>
              <a:rPr lang="en-GB" sz="1867"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most promising implementation research proposals</a:t>
            </a:r>
            <a:r>
              <a:rPr lang="en-GB" sz="1867" dirty="0">
                <a:effectLst/>
                <a:latin typeface="Arial Nova" panose="020B0504020202020204" pitchFamily="34" charset="0"/>
                <a:ea typeface="Times New Roman" panose="02020603050405020304" pitchFamily="18" charset="0"/>
                <a:cs typeface="Arial" panose="020B0604020202020204" pitchFamily="34" charset="0"/>
              </a:rPr>
              <a:t> for funding</a:t>
            </a:r>
          </a:p>
          <a:p>
            <a:pPr>
              <a:spcAft>
                <a:spcPts val="1333"/>
              </a:spcAft>
            </a:pPr>
            <a:r>
              <a:rPr lang="en-GB" sz="1867" dirty="0">
                <a:effectLst/>
                <a:latin typeface="Arial Nova" panose="020B0504020202020204" pitchFamily="34" charset="0"/>
                <a:ea typeface="Times New Roman" panose="02020603050405020304" pitchFamily="18" charset="0"/>
                <a:cs typeface="Arial" panose="020B0604020202020204" pitchFamily="34" charset="0"/>
              </a:rPr>
              <a:t>Serve as a valuable resource for </a:t>
            </a:r>
            <a:r>
              <a:rPr lang="en-GB" sz="1867"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educators</a:t>
            </a:r>
            <a:r>
              <a:rPr lang="en-GB" sz="1867" dirty="0">
                <a:effectLst/>
                <a:latin typeface="Arial Nova" panose="020B0504020202020204" pitchFamily="34" charset="0"/>
                <a:ea typeface="Times New Roman" panose="02020603050405020304" pitchFamily="18" charset="0"/>
                <a:cs typeface="Arial" panose="020B0604020202020204" pitchFamily="34" charset="0"/>
              </a:rPr>
              <a:t> in </a:t>
            </a:r>
            <a:r>
              <a:rPr lang="en-GB" sz="1867" dirty="0">
                <a:solidFill>
                  <a:srgbClr val="FF0000"/>
                </a:solidFill>
                <a:effectLst/>
                <a:latin typeface="Arial Nova" panose="020B0504020202020204" pitchFamily="34" charset="0"/>
                <a:ea typeface="Times New Roman" panose="02020603050405020304" pitchFamily="18" charset="0"/>
                <a:cs typeface="Arial" panose="020B0604020202020204" pitchFamily="34" charset="0"/>
              </a:rPr>
              <a:t>assessing proposals </a:t>
            </a:r>
            <a:r>
              <a:rPr lang="en-GB" sz="1867" dirty="0">
                <a:effectLst/>
                <a:latin typeface="Arial Nova" panose="020B0504020202020204" pitchFamily="34" charset="0"/>
                <a:ea typeface="Times New Roman" panose="02020603050405020304" pitchFamily="18" charset="0"/>
                <a:cs typeface="Arial" panose="020B0604020202020204" pitchFamily="34" charset="0"/>
              </a:rPr>
              <a:t>submitted within implementation science training and teaching programs</a:t>
            </a:r>
            <a:endParaRPr lang="en-GB" sz="1867" dirty="0">
              <a:latin typeface="Arial Nova" panose="020B0504020202020204" pitchFamily="34" charset="0"/>
              <a:ea typeface="Times New Roman" panose="02020603050405020304" pitchFamily="18" charset="0"/>
              <a:cs typeface="Arial" panose="020B0604020202020204" pitchFamily="34" charset="0"/>
            </a:endParaRPr>
          </a:p>
          <a:p>
            <a:pPr marL="0" indent="0">
              <a:spcAft>
                <a:spcPts val="1333"/>
              </a:spcAft>
              <a:buNone/>
            </a:pPr>
            <a:r>
              <a:rPr lang="en-GB" sz="3200" b="1" dirty="0">
                <a:solidFill>
                  <a:schemeClr val="accent1"/>
                </a:solidFill>
                <a:effectLst/>
                <a:latin typeface="Arial Nova" panose="020B0504020202020204" pitchFamily="34" charset="0"/>
                <a:ea typeface="Times New Roman" panose="02020603050405020304" pitchFamily="18" charset="0"/>
                <a:cs typeface="Arial" panose="020B0604020202020204" pitchFamily="34" charset="0"/>
              </a:rPr>
              <a:t>Future research </a:t>
            </a:r>
          </a:p>
          <a:p>
            <a:pPr>
              <a:spcAft>
                <a:spcPts val="1333"/>
              </a:spcAft>
            </a:pPr>
            <a:r>
              <a:rPr lang="en-GB" sz="1867" dirty="0">
                <a:effectLst/>
                <a:latin typeface="Arial Nova" panose="020B0504020202020204" pitchFamily="34" charset="0"/>
                <a:ea typeface="Times New Roman" panose="02020603050405020304" pitchFamily="18" charset="0"/>
                <a:cs typeface="Arial" panose="020B0604020202020204" pitchFamily="34" charset="0"/>
              </a:rPr>
              <a:t>Evaluate the usability and psychometric properties (reliability and validity) of ImpResPAC</a:t>
            </a:r>
          </a:p>
          <a:p>
            <a:pPr>
              <a:spcAft>
                <a:spcPts val="1333"/>
              </a:spcAft>
            </a:pPr>
            <a:endParaRPr lang="en-GB" sz="1867" dirty="0">
              <a:effectLst/>
              <a:latin typeface="Arial Nova" panose="020B0504020202020204" pitchFamily="34" charset="0"/>
              <a:ea typeface="Times New Roman" panose="02020603050405020304" pitchFamily="18" charset="0"/>
              <a:cs typeface="Arial" panose="020B0604020202020204" pitchFamily="34" charset="0"/>
            </a:endParaRPr>
          </a:p>
          <a:p>
            <a:pPr>
              <a:spcAft>
                <a:spcPts val="1333"/>
              </a:spcAft>
            </a:pPr>
            <a:endParaRPr lang="en-GB" sz="1867" dirty="0">
              <a:effectLst/>
              <a:latin typeface="Arial Nova" panose="020B0504020202020204" pitchFamily="34" charset="0"/>
              <a:ea typeface="Calibri" panose="020F0502020204030204" pitchFamily="34" charset="0"/>
              <a:cs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2ED5AC23-12FD-4677-84E7-5AAD8AC82D0F}"/>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t>Immediate benefits</a:t>
            </a:r>
          </a:p>
        </p:txBody>
      </p:sp>
      <p:pic>
        <p:nvPicPr>
          <p:cNvPr id="4" name="Picture 3">
            <a:extLst>
              <a:ext uri="{FF2B5EF4-FFF2-40B4-BE49-F238E27FC236}">
                <a16:creationId xmlns:a16="http://schemas.microsoft.com/office/drawing/2014/main" id="{01992E0A-0938-422E-B6C3-DC0B8DBD59A4}"/>
              </a:ext>
            </a:extLst>
          </p:cNvPr>
          <p:cNvPicPr>
            <a:picLocks noChangeAspect="1"/>
          </p:cNvPicPr>
          <p:nvPr/>
        </p:nvPicPr>
        <p:blipFill>
          <a:blip r:embed="rId3"/>
          <a:stretch>
            <a:fillRect/>
          </a:stretch>
        </p:blipFill>
        <p:spPr>
          <a:xfrm>
            <a:off x="9255679" y="845539"/>
            <a:ext cx="2466512" cy="1783247"/>
          </a:xfrm>
          <a:prstGeom prst="rect">
            <a:avLst/>
          </a:prstGeom>
        </p:spPr>
      </p:pic>
      <p:pic>
        <p:nvPicPr>
          <p:cNvPr id="5" name="Picture 4">
            <a:extLst>
              <a:ext uri="{FF2B5EF4-FFF2-40B4-BE49-F238E27FC236}">
                <a16:creationId xmlns:a16="http://schemas.microsoft.com/office/drawing/2014/main" id="{5DCC2EC1-93BE-4498-8910-ED94DC3C3E82}"/>
              </a:ext>
            </a:extLst>
          </p:cNvPr>
          <p:cNvPicPr>
            <a:picLocks noChangeAspect="1"/>
          </p:cNvPicPr>
          <p:nvPr/>
        </p:nvPicPr>
        <p:blipFill>
          <a:blip r:embed="rId4"/>
          <a:stretch>
            <a:fillRect/>
          </a:stretch>
        </p:blipFill>
        <p:spPr>
          <a:xfrm>
            <a:off x="7911769" y="1776297"/>
            <a:ext cx="2687820" cy="2016927"/>
          </a:xfrm>
          <a:prstGeom prst="rect">
            <a:avLst/>
          </a:prstGeom>
        </p:spPr>
      </p:pic>
      <p:pic>
        <p:nvPicPr>
          <p:cNvPr id="6" name="Picture 5">
            <a:extLst>
              <a:ext uri="{FF2B5EF4-FFF2-40B4-BE49-F238E27FC236}">
                <a16:creationId xmlns:a16="http://schemas.microsoft.com/office/drawing/2014/main" id="{7E0A164E-DEFB-4985-AAF5-628212ECEA80}"/>
              </a:ext>
            </a:extLst>
          </p:cNvPr>
          <p:cNvPicPr>
            <a:picLocks noChangeAspect="1"/>
          </p:cNvPicPr>
          <p:nvPr/>
        </p:nvPicPr>
        <p:blipFill>
          <a:blip r:embed="rId5"/>
          <a:stretch>
            <a:fillRect/>
          </a:stretch>
        </p:blipFill>
        <p:spPr>
          <a:xfrm>
            <a:off x="9145025" y="2701012"/>
            <a:ext cx="2687820" cy="2044987"/>
          </a:xfrm>
          <a:prstGeom prst="rect">
            <a:avLst/>
          </a:prstGeom>
        </p:spPr>
      </p:pic>
      <p:pic>
        <p:nvPicPr>
          <p:cNvPr id="9" name="Picture 8">
            <a:extLst>
              <a:ext uri="{FF2B5EF4-FFF2-40B4-BE49-F238E27FC236}">
                <a16:creationId xmlns:a16="http://schemas.microsoft.com/office/drawing/2014/main" id="{58D4B72A-EF67-4C5D-B5C9-6ED21659B86E}"/>
              </a:ext>
            </a:extLst>
          </p:cNvPr>
          <p:cNvPicPr>
            <a:picLocks noChangeAspect="1"/>
          </p:cNvPicPr>
          <p:nvPr/>
        </p:nvPicPr>
        <p:blipFill rotWithShape="1">
          <a:blip r:embed="rId6"/>
          <a:srcRect l="1313" t="3690" r="3036" b="37826"/>
          <a:stretch/>
        </p:blipFill>
        <p:spPr>
          <a:xfrm>
            <a:off x="7911768" y="5053782"/>
            <a:ext cx="4056931" cy="1425677"/>
          </a:xfrm>
          <a:prstGeom prst="rect">
            <a:avLst/>
          </a:prstGeom>
          <a:ln>
            <a:solidFill>
              <a:schemeClr val="bg1">
                <a:lumMod val="50000"/>
              </a:schemeClr>
            </a:solidFill>
          </a:ln>
        </p:spPr>
      </p:pic>
    </p:spTree>
    <p:extLst>
      <p:ext uri="{BB962C8B-B14F-4D97-AF65-F5344CB8AC3E}">
        <p14:creationId xmlns:p14="http://schemas.microsoft.com/office/powerpoint/2010/main" val="942347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36882C-C19D-4482-96ED-05681274680C}"/>
              </a:ext>
            </a:extLst>
          </p:cNvPr>
          <p:cNvSpPr>
            <a:spLocks noGrp="1"/>
          </p:cNvSpPr>
          <p:nvPr>
            <p:ph type="body" sz="quarter" idx="20"/>
          </p:nvPr>
        </p:nvSpPr>
        <p:spPr>
          <a:xfrm>
            <a:off x="6834594" y="5237417"/>
            <a:ext cx="4722007" cy="86441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lgn="ctr">
              <a:buNone/>
            </a:pPr>
            <a:r>
              <a:rPr lang="en-GB" sz="1600" dirty="0">
                <a:latin typeface="Arial Nova" panose="020B0504020202020204" pitchFamily="34" charset="0"/>
                <a:hlinkClick r:id="rId2"/>
              </a:rPr>
              <a:t>https://arc-sl.nihr.ac.uk/news-insights/latest-news/new-resource-appraise-quality-implementation-research-proposals</a:t>
            </a:r>
            <a:r>
              <a:rPr lang="en-GB" sz="1600" dirty="0">
                <a:latin typeface="Arial Nova" panose="020B0504020202020204" pitchFamily="34" charset="0"/>
              </a:rPr>
              <a:t> </a:t>
            </a:r>
          </a:p>
        </p:txBody>
      </p:sp>
      <p:sp>
        <p:nvSpPr>
          <p:cNvPr id="3" name="Title 2">
            <a:extLst>
              <a:ext uri="{FF2B5EF4-FFF2-40B4-BE49-F238E27FC236}">
                <a16:creationId xmlns:a16="http://schemas.microsoft.com/office/drawing/2014/main" id="{9F59BD9D-F2F7-454A-A90F-70CA5811DA30}"/>
              </a:ext>
            </a:extLst>
          </p:cNvPr>
          <p:cNvSpPr>
            <a:spLocks noGrp="1"/>
          </p:cNvSpPr>
          <p:nvPr>
            <p:ph type="title"/>
          </p:nvPr>
        </p:nvSpPr>
        <p:spPr>
          <a:xfrm>
            <a:off x="532168" y="1038780"/>
            <a:ext cx="11072809" cy="8653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733" dirty="0">
                <a:latin typeface="Arial Nova" panose="020B0504020202020204" pitchFamily="34" charset="0"/>
              </a:rPr>
              <a:t>Where to find out more… </a:t>
            </a:r>
          </a:p>
        </p:txBody>
      </p:sp>
      <p:pic>
        <p:nvPicPr>
          <p:cNvPr id="7" name="Picture 6">
            <a:extLst>
              <a:ext uri="{FF2B5EF4-FFF2-40B4-BE49-F238E27FC236}">
                <a16:creationId xmlns:a16="http://schemas.microsoft.com/office/drawing/2014/main" id="{E00BB387-9212-4DBB-BE48-AE9C779BBBFA}"/>
              </a:ext>
            </a:extLst>
          </p:cNvPr>
          <p:cNvPicPr>
            <a:picLocks noChangeAspect="1"/>
          </p:cNvPicPr>
          <p:nvPr/>
        </p:nvPicPr>
        <p:blipFill rotWithShape="1">
          <a:blip r:embed="rId3"/>
          <a:srcRect l="11753" t="25284" r="62152" b="20026"/>
          <a:stretch/>
        </p:blipFill>
        <p:spPr>
          <a:xfrm>
            <a:off x="7037103" y="2514600"/>
            <a:ext cx="4316991" cy="2544533"/>
          </a:xfrm>
          <a:prstGeom prst="rect">
            <a:avLst/>
          </a:prstGeom>
          <a:ln>
            <a:solidFill>
              <a:schemeClr val="tx1"/>
            </a:solidFill>
          </a:ln>
        </p:spPr>
      </p:pic>
      <p:pic>
        <p:nvPicPr>
          <p:cNvPr id="2050" name="Picture 2" descr="Implementation Science Communications">
            <a:extLst>
              <a:ext uri="{FF2B5EF4-FFF2-40B4-BE49-F238E27FC236}">
                <a16:creationId xmlns:a16="http://schemas.microsoft.com/office/drawing/2014/main" id="{87641530-4F51-4272-9E27-FF2DCD6D2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864" y="2241807"/>
            <a:ext cx="2730069" cy="38688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C1EDF9-2C1C-4F90-BCA1-0D0149F361D8}"/>
              </a:ext>
            </a:extLst>
          </p:cNvPr>
          <p:cNvPicPr>
            <a:picLocks noChangeAspect="1"/>
          </p:cNvPicPr>
          <p:nvPr/>
        </p:nvPicPr>
        <p:blipFill rotWithShape="1">
          <a:blip r:embed="rId5"/>
          <a:srcRect l="16987" t="18033" r="67644" b="10848"/>
          <a:stretch/>
        </p:blipFill>
        <p:spPr>
          <a:xfrm>
            <a:off x="532167" y="2241809"/>
            <a:ext cx="2972387" cy="3868815"/>
          </a:xfrm>
          <a:prstGeom prst="rect">
            <a:avLst/>
          </a:prstGeom>
          <a:ln>
            <a:solidFill>
              <a:schemeClr val="tx1"/>
            </a:solidFill>
          </a:ln>
        </p:spPr>
      </p:pic>
    </p:spTree>
    <p:extLst>
      <p:ext uri="{BB962C8B-B14F-4D97-AF65-F5344CB8AC3E}">
        <p14:creationId xmlns:p14="http://schemas.microsoft.com/office/powerpoint/2010/main" val="57007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Cathy Duggan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Nina Zipfel</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Megan Wainwright</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Louise Hull</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Monika </a:t>
            </a:r>
            <a:r>
              <a:rPr lang="en-US" sz="2000" dirty="0" err="1">
                <a:latin typeface="Calibri" panose="020F0502020204030204" pitchFamily="34" charset="0"/>
                <a:cs typeface="Calibri" panose="020F0502020204030204" pitchFamily="34" charset="0"/>
              </a:rPr>
              <a:t>Sztankay</a:t>
            </a:r>
            <a:r>
              <a:rPr lang="en-US" sz="2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45801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5962" y="519887"/>
            <a:ext cx="8786383" cy="1107996"/>
          </a:xfrm>
        </p:spPr>
        <p:txBody>
          <a:bodyPr/>
          <a:lstStyle/>
          <a:p>
            <a:r>
              <a:rPr lang="en-IE" dirty="0">
                <a:ea typeface="Tahoma" panose="020B0604030504040204" pitchFamily="34" charset="0"/>
              </a:rPr>
              <a:t>Implementation support tools</a:t>
            </a:r>
          </a:p>
          <a:p>
            <a:endParaRPr lang="en-IE" dirty="0"/>
          </a:p>
        </p:txBody>
      </p:sp>
      <p:pic>
        <p:nvPicPr>
          <p:cNvPr id="6" name="Picture 5"/>
          <p:cNvPicPr>
            <a:picLocks noChangeAspect="1"/>
          </p:cNvPicPr>
          <p:nvPr/>
        </p:nvPicPr>
        <p:blipFill>
          <a:blip r:embed="rId3"/>
          <a:stretch>
            <a:fillRect/>
          </a:stretch>
        </p:blipFill>
        <p:spPr>
          <a:xfrm>
            <a:off x="8033752" y="0"/>
            <a:ext cx="5194568" cy="6858000"/>
          </a:xfrm>
          <a:prstGeom prst="rect">
            <a:avLst/>
          </a:prstGeom>
        </p:spPr>
      </p:pic>
      <p:sp>
        <p:nvSpPr>
          <p:cNvPr id="4" name="Rounded Rectangle 3"/>
          <p:cNvSpPr/>
          <p:nvPr/>
        </p:nvSpPr>
        <p:spPr>
          <a:xfrm>
            <a:off x="450574" y="3519901"/>
            <a:ext cx="6467061" cy="1848679"/>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nSpc>
                <a:spcPct val="111000"/>
              </a:lnSpc>
              <a:spcAft>
                <a:spcPts val="1200"/>
              </a:spcAft>
            </a:pP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Throughout the standards development process, HIQA works to identify potential </a:t>
            </a:r>
            <a:r>
              <a:rPr lang="en-US" sz="1600" b="1" dirty="0">
                <a:solidFill>
                  <a:schemeClr val="tx1"/>
                </a:solidFill>
                <a:latin typeface="Arial" panose="020B0604020202020204" pitchFamily="34" charset="0"/>
                <a:ea typeface="Tahoma" panose="020B0604030504040204" pitchFamily="34" charset="0"/>
                <a:cs typeface="Arial" panose="020B0604020202020204" pitchFamily="34" charset="0"/>
              </a:rPr>
              <a:t>enablers and barriers </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to the implementation of the standards and addresses these within the standards or through the development of additional support tools. </a:t>
            </a:r>
          </a:p>
        </p:txBody>
      </p:sp>
      <p:sp>
        <p:nvSpPr>
          <p:cNvPr id="9" name="Rounded Rectangle 8"/>
          <p:cNvSpPr/>
          <p:nvPr/>
        </p:nvSpPr>
        <p:spPr>
          <a:xfrm>
            <a:off x="443948" y="1627883"/>
            <a:ext cx="6473687" cy="1729409"/>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nSpc>
                <a:spcPct val="111000"/>
              </a:lnSpc>
              <a:spcAft>
                <a:spcPts val="1200"/>
              </a:spcAft>
            </a:pPr>
            <a:r>
              <a:rPr lang="en-US" sz="1600" dirty="0">
                <a:latin typeface="Arial" panose="020B0604020202020204" pitchFamily="34" charset="0"/>
                <a:ea typeface="Tahoma" panose="020B0604030504040204" pitchFamily="34" charset="0"/>
                <a:cs typeface="Arial" panose="020B0604020202020204" pitchFamily="34" charset="0"/>
              </a:rPr>
              <a:t>HIQA develops implementation support tools to </a:t>
            </a:r>
            <a:r>
              <a:rPr lang="en-US" sz="1600" b="1" dirty="0">
                <a:latin typeface="Arial" panose="020B0604020202020204" pitchFamily="34" charset="0"/>
                <a:ea typeface="Tahoma" panose="020B0604030504040204" pitchFamily="34" charset="0"/>
                <a:cs typeface="Arial" panose="020B0604020202020204" pitchFamily="34" charset="0"/>
              </a:rPr>
              <a:t>assist </a:t>
            </a:r>
            <a:r>
              <a:rPr lang="en-US" sz="1600" dirty="0">
                <a:latin typeface="Arial" panose="020B0604020202020204" pitchFamily="34" charset="0"/>
                <a:ea typeface="Tahoma" panose="020B0604030504040204" pitchFamily="34" charset="0"/>
                <a:cs typeface="Arial" panose="020B0604020202020204" pitchFamily="34" charset="0"/>
              </a:rPr>
              <a:t>services and staff to </a:t>
            </a:r>
            <a:r>
              <a:rPr lang="en-US" sz="1600" b="1" dirty="0">
                <a:latin typeface="Arial" panose="020B0604020202020204" pitchFamily="34" charset="0"/>
                <a:ea typeface="Tahoma" panose="020B0604030504040204" pitchFamily="34" charset="0"/>
                <a:cs typeface="Arial" panose="020B0604020202020204" pitchFamily="34" charset="0"/>
              </a:rPr>
              <a:t>implement</a:t>
            </a:r>
            <a:r>
              <a:rPr lang="en-US" sz="1600" dirty="0">
                <a:latin typeface="Arial" panose="020B0604020202020204" pitchFamily="34" charset="0"/>
                <a:ea typeface="Tahoma" panose="020B0604030504040204" pitchFamily="34" charset="0"/>
                <a:cs typeface="Arial" panose="020B0604020202020204" pitchFamily="34" charset="0"/>
              </a:rPr>
              <a:t> the national standards in their setting.</a:t>
            </a:r>
          </a:p>
        </p:txBody>
      </p:sp>
      <p:sp>
        <p:nvSpPr>
          <p:cNvPr id="11" name="Rounded Rectangle 10"/>
          <p:cNvSpPr/>
          <p:nvPr/>
        </p:nvSpPr>
        <p:spPr>
          <a:xfrm>
            <a:off x="450574" y="5555627"/>
            <a:ext cx="6559826" cy="705413"/>
          </a:xfrm>
          <a:prstGeom prst="roundRect">
            <a:avLst/>
          </a:prstGeom>
          <a:solidFill>
            <a:srgbClr val="4CACC6"/>
          </a:solidFill>
          <a:ln>
            <a:solidFill>
              <a:srgbClr val="4C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dirty="0">
                <a:latin typeface="Arial" panose="020B0604020202020204" pitchFamily="34" charset="0"/>
                <a:cs typeface="Arial" panose="020B0604020202020204" pitchFamily="34" charset="0"/>
              </a:rPr>
              <a:t>Materials to support the implementation of national standards are available on </a:t>
            </a:r>
            <a:r>
              <a:rPr lang="en-IE" sz="1600" dirty="0">
                <a:solidFill>
                  <a:schemeClr val="bg1"/>
                </a:solidFill>
                <a:latin typeface="Arial" panose="020B0604020202020204" pitchFamily="34" charset="0"/>
                <a:cs typeface="Arial" panose="020B0604020202020204" pitchFamily="34" charset="0"/>
              </a:rPr>
              <a:t>HIQA’s Learning Hub   </a:t>
            </a:r>
            <a:r>
              <a:rPr lang="en-IE" sz="1600" dirty="0">
                <a:hlinkClick r:id="rId4"/>
              </a:rPr>
              <a:t>www.hiqa.ie/learning-hub</a:t>
            </a:r>
            <a:endParaRPr lang="en-I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61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9FA0"/>
          </a:solidFill>
        </p:spPr>
        <p:txBody>
          <a:bodyPr wrap="square" lIns="0" tIns="0" rIns="0" bIns="0" rtlCol="0"/>
          <a:lstStyle/>
          <a:p>
            <a:endParaRPr dirty="0"/>
          </a:p>
        </p:txBody>
      </p:sp>
      <p:sp>
        <p:nvSpPr>
          <p:cNvPr id="3" name="object 3"/>
          <p:cNvSpPr/>
          <p:nvPr/>
        </p:nvSpPr>
        <p:spPr>
          <a:xfrm>
            <a:off x="9036751" y="4020476"/>
            <a:ext cx="337185" cy="325120"/>
          </a:xfrm>
          <a:custGeom>
            <a:avLst/>
            <a:gdLst/>
            <a:ahLst/>
            <a:cxnLst/>
            <a:rect l="l" t="t" r="r" b="b"/>
            <a:pathLst>
              <a:path w="337184" h="325120">
                <a:moveTo>
                  <a:pt x="89282" y="7"/>
                </a:moveTo>
                <a:lnTo>
                  <a:pt x="42210" y="9504"/>
                </a:lnTo>
                <a:lnTo>
                  <a:pt x="6262" y="50514"/>
                </a:lnTo>
                <a:lnTo>
                  <a:pt x="0" y="84420"/>
                </a:lnTo>
                <a:lnTo>
                  <a:pt x="2741" y="117032"/>
                </a:lnTo>
                <a:lnTo>
                  <a:pt x="26526" y="175711"/>
                </a:lnTo>
                <a:lnTo>
                  <a:pt x="57900" y="217514"/>
                </a:lnTo>
                <a:lnTo>
                  <a:pt x="93137" y="256883"/>
                </a:lnTo>
                <a:lnTo>
                  <a:pt x="128974" y="292290"/>
                </a:lnTo>
                <a:lnTo>
                  <a:pt x="162149" y="322205"/>
                </a:lnTo>
                <a:lnTo>
                  <a:pt x="166238" y="324568"/>
                </a:lnTo>
                <a:lnTo>
                  <a:pt x="170785" y="324568"/>
                </a:lnTo>
                <a:lnTo>
                  <a:pt x="173058" y="323780"/>
                </a:lnTo>
                <a:lnTo>
                  <a:pt x="174887" y="322193"/>
                </a:lnTo>
                <a:lnTo>
                  <a:pt x="197292" y="301949"/>
                </a:lnTo>
                <a:lnTo>
                  <a:pt x="168499" y="301949"/>
                </a:lnTo>
                <a:lnTo>
                  <a:pt x="136976" y="273101"/>
                </a:lnTo>
                <a:lnTo>
                  <a:pt x="103824" y="239930"/>
                </a:lnTo>
                <a:lnTo>
                  <a:pt x="71448" y="203403"/>
                </a:lnTo>
                <a:lnTo>
                  <a:pt x="42693" y="164929"/>
                </a:lnTo>
                <a:lnTo>
                  <a:pt x="21825" y="113229"/>
                </a:lnTo>
                <a:lnTo>
                  <a:pt x="19337" y="84420"/>
                </a:lnTo>
                <a:lnTo>
                  <a:pt x="24456" y="57347"/>
                </a:lnTo>
                <a:lnTo>
                  <a:pt x="51532" y="26563"/>
                </a:lnTo>
                <a:lnTo>
                  <a:pt x="75802" y="19171"/>
                </a:lnTo>
                <a:lnTo>
                  <a:pt x="132070" y="19171"/>
                </a:lnTo>
                <a:lnTo>
                  <a:pt x="116912" y="8292"/>
                </a:lnTo>
                <a:lnTo>
                  <a:pt x="89282" y="7"/>
                </a:lnTo>
                <a:close/>
              </a:path>
              <a:path w="337184" h="325120">
                <a:moveTo>
                  <a:pt x="309907" y="19928"/>
                </a:moveTo>
                <a:lnTo>
                  <a:pt x="246781" y="19928"/>
                </a:lnTo>
                <a:lnTo>
                  <a:pt x="271432" y="21241"/>
                </a:lnTo>
                <a:lnTo>
                  <a:pt x="285414" y="26565"/>
                </a:lnTo>
                <a:lnTo>
                  <a:pt x="296947" y="34384"/>
                </a:lnTo>
                <a:lnTo>
                  <a:pt x="305994" y="44667"/>
                </a:lnTo>
                <a:lnTo>
                  <a:pt x="312517" y="57385"/>
                </a:lnTo>
                <a:lnTo>
                  <a:pt x="317626" y="84420"/>
                </a:lnTo>
                <a:lnTo>
                  <a:pt x="315120" y="113248"/>
                </a:lnTo>
                <a:lnTo>
                  <a:pt x="294216" y="164929"/>
                </a:lnTo>
                <a:lnTo>
                  <a:pt x="265604" y="203256"/>
                </a:lnTo>
                <a:lnTo>
                  <a:pt x="233272" y="239759"/>
                </a:lnTo>
                <a:lnTo>
                  <a:pt x="199862" y="273212"/>
                </a:lnTo>
                <a:lnTo>
                  <a:pt x="168499" y="301949"/>
                </a:lnTo>
                <a:lnTo>
                  <a:pt x="197292" y="301949"/>
                </a:lnTo>
                <a:lnTo>
                  <a:pt x="243980" y="256696"/>
                </a:lnTo>
                <a:lnTo>
                  <a:pt x="279170" y="217355"/>
                </a:lnTo>
                <a:lnTo>
                  <a:pt x="310396" y="175711"/>
                </a:lnTo>
                <a:lnTo>
                  <a:pt x="334226" y="116994"/>
                </a:lnTo>
                <a:lnTo>
                  <a:pt x="336970" y="84420"/>
                </a:lnTo>
                <a:lnTo>
                  <a:pt x="336943" y="82595"/>
                </a:lnTo>
                <a:lnTo>
                  <a:pt x="330684" y="50476"/>
                </a:lnTo>
                <a:lnTo>
                  <a:pt x="322012" y="33674"/>
                </a:lnTo>
                <a:lnTo>
                  <a:pt x="309977" y="19976"/>
                </a:lnTo>
                <a:close/>
              </a:path>
              <a:path w="337184" h="325120">
                <a:moveTo>
                  <a:pt x="132070" y="19171"/>
                </a:moveTo>
                <a:lnTo>
                  <a:pt x="80907" y="19171"/>
                </a:lnTo>
                <a:lnTo>
                  <a:pt x="101465" y="22973"/>
                </a:lnTo>
                <a:lnTo>
                  <a:pt x="121604" y="34384"/>
                </a:lnTo>
                <a:lnTo>
                  <a:pt x="141191" y="53295"/>
                </a:lnTo>
                <a:lnTo>
                  <a:pt x="160257" y="79750"/>
                </a:lnTo>
                <a:lnTo>
                  <a:pt x="162022" y="82607"/>
                </a:lnTo>
                <a:lnTo>
                  <a:pt x="165159" y="84334"/>
                </a:lnTo>
                <a:lnTo>
                  <a:pt x="171877" y="84334"/>
                </a:lnTo>
                <a:lnTo>
                  <a:pt x="174989" y="82595"/>
                </a:lnTo>
                <a:lnTo>
                  <a:pt x="176767" y="79737"/>
                </a:lnTo>
                <a:lnTo>
                  <a:pt x="193653" y="56941"/>
                </a:lnTo>
                <a:lnTo>
                  <a:pt x="168499" y="56941"/>
                </a:lnTo>
                <a:lnTo>
                  <a:pt x="143366" y="27287"/>
                </a:lnTo>
                <a:lnTo>
                  <a:pt x="132070" y="19171"/>
                </a:lnTo>
                <a:close/>
              </a:path>
              <a:path w="337184" h="325120">
                <a:moveTo>
                  <a:pt x="247652" y="0"/>
                </a:moveTo>
                <a:lnTo>
                  <a:pt x="219994" y="8301"/>
                </a:lnTo>
                <a:lnTo>
                  <a:pt x="193590" y="27295"/>
                </a:lnTo>
                <a:lnTo>
                  <a:pt x="168499" y="56941"/>
                </a:lnTo>
                <a:lnTo>
                  <a:pt x="193653" y="56941"/>
                </a:lnTo>
                <a:lnTo>
                  <a:pt x="199368" y="49225"/>
                </a:lnTo>
                <a:lnTo>
                  <a:pt x="222733" y="29272"/>
                </a:lnTo>
                <a:lnTo>
                  <a:pt x="246781" y="19928"/>
                </a:lnTo>
                <a:lnTo>
                  <a:pt x="309907" y="19928"/>
                </a:lnTo>
                <a:lnTo>
                  <a:pt x="294692" y="9494"/>
                </a:lnTo>
                <a:lnTo>
                  <a:pt x="276449" y="2458"/>
                </a:lnTo>
                <a:lnTo>
                  <a:pt x="247652" y="0"/>
                </a:lnTo>
                <a:close/>
              </a:path>
            </a:pathLst>
          </a:custGeom>
          <a:solidFill>
            <a:srgbClr val="95D5D6"/>
          </a:solidFill>
        </p:spPr>
        <p:txBody>
          <a:bodyPr wrap="square" lIns="0" tIns="0" rIns="0" bIns="0" rtlCol="0"/>
          <a:lstStyle/>
          <a:p>
            <a:endParaRPr dirty="0"/>
          </a:p>
        </p:txBody>
      </p:sp>
      <p:sp>
        <p:nvSpPr>
          <p:cNvPr id="4" name="object 4"/>
          <p:cNvSpPr/>
          <p:nvPr/>
        </p:nvSpPr>
        <p:spPr>
          <a:xfrm>
            <a:off x="9808105" y="5260626"/>
            <a:ext cx="337185" cy="325120"/>
          </a:xfrm>
          <a:custGeom>
            <a:avLst/>
            <a:gdLst/>
            <a:ahLst/>
            <a:cxnLst/>
            <a:rect l="l" t="t" r="r" b="b"/>
            <a:pathLst>
              <a:path w="337184" h="325120">
                <a:moveTo>
                  <a:pt x="89282" y="1"/>
                </a:moveTo>
                <a:lnTo>
                  <a:pt x="42210" y="9499"/>
                </a:lnTo>
                <a:lnTo>
                  <a:pt x="6262" y="50509"/>
                </a:lnTo>
                <a:lnTo>
                  <a:pt x="0" y="84415"/>
                </a:lnTo>
                <a:lnTo>
                  <a:pt x="2741" y="117027"/>
                </a:lnTo>
                <a:lnTo>
                  <a:pt x="26526" y="175706"/>
                </a:lnTo>
                <a:lnTo>
                  <a:pt x="57900" y="217508"/>
                </a:lnTo>
                <a:lnTo>
                  <a:pt x="93137" y="256878"/>
                </a:lnTo>
                <a:lnTo>
                  <a:pt x="128974" y="292284"/>
                </a:lnTo>
                <a:lnTo>
                  <a:pt x="162149" y="322200"/>
                </a:lnTo>
                <a:lnTo>
                  <a:pt x="166238" y="324562"/>
                </a:lnTo>
                <a:lnTo>
                  <a:pt x="170785" y="324562"/>
                </a:lnTo>
                <a:lnTo>
                  <a:pt x="173058" y="323775"/>
                </a:lnTo>
                <a:lnTo>
                  <a:pt x="174887" y="322187"/>
                </a:lnTo>
                <a:lnTo>
                  <a:pt x="197291" y="301944"/>
                </a:lnTo>
                <a:lnTo>
                  <a:pt x="168512" y="301944"/>
                </a:lnTo>
                <a:lnTo>
                  <a:pt x="136983" y="273098"/>
                </a:lnTo>
                <a:lnTo>
                  <a:pt x="103827" y="239925"/>
                </a:lnTo>
                <a:lnTo>
                  <a:pt x="71453" y="203397"/>
                </a:lnTo>
                <a:lnTo>
                  <a:pt x="42705" y="164923"/>
                </a:lnTo>
                <a:lnTo>
                  <a:pt x="21827" y="113228"/>
                </a:lnTo>
                <a:lnTo>
                  <a:pt x="19337" y="84415"/>
                </a:lnTo>
                <a:lnTo>
                  <a:pt x="24456" y="57342"/>
                </a:lnTo>
                <a:lnTo>
                  <a:pt x="51532" y="26552"/>
                </a:lnTo>
                <a:lnTo>
                  <a:pt x="75802" y="19165"/>
                </a:lnTo>
                <a:lnTo>
                  <a:pt x="132074" y="19165"/>
                </a:lnTo>
                <a:lnTo>
                  <a:pt x="116929" y="8291"/>
                </a:lnTo>
                <a:lnTo>
                  <a:pt x="89282" y="1"/>
                </a:lnTo>
                <a:close/>
              </a:path>
              <a:path w="337184" h="325120">
                <a:moveTo>
                  <a:pt x="309904" y="19917"/>
                </a:moveTo>
                <a:lnTo>
                  <a:pt x="246781" y="19917"/>
                </a:lnTo>
                <a:lnTo>
                  <a:pt x="271432" y="21235"/>
                </a:lnTo>
                <a:lnTo>
                  <a:pt x="285419" y="26560"/>
                </a:lnTo>
                <a:lnTo>
                  <a:pt x="296952" y="34378"/>
                </a:lnTo>
                <a:lnTo>
                  <a:pt x="305996" y="44662"/>
                </a:lnTo>
                <a:lnTo>
                  <a:pt x="312517" y="57380"/>
                </a:lnTo>
                <a:lnTo>
                  <a:pt x="317632" y="84415"/>
                </a:lnTo>
                <a:lnTo>
                  <a:pt x="315125" y="113242"/>
                </a:lnTo>
                <a:lnTo>
                  <a:pt x="294216" y="164923"/>
                </a:lnTo>
                <a:lnTo>
                  <a:pt x="265604" y="203256"/>
                </a:lnTo>
                <a:lnTo>
                  <a:pt x="233274" y="239758"/>
                </a:lnTo>
                <a:lnTo>
                  <a:pt x="199870" y="273206"/>
                </a:lnTo>
                <a:lnTo>
                  <a:pt x="168512" y="301944"/>
                </a:lnTo>
                <a:lnTo>
                  <a:pt x="197291" y="301944"/>
                </a:lnTo>
                <a:lnTo>
                  <a:pt x="243975" y="256690"/>
                </a:lnTo>
                <a:lnTo>
                  <a:pt x="279164" y="217349"/>
                </a:lnTo>
                <a:lnTo>
                  <a:pt x="310396" y="175706"/>
                </a:lnTo>
                <a:lnTo>
                  <a:pt x="334226" y="116989"/>
                </a:lnTo>
                <a:lnTo>
                  <a:pt x="336970" y="84415"/>
                </a:lnTo>
                <a:lnTo>
                  <a:pt x="336943" y="82589"/>
                </a:lnTo>
                <a:lnTo>
                  <a:pt x="330684" y="50471"/>
                </a:lnTo>
                <a:lnTo>
                  <a:pt x="322013" y="33669"/>
                </a:lnTo>
                <a:lnTo>
                  <a:pt x="309982" y="19970"/>
                </a:lnTo>
                <a:close/>
              </a:path>
              <a:path w="337184" h="325120">
                <a:moveTo>
                  <a:pt x="132074" y="19165"/>
                </a:moveTo>
                <a:lnTo>
                  <a:pt x="80907" y="19165"/>
                </a:lnTo>
                <a:lnTo>
                  <a:pt x="101465" y="22968"/>
                </a:lnTo>
                <a:lnTo>
                  <a:pt x="121604" y="34378"/>
                </a:lnTo>
                <a:lnTo>
                  <a:pt x="141191" y="53289"/>
                </a:lnTo>
                <a:lnTo>
                  <a:pt x="160257" y="79744"/>
                </a:lnTo>
                <a:lnTo>
                  <a:pt x="162035" y="82602"/>
                </a:lnTo>
                <a:lnTo>
                  <a:pt x="165159" y="84342"/>
                </a:lnTo>
                <a:lnTo>
                  <a:pt x="171890" y="84342"/>
                </a:lnTo>
                <a:lnTo>
                  <a:pt x="175001" y="82589"/>
                </a:lnTo>
                <a:lnTo>
                  <a:pt x="176779" y="79732"/>
                </a:lnTo>
                <a:lnTo>
                  <a:pt x="193659" y="56935"/>
                </a:lnTo>
                <a:lnTo>
                  <a:pt x="168512" y="56935"/>
                </a:lnTo>
                <a:lnTo>
                  <a:pt x="143374" y="27284"/>
                </a:lnTo>
                <a:lnTo>
                  <a:pt x="132074" y="19165"/>
                </a:lnTo>
                <a:close/>
              </a:path>
              <a:path w="337184" h="325120">
                <a:moveTo>
                  <a:pt x="247647" y="0"/>
                </a:moveTo>
                <a:lnTo>
                  <a:pt x="219997" y="8296"/>
                </a:lnTo>
                <a:lnTo>
                  <a:pt x="193595" y="27289"/>
                </a:lnTo>
                <a:lnTo>
                  <a:pt x="168512" y="56935"/>
                </a:lnTo>
                <a:lnTo>
                  <a:pt x="193659" y="56935"/>
                </a:lnTo>
                <a:lnTo>
                  <a:pt x="199373" y="49218"/>
                </a:lnTo>
                <a:lnTo>
                  <a:pt x="222734" y="29262"/>
                </a:lnTo>
                <a:lnTo>
                  <a:pt x="246781" y="19917"/>
                </a:lnTo>
                <a:lnTo>
                  <a:pt x="309904" y="19917"/>
                </a:lnTo>
                <a:lnTo>
                  <a:pt x="294697" y="9489"/>
                </a:lnTo>
                <a:lnTo>
                  <a:pt x="276449" y="2452"/>
                </a:lnTo>
                <a:lnTo>
                  <a:pt x="247647" y="0"/>
                </a:lnTo>
                <a:close/>
              </a:path>
            </a:pathLst>
          </a:custGeom>
          <a:solidFill>
            <a:srgbClr val="95D5D6"/>
          </a:solidFill>
        </p:spPr>
        <p:txBody>
          <a:bodyPr wrap="square" lIns="0" tIns="0" rIns="0" bIns="0" rtlCol="0"/>
          <a:lstStyle/>
          <a:p>
            <a:endParaRPr dirty="0"/>
          </a:p>
        </p:txBody>
      </p:sp>
      <p:sp>
        <p:nvSpPr>
          <p:cNvPr id="5" name="object 5"/>
          <p:cNvSpPr/>
          <p:nvPr/>
        </p:nvSpPr>
        <p:spPr>
          <a:xfrm>
            <a:off x="10643801" y="3209084"/>
            <a:ext cx="826769" cy="354330"/>
          </a:xfrm>
          <a:custGeom>
            <a:avLst/>
            <a:gdLst/>
            <a:ahLst/>
            <a:cxnLst/>
            <a:rect l="l" t="t" r="r" b="b"/>
            <a:pathLst>
              <a:path w="826770" h="354329">
                <a:moveTo>
                  <a:pt x="445693" y="0"/>
                </a:moveTo>
                <a:lnTo>
                  <a:pt x="441642" y="2755"/>
                </a:lnTo>
                <a:lnTo>
                  <a:pt x="382371" y="186613"/>
                </a:lnTo>
                <a:lnTo>
                  <a:pt x="4343" y="186613"/>
                </a:lnTo>
                <a:lnTo>
                  <a:pt x="0" y="190982"/>
                </a:lnTo>
                <a:lnTo>
                  <a:pt x="0" y="201701"/>
                </a:lnTo>
                <a:lnTo>
                  <a:pt x="4343" y="206057"/>
                </a:lnTo>
                <a:lnTo>
                  <a:pt x="393687" y="206057"/>
                </a:lnTo>
                <a:lnTo>
                  <a:pt x="397408" y="203339"/>
                </a:lnTo>
                <a:lnTo>
                  <a:pt x="447078" y="49276"/>
                </a:lnTo>
                <a:lnTo>
                  <a:pt x="504037" y="350494"/>
                </a:lnTo>
                <a:lnTo>
                  <a:pt x="507695" y="353745"/>
                </a:lnTo>
                <a:lnTo>
                  <a:pt x="512775" y="354063"/>
                </a:lnTo>
                <a:lnTo>
                  <a:pt x="516940" y="354063"/>
                </a:lnTo>
                <a:lnTo>
                  <a:pt x="520661" y="351396"/>
                </a:lnTo>
                <a:lnTo>
                  <a:pt x="589826" y="142976"/>
                </a:lnTo>
                <a:lnTo>
                  <a:pt x="619467" y="203936"/>
                </a:lnTo>
                <a:lnTo>
                  <a:pt x="622858" y="206057"/>
                </a:lnTo>
                <a:lnTo>
                  <a:pt x="822248" y="206057"/>
                </a:lnTo>
                <a:lnTo>
                  <a:pt x="826604" y="201701"/>
                </a:lnTo>
                <a:lnTo>
                  <a:pt x="826604" y="190982"/>
                </a:lnTo>
                <a:lnTo>
                  <a:pt x="822248" y="186613"/>
                </a:lnTo>
                <a:lnTo>
                  <a:pt x="632663" y="186613"/>
                </a:lnTo>
                <a:lnTo>
                  <a:pt x="595147" y="109435"/>
                </a:lnTo>
                <a:lnTo>
                  <a:pt x="591438" y="107264"/>
                </a:lnTo>
                <a:lnTo>
                  <a:pt x="583552" y="107797"/>
                </a:lnTo>
                <a:lnTo>
                  <a:pt x="580148" y="110426"/>
                </a:lnTo>
                <a:lnTo>
                  <a:pt x="515353" y="305701"/>
                </a:lnTo>
                <a:lnTo>
                  <a:pt x="458254" y="3797"/>
                </a:lnTo>
                <a:lnTo>
                  <a:pt x="454571" y="558"/>
                </a:lnTo>
                <a:lnTo>
                  <a:pt x="445693" y="0"/>
                </a:lnTo>
                <a:close/>
              </a:path>
            </a:pathLst>
          </a:custGeom>
          <a:solidFill>
            <a:srgbClr val="95D5D6"/>
          </a:solidFill>
        </p:spPr>
        <p:txBody>
          <a:bodyPr wrap="square" lIns="0" tIns="0" rIns="0" bIns="0" rtlCol="0"/>
          <a:lstStyle/>
          <a:p>
            <a:endParaRPr dirty="0"/>
          </a:p>
        </p:txBody>
      </p:sp>
      <p:sp>
        <p:nvSpPr>
          <p:cNvPr id="6" name="object 6"/>
          <p:cNvSpPr/>
          <p:nvPr/>
        </p:nvSpPr>
        <p:spPr>
          <a:xfrm>
            <a:off x="11319305" y="1920678"/>
            <a:ext cx="413384" cy="257810"/>
          </a:xfrm>
          <a:custGeom>
            <a:avLst/>
            <a:gdLst/>
            <a:ahLst/>
            <a:cxnLst/>
            <a:rect l="l" t="t" r="r" b="b"/>
            <a:pathLst>
              <a:path w="413384" h="257810">
                <a:moveTo>
                  <a:pt x="158419" y="0"/>
                </a:moveTo>
                <a:lnTo>
                  <a:pt x="154406" y="2895"/>
                </a:lnTo>
                <a:lnTo>
                  <a:pt x="110451" y="154381"/>
                </a:lnTo>
                <a:lnTo>
                  <a:pt x="4343" y="154381"/>
                </a:lnTo>
                <a:lnTo>
                  <a:pt x="0" y="158737"/>
                </a:lnTo>
                <a:lnTo>
                  <a:pt x="0" y="169468"/>
                </a:lnTo>
                <a:lnTo>
                  <a:pt x="4343" y="173812"/>
                </a:lnTo>
                <a:lnTo>
                  <a:pt x="122085" y="173812"/>
                </a:lnTo>
                <a:lnTo>
                  <a:pt x="125882" y="170954"/>
                </a:lnTo>
                <a:lnTo>
                  <a:pt x="160705" y="50926"/>
                </a:lnTo>
                <a:lnTo>
                  <a:pt x="200888" y="253809"/>
                </a:lnTo>
                <a:lnTo>
                  <a:pt x="204457" y="257009"/>
                </a:lnTo>
                <a:lnTo>
                  <a:pt x="209588" y="257390"/>
                </a:lnTo>
                <a:lnTo>
                  <a:pt x="213601" y="257390"/>
                </a:lnTo>
                <a:lnTo>
                  <a:pt x="217246" y="254914"/>
                </a:lnTo>
                <a:lnTo>
                  <a:pt x="266382" y="124434"/>
                </a:lnTo>
                <a:lnTo>
                  <a:pt x="286981" y="171526"/>
                </a:lnTo>
                <a:lnTo>
                  <a:pt x="290474" y="173812"/>
                </a:lnTo>
                <a:lnTo>
                  <a:pt x="409016" y="173812"/>
                </a:lnTo>
                <a:lnTo>
                  <a:pt x="413359" y="169468"/>
                </a:lnTo>
                <a:lnTo>
                  <a:pt x="413359" y="158737"/>
                </a:lnTo>
                <a:lnTo>
                  <a:pt x="409016" y="154381"/>
                </a:lnTo>
                <a:lnTo>
                  <a:pt x="300697" y="154381"/>
                </a:lnTo>
                <a:lnTo>
                  <a:pt x="273024" y="91135"/>
                </a:lnTo>
                <a:lnTo>
                  <a:pt x="269405" y="88849"/>
                </a:lnTo>
                <a:lnTo>
                  <a:pt x="261493" y="89039"/>
                </a:lnTo>
                <a:lnTo>
                  <a:pt x="258000" y="91516"/>
                </a:lnTo>
                <a:lnTo>
                  <a:pt x="212496" y="212356"/>
                </a:lnTo>
                <a:lnTo>
                  <a:pt x="171157" y="3606"/>
                </a:lnTo>
                <a:lnTo>
                  <a:pt x="167386" y="393"/>
                </a:lnTo>
                <a:lnTo>
                  <a:pt x="158419" y="0"/>
                </a:lnTo>
                <a:close/>
              </a:path>
            </a:pathLst>
          </a:custGeom>
          <a:solidFill>
            <a:srgbClr val="95D5D6"/>
          </a:solidFill>
        </p:spPr>
        <p:txBody>
          <a:bodyPr wrap="square" lIns="0" tIns="0" rIns="0" bIns="0" rtlCol="0"/>
          <a:lstStyle/>
          <a:p>
            <a:endParaRPr dirty="0"/>
          </a:p>
        </p:txBody>
      </p:sp>
      <p:sp>
        <p:nvSpPr>
          <p:cNvPr id="7" name="object 7"/>
          <p:cNvSpPr/>
          <p:nvPr/>
        </p:nvSpPr>
        <p:spPr>
          <a:xfrm>
            <a:off x="10682880" y="2447941"/>
            <a:ext cx="264795" cy="252095"/>
          </a:xfrm>
          <a:custGeom>
            <a:avLst/>
            <a:gdLst/>
            <a:ahLst/>
            <a:cxnLst/>
            <a:rect l="l" t="t" r="r" b="b"/>
            <a:pathLst>
              <a:path w="264795" h="252094">
                <a:moveTo>
                  <a:pt x="252666" y="0"/>
                </a:moveTo>
                <a:lnTo>
                  <a:pt x="243865" y="546"/>
                </a:lnTo>
                <a:lnTo>
                  <a:pt x="118948" y="141897"/>
                </a:lnTo>
                <a:lnTo>
                  <a:pt x="79654" y="92849"/>
                </a:lnTo>
                <a:lnTo>
                  <a:pt x="70891" y="91884"/>
                </a:lnTo>
                <a:lnTo>
                  <a:pt x="58877" y="101498"/>
                </a:lnTo>
                <a:lnTo>
                  <a:pt x="57911" y="110274"/>
                </a:lnTo>
                <a:lnTo>
                  <a:pt x="110121" y="175437"/>
                </a:lnTo>
                <a:lnTo>
                  <a:pt x="113969" y="177355"/>
                </a:lnTo>
                <a:lnTo>
                  <a:pt x="122402" y="177457"/>
                </a:lnTo>
                <a:lnTo>
                  <a:pt x="126212" y="175742"/>
                </a:lnTo>
                <a:lnTo>
                  <a:pt x="208978" y="82105"/>
                </a:lnTo>
                <a:lnTo>
                  <a:pt x="208978" y="224231"/>
                </a:lnTo>
                <a:lnTo>
                  <a:pt x="27863" y="224231"/>
                </a:lnTo>
                <a:lnTo>
                  <a:pt x="27863" y="43116"/>
                </a:lnTo>
                <a:lnTo>
                  <a:pt x="179654" y="43116"/>
                </a:lnTo>
                <a:lnTo>
                  <a:pt x="187350" y="43116"/>
                </a:lnTo>
                <a:lnTo>
                  <a:pt x="193586" y="36880"/>
                </a:lnTo>
                <a:lnTo>
                  <a:pt x="193586" y="21488"/>
                </a:lnTo>
                <a:lnTo>
                  <a:pt x="187350" y="15252"/>
                </a:lnTo>
                <a:lnTo>
                  <a:pt x="6235" y="15252"/>
                </a:lnTo>
                <a:lnTo>
                  <a:pt x="0" y="21488"/>
                </a:lnTo>
                <a:lnTo>
                  <a:pt x="0" y="245846"/>
                </a:lnTo>
                <a:lnTo>
                  <a:pt x="6235" y="252094"/>
                </a:lnTo>
                <a:lnTo>
                  <a:pt x="230593" y="252094"/>
                </a:lnTo>
                <a:lnTo>
                  <a:pt x="236842" y="245846"/>
                </a:lnTo>
                <a:lnTo>
                  <a:pt x="236842" y="58432"/>
                </a:lnTo>
                <a:lnTo>
                  <a:pt x="235902" y="55676"/>
                </a:lnTo>
                <a:lnTo>
                  <a:pt x="234314" y="53416"/>
                </a:lnTo>
                <a:lnTo>
                  <a:pt x="264744" y="18999"/>
                </a:lnTo>
                <a:lnTo>
                  <a:pt x="264198" y="10198"/>
                </a:lnTo>
                <a:lnTo>
                  <a:pt x="252666" y="0"/>
                </a:lnTo>
                <a:close/>
              </a:path>
            </a:pathLst>
          </a:custGeom>
          <a:solidFill>
            <a:srgbClr val="95D5D6"/>
          </a:solidFill>
        </p:spPr>
        <p:txBody>
          <a:bodyPr wrap="square" lIns="0" tIns="0" rIns="0" bIns="0" rtlCol="0"/>
          <a:lstStyle/>
          <a:p>
            <a:endParaRPr dirty="0"/>
          </a:p>
        </p:txBody>
      </p:sp>
      <p:grpSp>
        <p:nvGrpSpPr>
          <p:cNvPr id="8" name="object 8"/>
          <p:cNvGrpSpPr/>
          <p:nvPr/>
        </p:nvGrpSpPr>
        <p:grpSpPr>
          <a:xfrm>
            <a:off x="10612311" y="2142765"/>
            <a:ext cx="891540" cy="892175"/>
            <a:chOff x="10612311" y="2142765"/>
            <a:chExt cx="891540" cy="892175"/>
          </a:xfrm>
        </p:grpSpPr>
        <p:pic>
          <p:nvPicPr>
            <p:cNvPr id="9" name="object 9"/>
            <p:cNvPicPr/>
            <p:nvPr/>
          </p:nvPicPr>
          <p:blipFill>
            <a:blip r:embed="rId4" cstate="print"/>
            <a:stretch>
              <a:fillRect/>
            </a:stretch>
          </p:blipFill>
          <p:spPr>
            <a:xfrm>
              <a:off x="11377866" y="2630303"/>
              <a:ext cx="125387" cy="211099"/>
            </a:xfrm>
            <a:prstGeom prst="rect">
              <a:avLst/>
            </a:prstGeom>
          </p:spPr>
        </p:pic>
        <p:sp>
          <p:nvSpPr>
            <p:cNvPr id="10" name="object 10"/>
            <p:cNvSpPr/>
            <p:nvPr/>
          </p:nvSpPr>
          <p:spPr>
            <a:xfrm>
              <a:off x="10612311" y="2142769"/>
              <a:ext cx="877569" cy="892175"/>
            </a:xfrm>
            <a:custGeom>
              <a:avLst/>
              <a:gdLst/>
              <a:ahLst/>
              <a:cxnLst/>
              <a:rect l="l" t="t" r="r" b="b"/>
              <a:pathLst>
                <a:path w="877570" h="892175">
                  <a:moveTo>
                    <a:pt x="571195" y="111455"/>
                  </a:moveTo>
                  <a:lnTo>
                    <a:pt x="444474" y="111455"/>
                  </a:lnTo>
                  <a:lnTo>
                    <a:pt x="444474" y="77558"/>
                  </a:lnTo>
                  <a:lnTo>
                    <a:pt x="416610" y="51447"/>
                  </a:lnTo>
                  <a:lnTo>
                    <a:pt x="416610" y="89623"/>
                  </a:lnTo>
                  <a:lnTo>
                    <a:pt x="416610" y="111455"/>
                  </a:lnTo>
                  <a:lnTo>
                    <a:pt x="221564" y="111455"/>
                  </a:lnTo>
                  <a:lnTo>
                    <a:pt x="221564" y="89623"/>
                  </a:lnTo>
                  <a:lnTo>
                    <a:pt x="287439" y="27863"/>
                  </a:lnTo>
                  <a:lnTo>
                    <a:pt x="350723" y="27863"/>
                  </a:lnTo>
                  <a:lnTo>
                    <a:pt x="416610" y="89623"/>
                  </a:lnTo>
                  <a:lnTo>
                    <a:pt x="416610" y="51447"/>
                  </a:lnTo>
                  <a:lnTo>
                    <a:pt x="391464" y="27863"/>
                  </a:lnTo>
                  <a:lnTo>
                    <a:pt x="361746" y="0"/>
                  </a:lnTo>
                  <a:lnTo>
                    <a:pt x="276428" y="0"/>
                  </a:lnTo>
                  <a:lnTo>
                    <a:pt x="193700" y="77558"/>
                  </a:lnTo>
                  <a:lnTo>
                    <a:pt x="193700" y="111455"/>
                  </a:lnTo>
                  <a:lnTo>
                    <a:pt x="69646" y="111455"/>
                  </a:lnTo>
                  <a:lnTo>
                    <a:pt x="69646" y="294386"/>
                  </a:lnTo>
                  <a:lnTo>
                    <a:pt x="97510" y="294386"/>
                  </a:lnTo>
                  <a:lnTo>
                    <a:pt x="97510" y="139306"/>
                  </a:lnTo>
                  <a:lnTo>
                    <a:pt x="543331" y="139306"/>
                  </a:lnTo>
                  <a:lnTo>
                    <a:pt x="543331" y="250761"/>
                  </a:lnTo>
                  <a:lnTo>
                    <a:pt x="571195" y="250761"/>
                  </a:lnTo>
                  <a:lnTo>
                    <a:pt x="571195" y="139306"/>
                  </a:lnTo>
                  <a:lnTo>
                    <a:pt x="571195" y="111455"/>
                  </a:lnTo>
                  <a:close/>
                </a:path>
                <a:path w="877570" h="892175">
                  <a:moveTo>
                    <a:pt x="640854" y="42418"/>
                  </a:moveTo>
                  <a:lnTo>
                    <a:pt x="459066" y="42418"/>
                  </a:lnTo>
                  <a:lnTo>
                    <a:pt x="459066" y="69088"/>
                  </a:lnTo>
                  <a:lnTo>
                    <a:pt x="612990" y="69088"/>
                  </a:lnTo>
                  <a:lnTo>
                    <a:pt x="612990" y="278638"/>
                  </a:lnTo>
                  <a:lnTo>
                    <a:pt x="640854" y="278638"/>
                  </a:lnTo>
                  <a:lnTo>
                    <a:pt x="640854" y="69088"/>
                  </a:lnTo>
                  <a:lnTo>
                    <a:pt x="640854" y="42418"/>
                  </a:lnTo>
                  <a:close/>
                </a:path>
                <a:path w="877570" h="892175">
                  <a:moveTo>
                    <a:pt x="877138" y="449656"/>
                  </a:moveTo>
                  <a:lnTo>
                    <a:pt x="873963" y="433959"/>
                  </a:lnTo>
                  <a:lnTo>
                    <a:pt x="865162" y="420598"/>
                  </a:lnTo>
                  <a:lnTo>
                    <a:pt x="851496" y="411365"/>
                  </a:lnTo>
                  <a:lnTo>
                    <a:pt x="851154" y="411226"/>
                  </a:lnTo>
                  <a:lnTo>
                    <a:pt x="851154" y="448144"/>
                  </a:lnTo>
                  <a:lnTo>
                    <a:pt x="846785" y="458685"/>
                  </a:lnTo>
                  <a:lnTo>
                    <a:pt x="844092" y="461365"/>
                  </a:lnTo>
                  <a:lnTo>
                    <a:pt x="837272" y="464172"/>
                  </a:lnTo>
                  <a:lnTo>
                    <a:pt x="833564" y="464197"/>
                  </a:lnTo>
                  <a:lnTo>
                    <a:pt x="830173" y="462838"/>
                  </a:lnTo>
                  <a:lnTo>
                    <a:pt x="735317" y="419011"/>
                  </a:lnTo>
                  <a:lnTo>
                    <a:pt x="690981" y="397649"/>
                  </a:lnTo>
                  <a:lnTo>
                    <a:pt x="639610" y="370484"/>
                  </a:lnTo>
                  <a:lnTo>
                    <a:pt x="606945" y="337705"/>
                  </a:lnTo>
                  <a:lnTo>
                    <a:pt x="748131" y="397700"/>
                  </a:lnTo>
                  <a:lnTo>
                    <a:pt x="847775" y="439991"/>
                  </a:lnTo>
                  <a:lnTo>
                    <a:pt x="851154" y="448144"/>
                  </a:lnTo>
                  <a:lnTo>
                    <a:pt x="851154" y="411226"/>
                  </a:lnTo>
                  <a:lnTo>
                    <a:pt x="678154" y="337705"/>
                  </a:lnTo>
                  <a:lnTo>
                    <a:pt x="555155" y="285432"/>
                  </a:lnTo>
                  <a:lnTo>
                    <a:pt x="554596" y="285229"/>
                  </a:lnTo>
                  <a:lnTo>
                    <a:pt x="503161" y="233654"/>
                  </a:lnTo>
                  <a:lnTo>
                    <a:pt x="495820" y="226301"/>
                  </a:lnTo>
                  <a:lnTo>
                    <a:pt x="490664" y="221119"/>
                  </a:lnTo>
                  <a:lnTo>
                    <a:pt x="475246" y="210400"/>
                  </a:lnTo>
                  <a:lnTo>
                    <a:pt x="457682" y="205905"/>
                  </a:lnTo>
                  <a:lnTo>
                    <a:pt x="439953" y="207784"/>
                  </a:lnTo>
                  <a:lnTo>
                    <a:pt x="424040" y="216179"/>
                  </a:lnTo>
                  <a:lnTo>
                    <a:pt x="423583" y="216560"/>
                  </a:lnTo>
                  <a:lnTo>
                    <a:pt x="423583" y="291757"/>
                  </a:lnTo>
                  <a:lnTo>
                    <a:pt x="423113" y="291934"/>
                  </a:lnTo>
                  <a:lnTo>
                    <a:pt x="363880" y="264477"/>
                  </a:lnTo>
                  <a:lnTo>
                    <a:pt x="346265" y="242709"/>
                  </a:lnTo>
                  <a:lnTo>
                    <a:pt x="374396" y="238645"/>
                  </a:lnTo>
                  <a:lnTo>
                    <a:pt x="406044" y="252958"/>
                  </a:lnTo>
                  <a:lnTo>
                    <a:pt x="406819" y="262763"/>
                  </a:lnTo>
                  <a:lnTo>
                    <a:pt x="409524" y="272148"/>
                  </a:lnTo>
                  <a:lnTo>
                    <a:pt x="414045" y="280797"/>
                  </a:lnTo>
                  <a:lnTo>
                    <a:pt x="420281" y="288442"/>
                  </a:lnTo>
                  <a:lnTo>
                    <a:pt x="423583" y="291757"/>
                  </a:lnTo>
                  <a:lnTo>
                    <a:pt x="423583" y="216560"/>
                  </a:lnTo>
                  <a:lnTo>
                    <a:pt x="420433" y="219125"/>
                  </a:lnTo>
                  <a:lnTo>
                    <a:pt x="417309" y="222542"/>
                  </a:lnTo>
                  <a:lnTo>
                    <a:pt x="414705" y="226301"/>
                  </a:lnTo>
                  <a:lnTo>
                    <a:pt x="379755" y="210489"/>
                  </a:lnTo>
                  <a:lnTo>
                    <a:pt x="377075" y="210108"/>
                  </a:lnTo>
                  <a:lnTo>
                    <a:pt x="313067" y="219341"/>
                  </a:lnTo>
                  <a:lnTo>
                    <a:pt x="308876" y="222669"/>
                  </a:lnTo>
                  <a:lnTo>
                    <a:pt x="305219" y="232003"/>
                  </a:lnTo>
                  <a:lnTo>
                    <a:pt x="306044" y="237286"/>
                  </a:lnTo>
                  <a:lnTo>
                    <a:pt x="345592" y="286169"/>
                  </a:lnTo>
                  <a:lnTo>
                    <a:pt x="347294" y="287489"/>
                  </a:lnTo>
                  <a:lnTo>
                    <a:pt x="398868" y="311404"/>
                  </a:lnTo>
                  <a:lnTo>
                    <a:pt x="392645" y="325843"/>
                  </a:lnTo>
                  <a:lnTo>
                    <a:pt x="391325" y="341274"/>
                  </a:lnTo>
                  <a:lnTo>
                    <a:pt x="394919" y="356400"/>
                  </a:lnTo>
                  <a:lnTo>
                    <a:pt x="403415" y="369963"/>
                  </a:lnTo>
                  <a:lnTo>
                    <a:pt x="396443" y="372338"/>
                  </a:lnTo>
                  <a:lnTo>
                    <a:pt x="389890" y="376288"/>
                  </a:lnTo>
                  <a:lnTo>
                    <a:pt x="384327" y="381850"/>
                  </a:lnTo>
                  <a:lnTo>
                    <a:pt x="373672" y="397649"/>
                  </a:lnTo>
                  <a:lnTo>
                    <a:pt x="369785" y="415671"/>
                  </a:lnTo>
                  <a:lnTo>
                    <a:pt x="372719" y="433870"/>
                  </a:lnTo>
                  <a:lnTo>
                    <a:pt x="382549" y="450215"/>
                  </a:lnTo>
                  <a:lnTo>
                    <a:pt x="383044" y="450748"/>
                  </a:lnTo>
                  <a:lnTo>
                    <a:pt x="387248" y="454952"/>
                  </a:lnTo>
                  <a:lnTo>
                    <a:pt x="379552" y="458139"/>
                  </a:lnTo>
                  <a:lnTo>
                    <a:pt x="354164" y="488188"/>
                  </a:lnTo>
                  <a:lnTo>
                    <a:pt x="352183" y="503212"/>
                  </a:lnTo>
                  <a:lnTo>
                    <a:pt x="354838" y="518401"/>
                  </a:lnTo>
                  <a:lnTo>
                    <a:pt x="397992" y="578535"/>
                  </a:lnTo>
                  <a:lnTo>
                    <a:pt x="425589" y="612267"/>
                  </a:lnTo>
                  <a:lnTo>
                    <a:pt x="454304" y="644347"/>
                  </a:lnTo>
                  <a:lnTo>
                    <a:pt x="484073" y="674700"/>
                  </a:lnTo>
                  <a:lnTo>
                    <a:pt x="514807" y="703262"/>
                  </a:lnTo>
                  <a:lnTo>
                    <a:pt x="514807" y="794105"/>
                  </a:lnTo>
                  <a:lnTo>
                    <a:pt x="307403" y="794105"/>
                  </a:lnTo>
                  <a:lnTo>
                    <a:pt x="307403" y="651992"/>
                  </a:lnTo>
                  <a:lnTo>
                    <a:pt x="307403" y="628319"/>
                  </a:lnTo>
                  <a:lnTo>
                    <a:pt x="306463" y="625576"/>
                  </a:lnTo>
                  <a:lnTo>
                    <a:pt x="304888" y="623316"/>
                  </a:lnTo>
                  <a:lnTo>
                    <a:pt x="335318" y="588886"/>
                  </a:lnTo>
                  <a:lnTo>
                    <a:pt x="334759" y="580085"/>
                  </a:lnTo>
                  <a:lnTo>
                    <a:pt x="323240" y="569899"/>
                  </a:lnTo>
                  <a:lnTo>
                    <a:pt x="314426" y="570433"/>
                  </a:lnTo>
                  <a:lnTo>
                    <a:pt x="189509" y="711771"/>
                  </a:lnTo>
                  <a:lnTo>
                    <a:pt x="150228" y="662736"/>
                  </a:lnTo>
                  <a:lnTo>
                    <a:pt x="141452" y="661758"/>
                  </a:lnTo>
                  <a:lnTo>
                    <a:pt x="129451" y="671385"/>
                  </a:lnTo>
                  <a:lnTo>
                    <a:pt x="128473" y="680148"/>
                  </a:lnTo>
                  <a:lnTo>
                    <a:pt x="180682" y="745324"/>
                  </a:lnTo>
                  <a:lnTo>
                    <a:pt x="184531" y="747242"/>
                  </a:lnTo>
                  <a:lnTo>
                    <a:pt x="188645" y="747344"/>
                  </a:lnTo>
                  <a:lnTo>
                    <a:pt x="192976" y="747344"/>
                  </a:lnTo>
                  <a:lnTo>
                    <a:pt x="196773" y="745642"/>
                  </a:lnTo>
                  <a:lnTo>
                    <a:pt x="226707" y="711771"/>
                  </a:lnTo>
                  <a:lnTo>
                    <a:pt x="279539" y="651992"/>
                  </a:lnTo>
                  <a:lnTo>
                    <a:pt x="279539" y="794105"/>
                  </a:lnTo>
                  <a:lnTo>
                    <a:pt x="98437" y="794105"/>
                  </a:lnTo>
                  <a:lnTo>
                    <a:pt x="98437" y="613003"/>
                  </a:lnTo>
                  <a:lnTo>
                    <a:pt x="257911" y="613003"/>
                  </a:lnTo>
                  <a:lnTo>
                    <a:pt x="264160" y="606767"/>
                  </a:lnTo>
                  <a:lnTo>
                    <a:pt x="264160" y="591375"/>
                  </a:lnTo>
                  <a:lnTo>
                    <a:pt x="257911" y="585139"/>
                  </a:lnTo>
                  <a:lnTo>
                    <a:pt x="76796" y="585139"/>
                  </a:lnTo>
                  <a:lnTo>
                    <a:pt x="70573" y="591375"/>
                  </a:lnTo>
                  <a:lnTo>
                    <a:pt x="70573" y="815428"/>
                  </a:lnTo>
                  <a:lnTo>
                    <a:pt x="76327" y="821461"/>
                  </a:lnTo>
                  <a:lnTo>
                    <a:pt x="83591" y="821931"/>
                  </a:lnTo>
                  <a:lnTo>
                    <a:pt x="542671" y="821969"/>
                  </a:lnTo>
                  <a:lnTo>
                    <a:pt x="542671" y="794105"/>
                  </a:lnTo>
                  <a:lnTo>
                    <a:pt x="542671" y="726909"/>
                  </a:lnTo>
                  <a:lnTo>
                    <a:pt x="552958" y="735190"/>
                  </a:lnTo>
                  <a:lnTo>
                    <a:pt x="563359" y="743381"/>
                  </a:lnTo>
                  <a:lnTo>
                    <a:pt x="573862" y="751484"/>
                  </a:lnTo>
                  <a:lnTo>
                    <a:pt x="584466" y="759472"/>
                  </a:lnTo>
                  <a:lnTo>
                    <a:pt x="584466" y="863765"/>
                  </a:lnTo>
                  <a:lnTo>
                    <a:pt x="27863" y="863765"/>
                  </a:lnTo>
                  <a:lnTo>
                    <a:pt x="27863" y="69659"/>
                  </a:lnTo>
                  <a:lnTo>
                    <a:pt x="181114" y="69659"/>
                  </a:lnTo>
                  <a:lnTo>
                    <a:pt x="181114" y="41795"/>
                  </a:lnTo>
                  <a:lnTo>
                    <a:pt x="0" y="41795"/>
                  </a:lnTo>
                  <a:lnTo>
                    <a:pt x="0" y="891628"/>
                  </a:lnTo>
                  <a:lnTo>
                    <a:pt x="612330" y="891628"/>
                  </a:lnTo>
                  <a:lnTo>
                    <a:pt x="612330" y="863765"/>
                  </a:lnTo>
                  <a:lnTo>
                    <a:pt x="612330" y="779665"/>
                  </a:lnTo>
                  <a:lnTo>
                    <a:pt x="618693" y="784148"/>
                  </a:lnTo>
                  <a:lnTo>
                    <a:pt x="625094" y="788593"/>
                  </a:lnTo>
                  <a:lnTo>
                    <a:pt x="684085" y="828560"/>
                  </a:lnTo>
                  <a:lnTo>
                    <a:pt x="710844" y="855306"/>
                  </a:lnTo>
                  <a:lnTo>
                    <a:pt x="714400" y="856665"/>
                  </a:lnTo>
                  <a:lnTo>
                    <a:pt x="721537" y="856665"/>
                  </a:lnTo>
                  <a:lnTo>
                    <a:pt x="725106" y="855294"/>
                  </a:lnTo>
                  <a:lnTo>
                    <a:pt x="732929" y="847471"/>
                  </a:lnTo>
                  <a:lnTo>
                    <a:pt x="733234" y="839393"/>
                  </a:lnTo>
                  <a:lnTo>
                    <a:pt x="728459" y="833564"/>
                  </a:lnTo>
                  <a:lnTo>
                    <a:pt x="728141" y="833208"/>
                  </a:lnTo>
                  <a:lnTo>
                    <a:pt x="702221" y="807288"/>
                  </a:lnTo>
                  <a:lnTo>
                    <a:pt x="701548" y="806729"/>
                  </a:lnTo>
                  <a:lnTo>
                    <a:pt x="661581" y="779665"/>
                  </a:lnTo>
                  <a:lnTo>
                    <a:pt x="647153" y="769886"/>
                  </a:lnTo>
                  <a:lnTo>
                    <a:pt x="602221" y="737971"/>
                  </a:lnTo>
                  <a:lnTo>
                    <a:pt x="558761" y="704113"/>
                  </a:lnTo>
                  <a:lnTo>
                    <a:pt x="521982" y="672249"/>
                  </a:lnTo>
                  <a:lnTo>
                    <a:pt x="486498" y="637755"/>
                  </a:lnTo>
                  <a:lnTo>
                    <a:pt x="452450" y="600748"/>
                  </a:lnTo>
                  <a:lnTo>
                    <a:pt x="419938" y="561365"/>
                  </a:lnTo>
                  <a:lnTo>
                    <a:pt x="384606" y="516178"/>
                  </a:lnTo>
                  <a:lnTo>
                    <a:pt x="380098" y="502983"/>
                  </a:lnTo>
                  <a:lnTo>
                    <a:pt x="380834" y="496366"/>
                  </a:lnTo>
                  <a:lnTo>
                    <a:pt x="383590" y="490474"/>
                  </a:lnTo>
                  <a:lnTo>
                    <a:pt x="387781" y="484517"/>
                  </a:lnTo>
                  <a:lnTo>
                    <a:pt x="394728" y="480695"/>
                  </a:lnTo>
                  <a:lnTo>
                    <a:pt x="407987" y="479894"/>
                  </a:lnTo>
                  <a:lnTo>
                    <a:pt x="413410" y="481634"/>
                  </a:lnTo>
                  <a:lnTo>
                    <a:pt x="417385" y="485076"/>
                  </a:lnTo>
                  <a:lnTo>
                    <a:pt x="456196" y="523900"/>
                  </a:lnTo>
                  <a:lnTo>
                    <a:pt x="459765" y="525259"/>
                  </a:lnTo>
                  <a:lnTo>
                    <a:pt x="466902" y="525259"/>
                  </a:lnTo>
                  <a:lnTo>
                    <a:pt x="470458" y="523900"/>
                  </a:lnTo>
                  <a:lnTo>
                    <a:pt x="478624" y="515734"/>
                  </a:lnTo>
                  <a:lnTo>
                    <a:pt x="478624" y="506920"/>
                  </a:lnTo>
                  <a:lnTo>
                    <a:pt x="451599" y="479894"/>
                  </a:lnTo>
                  <a:lnTo>
                    <a:pt x="439140" y="467423"/>
                  </a:lnTo>
                  <a:lnTo>
                    <a:pt x="438404" y="466648"/>
                  </a:lnTo>
                  <a:lnTo>
                    <a:pt x="437667" y="465912"/>
                  </a:lnTo>
                  <a:lnTo>
                    <a:pt x="436892" y="465188"/>
                  </a:lnTo>
                  <a:lnTo>
                    <a:pt x="403034" y="431330"/>
                  </a:lnTo>
                  <a:lnTo>
                    <a:pt x="398856" y="424167"/>
                  </a:lnTo>
                  <a:lnTo>
                    <a:pt x="397649" y="416242"/>
                  </a:lnTo>
                  <a:lnTo>
                    <a:pt x="399376" y="408419"/>
                  </a:lnTo>
                  <a:lnTo>
                    <a:pt x="404025" y="401548"/>
                  </a:lnTo>
                  <a:lnTo>
                    <a:pt x="411238" y="396760"/>
                  </a:lnTo>
                  <a:lnTo>
                    <a:pt x="419442" y="395173"/>
                  </a:lnTo>
                  <a:lnTo>
                    <a:pt x="427659" y="396760"/>
                  </a:lnTo>
                  <a:lnTo>
                    <a:pt x="434873" y="401548"/>
                  </a:lnTo>
                  <a:lnTo>
                    <a:pt x="506704" y="473392"/>
                  </a:lnTo>
                  <a:lnTo>
                    <a:pt x="510273" y="474751"/>
                  </a:lnTo>
                  <a:lnTo>
                    <a:pt x="517410" y="474751"/>
                  </a:lnTo>
                  <a:lnTo>
                    <a:pt x="520966" y="473392"/>
                  </a:lnTo>
                  <a:lnTo>
                    <a:pt x="529132" y="465226"/>
                  </a:lnTo>
                  <a:lnTo>
                    <a:pt x="529018" y="456298"/>
                  </a:lnTo>
                  <a:lnTo>
                    <a:pt x="467893" y="395173"/>
                  </a:lnTo>
                  <a:lnTo>
                    <a:pt x="425132" y="352412"/>
                  </a:lnTo>
                  <a:lnTo>
                    <a:pt x="420560" y="345516"/>
                  </a:lnTo>
                  <a:lnTo>
                    <a:pt x="419036" y="337667"/>
                  </a:lnTo>
                  <a:lnTo>
                    <a:pt x="420598" y="329793"/>
                  </a:lnTo>
                  <a:lnTo>
                    <a:pt x="425221" y="322859"/>
                  </a:lnTo>
                  <a:lnTo>
                    <a:pt x="432104" y="318287"/>
                  </a:lnTo>
                  <a:lnTo>
                    <a:pt x="439940" y="316763"/>
                  </a:lnTo>
                  <a:lnTo>
                    <a:pt x="447789" y="318287"/>
                  </a:lnTo>
                  <a:lnTo>
                    <a:pt x="454685" y="322859"/>
                  </a:lnTo>
                  <a:lnTo>
                    <a:pt x="558685" y="426847"/>
                  </a:lnTo>
                  <a:lnTo>
                    <a:pt x="567499" y="426847"/>
                  </a:lnTo>
                  <a:lnTo>
                    <a:pt x="578383" y="415975"/>
                  </a:lnTo>
                  <a:lnTo>
                    <a:pt x="578383" y="407149"/>
                  </a:lnTo>
                  <a:lnTo>
                    <a:pt x="487997" y="316763"/>
                  </a:lnTo>
                  <a:lnTo>
                    <a:pt x="463169" y="291934"/>
                  </a:lnTo>
                  <a:lnTo>
                    <a:pt x="435825" y="264591"/>
                  </a:lnTo>
                  <a:lnTo>
                    <a:pt x="433603" y="258826"/>
                  </a:lnTo>
                  <a:lnTo>
                    <a:pt x="434200" y="246989"/>
                  </a:lnTo>
                  <a:lnTo>
                    <a:pt x="456234" y="233654"/>
                  </a:lnTo>
                  <a:lnTo>
                    <a:pt x="463994" y="235839"/>
                  </a:lnTo>
                  <a:lnTo>
                    <a:pt x="470916" y="240766"/>
                  </a:lnTo>
                  <a:lnTo>
                    <a:pt x="618947" y="389216"/>
                  </a:lnTo>
                  <a:lnTo>
                    <a:pt x="623062" y="392899"/>
                  </a:lnTo>
                  <a:lnTo>
                    <a:pt x="658253" y="412508"/>
                  </a:lnTo>
                  <a:lnTo>
                    <a:pt x="700074" y="433057"/>
                  </a:lnTo>
                  <a:lnTo>
                    <a:pt x="769899" y="465924"/>
                  </a:lnTo>
                  <a:lnTo>
                    <a:pt x="819378" y="488530"/>
                  </a:lnTo>
                  <a:lnTo>
                    <a:pt x="829906" y="491718"/>
                  </a:lnTo>
                  <a:lnTo>
                    <a:pt x="840740" y="491718"/>
                  </a:lnTo>
                  <a:lnTo>
                    <a:pt x="873950" y="465912"/>
                  </a:lnTo>
                  <a:lnTo>
                    <a:pt x="874280" y="464197"/>
                  </a:lnTo>
                  <a:lnTo>
                    <a:pt x="877138" y="449656"/>
                  </a:lnTo>
                  <a:close/>
                </a:path>
              </a:pathLst>
            </a:custGeom>
            <a:solidFill>
              <a:srgbClr val="95D5D6"/>
            </a:solidFill>
          </p:spPr>
          <p:txBody>
            <a:bodyPr wrap="square" lIns="0" tIns="0" rIns="0" bIns="0" rtlCol="0"/>
            <a:lstStyle/>
            <a:p>
              <a:endParaRPr dirty="0"/>
            </a:p>
          </p:txBody>
        </p:sp>
      </p:grpSp>
      <p:sp>
        <p:nvSpPr>
          <p:cNvPr id="11" name="object 11"/>
          <p:cNvSpPr/>
          <p:nvPr/>
        </p:nvSpPr>
        <p:spPr>
          <a:xfrm>
            <a:off x="11564696" y="2300744"/>
            <a:ext cx="611505" cy="631825"/>
          </a:xfrm>
          <a:custGeom>
            <a:avLst/>
            <a:gdLst/>
            <a:ahLst/>
            <a:cxnLst/>
            <a:rect l="l" t="t" r="r" b="b"/>
            <a:pathLst>
              <a:path w="611504" h="631825">
                <a:moveTo>
                  <a:pt x="274078" y="171831"/>
                </a:moveTo>
                <a:lnTo>
                  <a:pt x="269367" y="167106"/>
                </a:lnTo>
                <a:lnTo>
                  <a:pt x="263537" y="167106"/>
                </a:lnTo>
                <a:lnTo>
                  <a:pt x="257708" y="167106"/>
                </a:lnTo>
                <a:lnTo>
                  <a:pt x="252996" y="171831"/>
                </a:lnTo>
                <a:lnTo>
                  <a:pt x="252996" y="183476"/>
                </a:lnTo>
                <a:lnTo>
                  <a:pt x="257708" y="188188"/>
                </a:lnTo>
                <a:lnTo>
                  <a:pt x="269367" y="188188"/>
                </a:lnTo>
                <a:lnTo>
                  <a:pt x="274078" y="183476"/>
                </a:lnTo>
                <a:lnTo>
                  <a:pt x="274078" y="171831"/>
                </a:lnTo>
                <a:close/>
              </a:path>
              <a:path w="611504" h="631825">
                <a:moveTo>
                  <a:pt x="316242" y="171818"/>
                </a:moveTo>
                <a:lnTo>
                  <a:pt x="311518" y="167106"/>
                </a:lnTo>
                <a:lnTo>
                  <a:pt x="299885" y="167106"/>
                </a:lnTo>
                <a:lnTo>
                  <a:pt x="295160" y="171818"/>
                </a:lnTo>
                <a:lnTo>
                  <a:pt x="295160" y="183476"/>
                </a:lnTo>
                <a:lnTo>
                  <a:pt x="299885" y="188188"/>
                </a:lnTo>
                <a:lnTo>
                  <a:pt x="311518" y="188188"/>
                </a:lnTo>
                <a:lnTo>
                  <a:pt x="316242" y="183476"/>
                </a:lnTo>
                <a:lnTo>
                  <a:pt x="316242" y="177647"/>
                </a:lnTo>
                <a:lnTo>
                  <a:pt x="316242" y="171818"/>
                </a:lnTo>
                <a:close/>
              </a:path>
              <a:path w="611504" h="631825">
                <a:moveTo>
                  <a:pt x="358406" y="171818"/>
                </a:moveTo>
                <a:lnTo>
                  <a:pt x="353682" y="167106"/>
                </a:lnTo>
                <a:lnTo>
                  <a:pt x="342036" y="167106"/>
                </a:lnTo>
                <a:lnTo>
                  <a:pt x="337324" y="171818"/>
                </a:lnTo>
                <a:lnTo>
                  <a:pt x="337324" y="183476"/>
                </a:lnTo>
                <a:lnTo>
                  <a:pt x="342036" y="188188"/>
                </a:lnTo>
                <a:lnTo>
                  <a:pt x="353682" y="188188"/>
                </a:lnTo>
                <a:lnTo>
                  <a:pt x="358406" y="183476"/>
                </a:lnTo>
                <a:lnTo>
                  <a:pt x="358406" y="177647"/>
                </a:lnTo>
                <a:lnTo>
                  <a:pt x="358406" y="171818"/>
                </a:lnTo>
                <a:close/>
              </a:path>
              <a:path w="611504" h="631825">
                <a:moveTo>
                  <a:pt x="611403" y="207111"/>
                </a:moveTo>
                <a:lnTo>
                  <a:pt x="611390" y="206565"/>
                </a:lnTo>
                <a:lnTo>
                  <a:pt x="605701" y="163931"/>
                </a:lnTo>
                <a:lnTo>
                  <a:pt x="591870" y="123926"/>
                </a:lnTo>
                <a:lnTo>
                  <a:pt x="590308" y="121285"/>
                </a:lnTo>
                <a:lnTo>
                  <a:pt x="590308" y="207111"/>
                </a:lnTo>
                <a:lnTo>
                  <a:pt x="584542" y="250482"/>
                </a:lnTo>
                <a:lnTo>
                  <a:pt x="571144" y="307695"/>
                </a:lnTo>
                <a:lnTo>
                  <a:pt x="553948" y="369087"/>
                </a:lnTo>
                <a:lnTo>
                  <a:pt x="536803" y="425094"/>
                </a:lnTo>
                <a:lnTo>
                  <a:pt x="523570" y="466153"/>
                </a:lnTo>
                <a:lnTo>
                  <a:pt x="517677" y="483743"/>
                </a:lnTo>
                <a:lnTo>
                  <a:pt x="517486" y="484886"/>
                </a:lnTo>
                <a:lnTo>
                  <a:pt x="517486" y="610450"/>
                </a:lnTo>
                <a:lnTo>
                  <a:pt x="316242" y="610450"/>
                </a:lnTo>
                <a:lnTo>
                  <a:pt x="316242" y="546493"/>
                </a:lnTo>
                <a:lnTo>
                  <a:pt x="340982" y="544449"/>
                </a:lnTo>
                <a:lnTo>
                  <a:pt x="365188" y="540258"/>
                </a:lnTo>
                <a:lnTo>
                  <a:pt x="388594" y="533984"/>
                </a:lnTo>
                <a:lnTo>
                  <a:pt x="411010" y="525640"/>
                </a:lnTo>
                <a:lnTo>
                  <a:pt x="414794" y="524014"/>
                </a:lnTo>
                <a:lnTo>
                  <a:pt x="417309" y="520204"/>
                </a:lnTo>
                <a:lnTo>
                  <a:pt x="417106" y="390664"/>
                </a:lnTo>
                <a:lnTo>
                  <a:pt x="455930" y="380606"/>
                </a:lnTo>
                <a:lnTo>
                  <a:pt x="460806" y="379412"/>
                </a:lnTo>
                <a:lnTo>
                  <a:pt x="464997" y="376085"/>
                </a:lnTo>
                <a:lnTo>
                  <a:pt x="469620" y="366953"/>
                </a:lnTo>
                <a:lnTo>
                  <a:pt x="469836" y="361619"/>
                </a:lnTo>
                <a:lnTo>
                  <a:pt x="467855" y="356806"/>
                </a:lnTo>
                <a:lnTo>
                  <a:pt x="427520" y="260972"/>
                </a:lnTo>
                <a:lnTo>
                  <a:pt x="427520" y="219456"/>
                </a:lnTo>
                <a:lnTo>
                  <a:pt x="421894" y="169570"/>
                </a:lnTo>
                <a:lnTo>
                  <a:pt x="405447" y="122212"/>
                </a:lnTo>
                <a:lnTo>
                  <a:pt x="379628" y="80759"/>
                </a:lnTo>
                <a:lnTo>
                  <a:pt x="345808" y="46342"/>
                </a:lnTo>
                <a:lnTo>
                  <a:pt x="326796" y="34315"/>
                </a:lnTo>
                <a:lnTo>
                  <a:pt x="340817" y="29273"/>
                </a:lnTo>
                <a:lnTo>
                  <a:pt x="355320" y="25349"/>
                </a:lnTo>
                <a:lnTo>
                  <a:pt x="370395" y="22580"/>
                </a:lnTo>
                <a:lnTo>
                  <a:pt x="385597" y="21056"/>
                </a:lnTo>
                <a:lnTo>
                  <a:pt x="424510" y="22593"/>
                </a:lnTo>
                <a:lnTo>
                  <a:pt x="461645" y="31635"/>
                </a:lnTo>
                <a:lnTo>
                  <a:pt x="496201" y="47879"/>
                </a:lnTo>
                <a:lnTo>
                  <a:pt x="527291" y="71031"/>
                </a:lnTo>
                <a:lnTo>
                  <a:pt x="553250" y="99834"/>
                </a:lnTo>
                <a:lnTo>
                  <a:pt x="572655" y="132664"/>
                </a:lnTo>
                <a:lnTo>
                  <a:pt x="585152" y="168668"/>
                </a:lnTo>
                <a:lnTo>
                  <a:pt x="590257" y="206565"/>
                </a:lnTo>
                <a:lnTo>
                  <a:pt x="590308" y="207111"/>
                </a:lnTo>
                <a:lnTo>
                  <a:pt x="590308" y="121285"/>
                </a:lnTo>
                <a:lnTo>
                  <a:pt x="570331" y="87452"/>
                </a:lnTo>
                <a:lnTo>
                  <a:pt x="541502" y="55448"/>
                </a:lnTo>
                <a:lnTo>
                  <a:pt x="507009" y="29768"/>
                </a:lnTo>
                <a:lnTo>
                  <a:pt x="468680" y="11747"/>
                </a:lnTo>
                <a:lnTo>
                  <a:pt x="427482" y="1714"/>
                </a:lnTo>
                <a:lnTo>
                  <a:pt x="384365" y="0"/>
                </a:lnTo>
                <a:lnTo>
                  <a:pt x="361213" y="2679"/>
                </a:lnTo>
                <a:lnTo>
                  <a:pt x="338823" y="7848"/>
                </a:lnTo>
                <a:lnTo>
                  <a:pt x="317550" y="15316"/>
                </a:lnTo>
                <a:lnTo>
                  <a:pt x="297319" y="25006"/>
                </a:lnTo>
                <a:lnTo>
                  <a:pt x="296278" y="25387"/>
                </a:lnTo>
                <a:lnTo>
                  <a:pt x="295325" y="25920"/>
                </a:lnTo>
                <a:lnTo>
                  <a:pt x="294474" y="26606"/>
                </a:lnTo>
                <a:lnTo>
                  <a:pt x="257594" y="53111"/>
                </a:lnTo>
                <a:lnTo>
                  <a:pt x="226987" y="86842"/>
                </a:lnTo>
                <a:lnTo>
                  <a:pt x="203771" y="126606"/>
                </a:lnTo>
                <a:lnTo>
                  <a:pt x="189039" y="171221"/>
                </a:lnTo>
                <a:lnTo>
                  <a:pt x="183883" y="219456"/>
                </a:lnTo>
                <a:lnTo>
                  <a:pt x="183883" y="260972"/>
                </a:lnTo>
                <a:lnTo>
                  <a:pt x="143510" y="356882"/>
                </a:lnTo>
                <a:lnTo>
                  <a:pt x="141744" y="361188"/>
                </a:lnTo>
                <a:lnTo>
                  <a:pt x="141693" y="364655"/>
                </a:lnTo>
                <a:lnTo>
                  <a:pt x="141782" y="366953"/>
                </a:lnTo>
                <a:lnTo>
                  <a:pt x="144081" y="371525"/>
                </a:lnTo>
                <a:lnTo>
                  <a:pt x="146405" y="376085"/>
                </a:lnTo>
                <a:lnTo>
                  <a:pt x="150596" y="379412"/>
                </a:lnTo>
                <a:lnTo>
                  <a:pt x="155549" y="380631"/>
                </a:lnTo>
                <a:lnTo>
                  <a:pt x="194297" y="390664"/>
                </a:lnTo>
                <a:lnTo>
                  <a:pt x="194157" y="520204"/>
                </a:lnTo>
                <a:lnTo>
                  <a:pt x="242633" y="539381"/>
                </a:lnTo>
                <a:lnTo>
                  <a:pt x="263296" y="543445"/>
                </a:lnTo>
                <a:lnTo>
                  <a:pt x="268770" y="539610"/>
                </a:lnTo>
                <a:lnTo>
                  <a:pt x="270789" y="528142"/>
                </a:lnTo>
                <a:lnTo>
                  <a:pt x="266966" y="522681"/>
                </a:lnTo>
                <a:lnTo>
                  <a:pt x="261226" y="521665"/>
                </a:lnTo>
                <a:lnTo>
                  <a:pt x="249250" y="519277"/>
                </a:lnTo>
                <a:lnTo>
                  <a:pt x="237566" y="516343"/>
                </a:lnTo>
                <a:lnTo>
                  <a:pt x="226225" y="512902"/>
                </a:lnTo>
                <a:lnTo>
                  <a:pt x="215290" y="508939"/>
                </a:lnTo>
                <a:lnTo>
                  <a:pt x="215392" y="377698"/>
                </a:lnTo>
                <a:lnTo>
                  <a:pt x="212140" y="373494"/>
                </a:lnTo>
                <a:lnTo>
                  <a:pt x="164579" y="361188"/>
                </a:lnTo>
                <a:lnTo>
                  <a:pt x="204685" y="265899"/>
                </a:lnTo>
                <a:lnTo>
                  <a:pt x="204978" y="264502"/>
                </a:lnTo>
                <a:lnTo>
                  <a:pt x="204978" y="219456"/>
                </a:lnTo>
                <a:lnTo>
                  <a:pt x="212001" y="166039"/>
                </a:lnTo>
                <a:lnTo>
                  <a:pt x="231813" y="118008"/>
                </a:lnTo>
                <a:lnTo>
                  <a:pt x="262572" y="77431"/>
                </a:lnTo>
                <a:lnTo>
                  <a:pt x="302412" y="46342"/>
                </a:lnTo>
                <a:lnTo>
                  <a:pt x="312661" y="50711"/>
                </a:lnTo>
                <a:lnTo>
                  <a:pt x="363639" y="94589"/>
                </a:lnTo>
                <a:lnTo>
                  <a:pt x="386854" y="132499"/>
                </a:lnTo>
                <a:lnTo>
                  <a:pt x="401396" y="174713"/>
                </a:lnTo>
                <a:lnTo>
                  <a:pt x="406425" y="219456"/>
                </a:lnTo>
                <a:lnTo>
                  <a:pt x="406425" y="264502"/>
                </a:lnTo>
                <a:lnTo>
                  <a:pt x="406717" y="265899"/>
                </a:lnTo>
                <a:lnTo>
                  <a:pt x="446824" y="361188"/>
                </a:lnTo>
                <a:lnTo>
                  <a:pt x="399249" y="373494"/>
                </a:lnTo>
                <a:lnTo>
                  <a:pt x="395998" y="377698"/>
                </a:lnTo>
                <a:lnTo>
                  <a:pt x="396214" y="508939"/>
                </a:lnTo>
                <a:lnTo>
                  <a:pt x="352513" y="521335"/>
                </a:lnTo>
                <a:lnTo>
                  <a:pt x="305993" y="525640"/>
                </a:lnTo>
                <a:lnTo>
                  <a:pt x="302285" y="525653"/>
                </a:lnTo>
                <a:lnTo>
                  <a:pt x="299034" y="527583"/>
                </a:lnTo>
                <a:lnTo>
                  <a:pt x="297154" y="530491"/>
                </a:lnTo>
                <a:lnTo>
                  <a:pt x="295910" y="532231"/>
                </a:lnTo>
                <a:lnTo>
                  <a:pt x="295160" y="534352"/>
                </a:lnTo>
                <a:lnTo>
                  <a:pt x="295160" y="610450"/>
                </a:lnTo>
                <a:lnTo>
                  <a:pt x="93916" y="610450"/>
                </a:lnTo>
                <a:lnTo>
                  <a:pt x="93916" y="484886"/>
                </a:lnTo>
                <a:lnTo>
                  <a:pt x="93726" y="483743"/>
                </a:lnTo>
                <a:lnTo>
                  <a:pt x="74599" y="425094"/>
                </a:lnTo>
                <a:lnTo>
                  <a:pt x="57454" y="369087"/>
                </a:lnTo>
                <a:lnTo>
                  <a:pt x="40259" y="307682"/>
                </a:lnTo>
                <a:lnTo>
                  <a:pt x="26860" y="250482"/>
                </a:lnTo>
                <a:lnTo>
                  <a:pt x="21094" y="207111"/>
                </a:lnTo>
                <a:lnTo>
                  <a:pt x="21145" y="206565"/>
                </a:lnTo>
                <a:lnTo>
                  <a:pt x="26263" y="168668"/>
                </a:lnTo>
                <a:lnTo>
                  <a:pt x="38747" y="132664"/>
                </a:lnTo>
                <a:lnTo>
                  <a:pt x="58153" y="99834"/>
                </a:lnTo>
                <a:lnTo>
                  <a:pt x="84099" y="71031"/>
                </a:lnTo>
                <a:lnTo>
                  <a:pt x="115201" y="47879"/>
                </a:lnTo>
                <a:lnTo>
                  <a:pt x="149758" y="31623"/>
                </a:lnTo>
                <a:lnTo>
                  <a:pt x="186918" y="22580"/>
                </a:lnTo>
                <a:lnTo>
                  <a:pt x="225806" y="21056"/>
                </a:lnTo>
                <a:lnTo>
                  <a:pt x="234975" y="21818"/>
                </a:lnTo>
                <a:lnTo>
                  <a:pt x="244081" y="23037"/>
                </a:lnTo>
                <a:lnTo>
                  <a:pt x="253098" y="24688"/>
                </a:lnTo>
                <a:lnTo>
                  <a:pt x="261988" y="26771"/>
                </a:lnTo>
                <a:lnTo>
                  <a:pt x="267614" y="28244"/>
                </a:lnTo>
                <a:lnTo>
                  <a:pt x="273380" y="24879"/>
                </a:lnTo>
                <a:lnTo>
                  <a:pt x="274383" y="21056"/>
                </a:lnTo>
                <a:lnTo>
                  <a:pt x="276326" y="13614"/>
                </a:lnTo>
                <a:lnTo>
                  <a:pt x="272961" y="7848"/>
                </a:lnTo>
                <a:lnTo>
                  <a:pt x="227050" y="0"/>
                </a:lnTo>
                <a:lnTo>
                  <a:pt x="183934" y="1714"/>
                </a:lnTo>
                <a:lnTo>
                  <a:pt x="142735" y="11747"/>
                </a:lnTo>
                <a:lnTo>
                  <a:pt x="104406" y="29768"/>
                </a:lnTo>
                <a:lnTo>
                  <a:pt x="69900" y="55448"/>
                </a:lnTo>
                <a:lnTo>
                  <a:pt x="41084" y="87452"/>
                </a:lnTo>
                <a:lnTo>
                  <a:pt x="19532" y="123926"/>
                </a:lnTo>
                <a:lnTo>
                  <a:pt x="5702" y="163931"/>
                </a:lnTo>
                <a:lnTo>
                  <a:pt x="25" y="206565"/>
                </a:lnTo>
                <a:lnTo>
                  <a:pt x="0" y="207111"/>
                </a:lnTo>
                <a:lnTo>
                  <a:pt x="5308" y="249770"/>
                </a:lnTo>
                <a:lnTo>
                  <a:pt x="17792" y="305028"/>
                </a:lnTo>
                <a:lnTo>
                  <a:pt x="34137" y="364655"/>
                </a:lnTo>
                <a:lnTo>
                  <a:pt x="50990" y="420458"/>
                </a:lnTo>
                <a:lnTo>
                  <a:pt x="64998" y="464248"/>
                </a:lnTo>
                <a:lnTo>
                  <a:pt x="72821" y="487794"/>
                </a:lnTo>
                <a:lnTo>
                  <a:pt x="72821" y="610450"/>
                </a:lnTo>
                <a:lnTo>
                  <a:pt x="4724" y="610450"/>
                </a:lnTo>
                <a:lnTo>
                  <a:pt x="0" y="615175"/>
                </a:lnTo>
                <a:lnTo>
                  <a:pt x="0" y="626808"/>
                </a:lnTo>
                <a:lnTo>
                  <a:pt x="4724" y="631532"/>
                </a:lnTo>
                <a:lnTo>
                  <a:pt x="606679" y="631532"/>
                </a:lnTo>
                <a:lnTo>
                  <a:pt x="611403" y="626808"/>
                </a:lnTo>
                <a:lnTo>
                  <a:pt x="611403" y="615175"/>
                </a:lnTo>
                <a:lnTo>
                  <a:pt x="606679" y="610450"/>
                </a:lnTo>
                <a:lnTo>
                  <a:pt x="538568" y="610450"/>
                </a:lnTo>
                <a:lnTo>
                  <a:pt x="538568" y="487794"/>
                </a:lnTo>
                <a:lnTo>
                  <a:pt x="560412" y="420458"/>
                </a:lnTo>
                <a:lnTo>
                  <a:pt x="577265" y="364655"/>
                </a:lnTo>
                <a:lnTo>
                  <a:pt x="593610" y="305028"/>
                </a:lnTo>
                <a:lnTo>
                  <a:pt x="606107" y="249770"/>
                </a:lnTo>
                <a:lnTo>
                  <a:pt x="611403" y="207111"/>
                </a:lnTo>
                <a:close/>
              </a:path>
            </a:pathLst>
          </a:custGeom>
          <a:solidFill>
            <a:srgbClr val="95D5D6"/>
          </a:solidFill>
        </p:spPr>
        <p:txBody>
          <a:bodyPr wrap="square" lIns="0" tIns="0" rIns="0" bIns="0" rtlCol="0"/>
          <a:lstStyle/>
          <a:p>
            <a:endParaRPr dirty="0"/>
          </a:p>
        </p:txBody>
      </p:sp>
      <p:sp>
        <p:nvSpPr>
          <p:cNvPr id="12" name="object 12"/>
          <p:cNvSpPr/>
          <p:nvPr/>
        </p:nvSpPr>
        <p:spPr>
          <a:xfrm>
            <a:off x="12063108" y="937424"/>
            <a:ext cx="129539" cy="577850"/>
          </a:xfrm>
          <a:custGeom>
            <a:avLst/>
            <a:gdLst/>
            <a:ahLst/>
            <a:cxnLst/>
            <a:rect l="l" t="t" r="r" b="b"/>
            <a:pathLst>
              <a:path w="129540" h="577850">
                <a:moveTo>
                  <a:pt x="128993" y="240144"/>
                </a:moveTo>
                <a:lnTo>
                  <a:pt x="128308" y="242963"/>
                </a:lnTo>
                <a:lnTo>
                  <a:pt x="124599" y="288734"/>
                </a:lnTo>
                <a:lnTo>
                  <a:pt x="128257" y="334543"/>
                </a:lnTo>
                <a:lnTo>
                  <a:pt x="128993" y="337540"/>
                </a:lnTo>
                <a:lnTo>
                  <a:pt x="128993" y="240144"/>
                </a:lnTo>
                <a:close/>
              </a:path>
              <a:path w="129540" h="577850">
                <a:moveTo>
                  <a:pt x="128993" y="0"/>
                </a:moveTo>
                <a:lnTo>
                  <a:pt x="119367" y="952"/>
                </a:lnTo>
                <a:lnTo>
                  <a:pt x="110528" y="90576"/>
                </a:lnTo>
                <a:lnTo>
                  <a:pt x="30988" y="132880"/>
                </a:lnTo>
                <a:lnTo>
                  <a:pt x="57137" y="219100"/>
                </a:lnTo>
                <a:lnTo>
                  <a:pt x="0" y="288721"/>
                </a:lnTo>
                <a:lnTo>
                  <a:pt x="57137" y="358343"/>
                </a:lnTo>
                <a:lnTo>
                  <a:pt x="30988" y="444563"/>
                </a:lnTo>
                <a:lnTo>
                  <a:pt x="110528" y="486854"/>
                </a:lnTo>
                <a:lnTo>
                  <a:pt x="119367" y="576491"/>
                </a:lnTo>
                <a:lnTo>
                  <a:pt x="128993" y="577443"/>
                </a:lnTo>
                <a:lnTo>
                  <a:pt x="128993" y="468223"/>
                </a:lnTo>
                <a:lnTo>
                  <a:pt x="61061" y="432079"/>
                </a:lnTo>
                <a:lnTo>
                  <a:pt x="85102" y="352780"/>
                </a:lnTo>
                <a:lnTo>
                  <a:pt x="32537" y="288721"/>
                </a:lnTo>
                <a:lnTo>
                  <a:pt x="85102" y="224663"/>
                </a:lnTo>
                <a:lnTo>
                  <a:pt x="61061" y="145364"/>
                </a:lnTo>
                <a:lnTo>
                  <a:pt x="128993" y="109232"/>
                </a:lnTo>
                <a:lnTo>
                  <a:pt x="128993" y="0"/>
                </a:lnTo>
                <a:close/>
              </a:path>
            </a:pathLst>
          </a:custGeom>
          <a:solidFill>
            <a:srgbClr val="95D5D6"/>
          </a:solidFill>
        </p:spPr>
        <p:txBody>
          <a:bodyPr wrap="square" lIns="0" tIns="0" rIns="0" bIns="0" rtlCol="0"/>
          <a:lstStyle/>
          <a:p>
            <a:endParaRPr dirty="0"/>
          </a:p>
        </p:txBody>
      </p:sp>
      <p:sp>
        <p:nvSpPr>
          <p:cNvPr id="13" name="object 13"/>
          <p:cNvSpPr/>
          <p:nvPr/>
        </p:nvSpPr>
        <p:spPr>
          <a:xfrm>
            <a:off x="10330853" y="3387585"/>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4" name="object 14"/>
          <p:cNvSpPr/>
          <p:nvPr/>
        </p:nvSpPr>
        <p:spPr>
          <a:xfrm>
            <a:off x="10330853" y="3460927"/>
            <a:ext cx="154940" cy="15240"/>
          </a:xfrm>
          <a:custGeom>
            <a:avLst/>
            <a:gdLst/>
            <a:ahLst/>
            <a:cxnLst/>
            <a:rect l="l" t="t" r="r" b="b"/>
            <a:pathLst>
              <a:path w="154940" h="15239">
                <a:moveTo>
                  <a:pt x="99504" y="0"/>
                </a:moveTo>
                <a:lnTo>
                  <a:pt x="0" y="0"/>
                </a:lnTo>
                <a:lnTo>
                  <a:pt x="0" y="14884"/>
                </a:lnTo>
                <a:lnTo>
                  <a:pt x="99504" y="14884"/>
                </a:lnTo>
                <a:lnTo>
                  <a:pt x="99504" y="0"/>
                </a:lnTo>
                <a:close/>
              </a:path>
              <a:path w="154940" h="15239">
                <a:moveTo>
                  <a:pt x="154330" y="0"/>
                </a:moveTo>
                <a:lnTo>
                  <a:pt x="135966" y="0"/>
                </a:lnTo>
                <a:lnTo>
                  <a:pt x="135966" y="14884"/>
                </a:lnTo>
                <a:lnTo>
                  <a:pt x="154330" y="14884"/>
                </a:lnTo>
                <a:lnTo>
                  <a:pt x="154330" y="0"/>
                </a:lnTo>
                <a:close/>
              </a:path>
            </a:pathLst>
          </a:custGeom>
          <a:solidFill>
            <a:srgbClr val="95D5D6"/>
          </a:solidFill>
        </p:spPr>
        <p:txBody>
          <a:bodyPr wrap="square" lIns="0" tIns="0" rIns="0" bIns="0" rtlCol="0"/>
          <a:lstStyle/>
          <a:p>
            <a:endParaRPr dirty="0"/>
          </a:p>
        </p:txBody>
      </p:sp>
      <p:sp>
        <p:nvSpPr>
          <p:cNvPr id="15" name="object 15"/>
          <p:cNvSpPr/>
          <p:nvPr/>
        </p:nvSpPr>
        <p:spPr>
          <a:xfrm>
            <a:off x="10084206" y="3130575"/>
            <a:ext cx="655955" cy="673100"/>
          </a:xfrm>
          <a:custGeom>
            <a:avLst/>
            <a:gdLst/>
            <a:ahLst/>
            <a:cxnLst/>
            <a:rect l="l" t="t" r="r" b="b"/>
            <a:pathLst>
              <a:path w="655954" h="673100">
                <a:moveTo>
                  <a:pt x="346151" y="403694"/>
                </a:moveTo>
                <a:lnTo>
                  <a:pt x="246646" y="403694"/>
                </a:lnTo>
                <a:lnTo>
                  <a:pt x="246646" y="418579"/>
                </a:lnTo>
                <a:lnTo>
                  <a:pt x="346151" y="418579"/>
                </a:lnTo>
                <a:lnTo>
                  <a:pt x="346151" y="403694"/>
                </a:lnTo>
                <a:close/>
              </a:path>
              <a:path w="655954" h="673100">
                <a:moveTo>
                  <a:pt x="400977" y="403694"/>
                </a:moveTo>
                <a:lnTo>
                  <a:pt x="382612" y="403694"/>
                </a:lnTo>
                <a:lnTo>
                  <a:pt x="382612" y="418579"/>
                </a:lnTo>
                <a:lnTo>
                  <a:pt x="400977" y="418579"/>
                </a:lnTo>
                <a:lnTo>
                  <a:pt x="400977" y="403694"/>
                </a:lnTo>
                <a:close/>
              </a:path>
              <a:path w="655954" h="673100">
                <a:moveTo>
                  <a:pt x="655701" y="151155"/>
                </a:moveTo>
                <a:lnTo>
                  <a:pt x="652360" y="147815"/>
                </a:lnTo>
                <a:lnTo>
                  <a:pt x="640803" y="147815"/>
                </a:lnTo>
                <a:lnTo>
                  <a:pt x="640803" y="162699"/>
                </a:lnTo>
                <a:lnTo>
                  <a:pt x="640803" y="191465"/>
                </a:lnTo>
                <a:lnTo>
                  <a:pt x="640803" y="206362"/>
                </a:lnTo>
                <a:lnTo>
                  <a:pt x="640803" y="235127"/>
                </a:lnTo>
                <a:lnTo>
                  <a:pt x="640803" y="250012"/>
                </a:lnTo>
                <a:lnTo>
                  <a:pt x="640803" y="278777"/>
                </a:lnTo>
                <a:lnTo>
                  <a:pt x="542163" y="278777"/>
                </a:lnTo>
                <a:lnTo>
                  <a:pt x="542163" y="250012"/>
                </a:lnTo>
                <a:lnTo>
                  <a:pt x="640803" y="250012"/>
                </a:lnTo>
                <a:lnTo>
                  <a:pt x="640803" y="235127"/>
                </a:lnTo>
                <a:lnTo>
                  <a:pt x="542163" y="235127"/>
                </a:lnTo>
                <a:lnTo>
                  <a:pt x="542163" y="233502"/>
                </a:lnTo>
                <a:lnTo>
                  <a:pt x="542163" y="206362"/>
                </a:lnTo>
                <a:lnTo>
                  <a:pt x="640803" y="206362"/>
                </a:lnTo>
                <a:lnTo>
                  <a:pt x="640803" y="191465"/>
                </a:lnTo>
                <a:lnTo>
                  <a:pt x="542163" y="191465"/>
                </a:lnTo>
                <a:lnTo>
                  <a:pt x="542163" y="162699"/>
                </a:lnTo>
                <a:lnTo>
                  <a:pt x="640803" y="162699"/>
                </a:lnTo>
                <a:lnTo>
                  <a:pt x="640803" y="147815"/>
                </a:lnTo>
                <a:lnTo>
                  <a:pt x="530606" y="147815"/>
                </a:lnTo>
                <a:lnTo>
                  <a:pt x="527278" y="151155"/>
                </a:lnTo>
                <a:lnTo>
                  <a:pt x="527278" y="216395"/>
                </a:lnTo>
                <a:lnTo>
                  <a:pt x="445490" y="262674"/>
                </a:lnTo>
                <a:lnTo>
                  <a:pt x="445490" y="235216"/>
                </a:lnTo>
                <a:lnTo>
                  <a:pt x="445490" y="223659"/>
                </a:lnTo>
                <a:lnTo>
                  <a:pt x="442150" y="220319"/>
                </a:lnTo>
                <a:lnTo>
                  <a:pt x="430606" y="220319"/>
                </a:lnTo>
                <a:lnTo>
                  <a:pt x="430606" y="235216"/>
                </a:lnTo>
                <a:lnTo>
                  <a:pt x="430606" y="293687"/>
                </a:lnTo>
                <a:lnTo>
                  <a:pt x="430606" y="308571"/>
                </a:lnTo>
                <a:lnTo>
                  <a:pt x="430606" y="367030"/>
                </a:lnTo>
                <a:lnTo>
                  <a:pt x="430606" y="381914"/>
                </a:lnTo>
                <a:lnTo>
                  <a:pt x="430606" y="440359"/>
                </a:lnTo>
                <a:lnTo>
                  <a:pt x="222567" y="440359"/>
                </a:lnTo>
                <a:lnTo>
                  <a:pt x="222567" y="425640"/>
                </a:lnTo>
                <a:lnTo>
                  <a:pt x="222567" y="413512"/>
                </a:lnTo>
                <a:lnTo>
                  <a:pt x="222897" y="412305"/>
                </a:lnTo>
                <a:lnTo>
                  <a:pt x="222897" y="411048"/>
                </a:lnTo>
                <a:lnTo>
                  <a:pt x="222567" y="409790"/>
                </a:lnTo>
                <a:lnTo>
                  <a:pt x="222567" y="381914"/>
                </a:lnTo>
                <a:lnTo>
                  <a:pt x="430606" y="381914"/>
                </a:lnTo>
                <a:lnTo>
                  <a:pt x="430606" y="367030"/>
                </a:lnTo>
                <a:lnTo>
                  <a:pt x="222567" y="367030"/>
                </a:lnTo>
                <a:lnTo>
                  <a:pt x="222567" y="308571"/>
                </a:lnTo>
                <a:lnTo>
                  <a:pt x="430606" y="308571"/>
                </a:lnTo>
                <a:lnTo>
                  <a:pt x="430606" y="293687"/>
                </a:lnTo>
                <a:lnTo>
                  <a:pt x="222567" y="293687"/>
                </a:lnTo>
                <a:lnTo>
                  <a:pt x="222567" y="261251"/>
                </a:lnTo>
                <a:lnTo>
                  <a:pt x="222567" y="235216"/>
                </a:lnTo>
                <a:lnTo>
                  <a:pt x="430606" y="235216"/>
                </a:lnTo>
                <a:lnTo>
                  <a:pt x="430606" y="220319"/>
                </a:lnTo>
                <a:lnTo>
                  <a:pt x="335305" y="220319"/>
                </a:lnTo>
                <a:lnTo>
                  <a:pt x="335305" y="145834"/>
                </a:lnTo>
                <a:lnTo>
                  <a:pt x="387464" y="145834"/>
                </a:lnTo>
                <a:lnTo>
                  <a:pt x="390791" y="142506"/>
                </a:lnTo>
                <a:lnTo>
                  <a:pt x="390791" y="3340"/>
                </a:lnTo>
                <a:lnTo>
                  <a:pt x="387464" y="0"/>
                </a:lnTo>
                <a:lnTo>
                  <a:pt x="375920" y="0"/>
                </a:lnTo>
                <a:lnTo>
                  <a:pt x="375920" y="102196"/>
                </a:lnTo>
                <a:lnTo>
                  <a:pt x="375920" y="130949"/>
                </a:lnTo>
                <a:lnTo>
                  <a:pt x="277279" y="130949"/>
                </a:lnTo>
                <a:lnTo>
                  <a:pt x="277279" y="102196"/>
                </a:lnTo>
                <a:lnTo>
                  <a:pt x="375920" y="102196"/>
                </a:lnTo>
                <a:lnTo>
                  <a:pt x="375920" y="0"/>
                </a:lnTo>
                <a:lnTo>
                  <a:pt x="375907" y="14897"/>
                </a:lnTo>
                <a:lnTo>
                  <a:pt x="375907" y="43649"/>
                </a:lnTo>
                <a:lnTo>
                  <a:pt x="375907" y="58547"/>
                </a:lnTo>
                <a:lnTo>
                  <a:pt x="375907" y="87312"/>
                </a:lnTo>
                <a:lnTo>
                  <a:pt x="277253" y="87312"/>
                </a:lnTo>
                <a:lnTo>
                  <a:pt x="277253" y="58547"/>
                </a:lnTo>
                <a:lnTo>
                  <a:pt x="375907" y="58547"/>
                </a:lnTo>
                <a:lnTo>
                  <a:pt x="375907" y="43649"/>
                </a:lnTo>
                <a:lnTo>
                  <a:pt x="277253" y="43649"/>
                </a:lnTo>
                <a:lnTo>
                  <a:pt x="277253" y="14897"/>
                </a:lnTo>
                <a:lnTo>
                  <a:pt x="375907" y="14897"/>
                </a:lnTo>
                <a:lnTo>
                  <a:pt x="375907" y="0"/>
                </a:lnTo>
                <a:lnTo>
                  <a:pt x="265709" y="0"/>
                </a:lnTo>
                <a:lnTo>
                  <a:pt x="262382" y="3340"/>
                </a:lnTo>
                <a:lnTo>
                  <a:pt x="262382" y="142506"/>
                </a:lnTo>
                <a:lnTo>
                  <a:pt x="265709" y="145834"/>
                </a:lnTo>
                <a:lnTo>
                  <a:pt x="320421" y="145834"/>
                </a:lnTo>
                <a:lnTo>
                  <a:pt x="320421" y="220319"/>
                </a:lnTo>
                <a:lnTo>
                  <a:pt x="211023" y="220319"/>
                </a:lnTo>
                <a:lnTo>
                  <a:pt x="207683" y="223659"/>
                </a:lnTo>
                <a:lnTo>
                  <a:pt x="207683" y="261251"/>
                </a:lnTo>
                <a:lnTo>
                  <a:pt x="158635" y="233502"/>
                </a:lnTo>
                <a:lnTo>
                  <a:pt x="128409" y="216395"/>
                </a:lnTo>
                <a:lnTo>
                  <a:pt x="128409" y="206349"/>
                </a:lnTo>
                <a:lnTo>
                  <a:pt x="128409" y="191465"/>
                </a:lnTo>
                <a:lnTo>
                  <a:pt x="128409" y="162699"/>
                </a:lnTo>
                <a:lnTo>
                  <a:pt x="128409" y="151155"/>
                </a:lnTo>
                <a:lnTo>
                  <a:pt x="125082" y="147815"/>
                </a:lnTo>
                <a:lnTo>
                  <a:pt x="113525" y="147815"/>
                </a:lnTo>
                <a:lnTo>
                  <a:pt x="113525" y="250012"/>
                </a:lnTo>
                <a:lnTo>
                  <a:pt x="113525" y="278777"/>
                </a:lnTo>
                <a:lnTo>
                  <a:pt x="14884" y="278777"/>
                </a:lnTo>
                <a:lnTo>
                  <a:pt x="14884" y="250012"/>
                </a:lnTo>
                <a:lnTo>
                  <a:pt x="113525" y="250012"/>
                </a:lnTo>
                <a:lnTo>
                  <a:pt x="113525" y="147815"/>
                </a:lnTo>
                <a:lnTo>
                  <a:pt x="113512" y="162699"/>
                </a:lnTo>
                <a:lnTo>
                  <a:pt x="113512" y="191465"/>
                </a:lnTo>
                <a:lnTo>
                  <a:pt x="113512" y="206349"/>
                </a:lnTo>
                <a:lnTo>
                  <a:pt x="113512" y="235115"/>
                </a:lnTo>
                <a:lnTo>
                  <a:pt x="14871" y="235115"/>
                </a:lnTo>
                <a:lnTo>
                  <a:pt x="14871" y="206349"/>
                </a:lnTo>
                <a:lnTo>
                  <a:pt x="113512" y="206349"/>
                </a:lnTo>
                <a:lnTo>
                  <a:pt x="113512" y="191465"/>
                </a:lnTo>
                <a:lnTo>
                  <a:pt x="14871" y="191465"/>
                </a:lnTo>
                <a:lnTo>
                  <a:pt x="14871" y="162699"/>
                </a:lnTo>
                <a:lnTo>
                  <a:pt x="113512" y="162699"/>
                </a:lnTo>
                <a:lnTo>
                  <a:pt x="113512" y="147815"/>
                </a:lnTo>
                <a:lnTo>
                  <a:pt x="3327" y="147815"/>
                </a:lnTo>
                <a:lnTo>
                  <a:pt x="0" y="151155"/>
                </a:lnTo>
                <a:lnTo>
                  <a:pt x="0" y="290334"/>
                </a:lnTo>
                <a:lnTo>
                  <a:pt x="3327" y="293662"/>
                </a:lnTo>
                <a:lnTo>
                  <a:pt x="125082" y="293662"/>
                </a:lnTo>
                <a:lnTo>
                  <a:pt x="128409" y="290334"/>
                </a:lnTo>
                <a:lnTo>
                  <a:pt x="128409" y="278777"/>
                </a:lnTo>
                <a:lnTo>
                  <a:pt x="128409" y="250012"/>
                </a:lnTo>
                <a:lnTo>
                  <a:pt x="128409" y="235115"/>
                </a:lnTo>
                <a:lnTo>
                  <a:pt x="128409" y="233502"/>
                </a:lnTo>
                <a:lnTo>
                  <a:pt x="207683" y="278358"/>
                </a:lnTo>
                <a:lnTo>
                  <a:pt x="207683" y="407809"/>
                </a:lnTo>
                <a:lnTo>
                  <a:pt x="128409" y="459867"/>
                </a:lnTo>
                <a:lnTo>
                  <a:pt x="128409" y="459282"/>
                </a:lnTo>
                <a:lnTo>
                  <a:pt x="128409" y="444411"/>
                </a:lnTo>
                <a:lnTo>
                  <a:pt x="128409" y="415645"/>
                </a:lnTo>
                <a:lnTo>
                  <a:pt x="128409" y="404088"/>
                </a:lnTo>
                <a:lnTo>
                  <a:pt x="125082" y="400761"/>
                </a:lnTo>
                <a:lnTo>
                  <a:pt x="113525" y="400761"/>
                </a:lnTo>
                <a:lnTo>
                  <a:pt x="113525" y="502932"/>
                </a:lnTo>
                <a:lnTo>
                  <a:pt x="113525" y="531698"/>
                </a:lnTo>
                <a:lnTo>
                  <a:pt x="14884" y="531698"/>
                </a:lnTo>
                <a:lnTo>
                  <a:pt x="14884" y="502932"/>
                </a:lnTo>
                <a:lnTo>
                  <a:pt x="113525" y="502932"/>
                </a:lnTo>
                <a:lnTo>
                  <a:pt x="113525" y="400761"/>
                </a:lnTo>
                <a:lnTo>
                  <a:pt x="113512" y="415645"/>
                </a:lnTo>
                <a:lnTo>
                  <a:pt x="113512" y="444411"/>
                </a:lnTo>
                <a:lnTo>
                  <a:pt x="113512" y="459282"/>
                </a:lnTo>
                <a:lnTo>
                  <a:pt x="113512" y="488048"/>
                </a:lnTo>
                <a:lnTo>
                  <a:pt x="14871" y="488048"/>
                </a:lnTo>
                <a:lnTo>
                  <a:pt x="14871" y="459282"/>
                </a:lnTo>
                <a:lnTo>
                  <a:pt x="113512" y="459282"/>
                </a:lnTo>
                <a:lnTo>
                  <a:pt x="113512" y="444411"/>
                </a:lnTo>
                <a:lnTo>
                  <a:pt x="14871" y="444411"/>
                </a:lnTo>
                <a:lnTo>
                  <a:pt x="14871" y="415645"/>
                </a:lnTo>
                <a:lnTo>
                  <a:pt x="113512" y="415645"/>
                </a:lnTo>
                <a:lnTo>
                  <a:pt x="113512" y="400761"/>
                </a:lnTo>
                <a:lnTo>
                  <a:pt x="3327" y="400761"/>
                </a:lnTo>
                <a:lnTo>
                  <a:pt x="0" y="404088"/>
                </a:lnTo>
                <a:lnTo>
                  <a:pt x="0" y="543255"/>
                </a:lnTo>
                <a:lnTo>
                  <a:pt x="3327" y="546582"/>
                </a:lnTo>
                <a:lnTo>
                  <a:pt x="125082" y="546582"/>
                </a:lnTo>
                <a:lnTo>
                  <a:pt x="128409" y="543255"/>
                </a:lnTo>
                <a:lnTo>
                  <a:pt x="128409" y="531698"/>
                </a:lnTo>
                <a:lnTo>
                  <a:pt x="128409" y="502932"/>
                </a:lnTo>
                <a:lnTo>
                  <a:pt x="128409" y="488048"/>
                </a:lnTo>
                <a:lnTo>
                  <a:pt x="128409" y="477685"/>
                </a:lnTo>
                <a:lnTo>
                  <a:pt x="155536" y="459867"/>
                </a:lnTo>
                <a:lnTo>
                  <a:pt x="207683" y="425640"/>
                </a:lnTo>
                <a:lnTo>
                  <a:pt x="207683" y="451929"/>
                </a:lnTo>
                <a:lnTo>
                  <a:pt x="211023" y="455256"/>
                </a:lnTo>
                <a:lnTo>
                  <a:pt x="320421" y="455256"/>
                </a:lnTo>
                <a:lnTo>
                  <a:pt x="320421" y="527126"/>
                </a:lnTo>
                <a:lnTo>
                  <a:pt x="265709" y="527126"/>
                </a:lnTo>
                <a:lnTo>
                  <a:pt x="262382" y="530466"/>
                </a:lnTo>
                <a:lnTo>
                  <a:pt x="262382" y="669632"/>
                </a:lnTo>
                <a:lnTo>
                  <a:pt x="265709" y="672973"/>
                </a:lnTo>
                <a:lnTo>
                  <a:pt x="387464" y="672973"/>
                </a:lnTo>
                <a:lnTo>
                  <a:pt x="390791" y="669632"/>
                </a:lnTo>
                <a:lnTo>
                  <a:pt x="390791" y="658088"/>
                </a:lnTo>
                <a:lnTo>
                  <a:pt x="390791" y="629323"/>
                </a:lnTo>
                <a:lnTo>
                  <a:pt x="390791" y="530466"/>
                </a:lnTo>
                <a:lnTo>
                  <a:pt x="387464" y="527126"/>
                </a:lnTo>
                <a:lnTo>
                  <a:pt x="375920" y="527126"/>
                </a:lnTo>
                <a:lnTo>
                  <a:pt x="375920" y="585673"/>
                </a:lnTo>
                <a:lnTo>
                  <a:pt x="375920" y="614438"/>
                </a:lnTo>
                <a:lnTo>
                  <a:pt x="375920" y="629323"/>
                </a:lnTo>
                <a:lnTo>
                  <a:pt x="375920" y="658088"/>
                </a:lnTo>
                <a:lnTo>
                  <a:pt x="277279" y="658088"/>
                </a:lnTo>
                <a:lnTo>
                  <a:pt x="277279" y="629323"/>
                </a:lnTo>
                <a:lnTo>
                  <a:pt x="375920" y="629323"/>
                </a:lnTo>
                <a:lnTo>
                  <a:pt x="375920" y="614438"/>
                </a:lnTo>
                <a:lnTo>
                  <a:pt x="277279" y="614438"/>
                </a:lnTo>
                <a:lnTo>
                  <a:pt x="277279" y="585673"/>
                </a:lnTo>
                <a:lnTo>
                  <a:pt x="375920" y="585673"/>
                </a:lnTo>
                <a:lnTo>
                  <a:pt x="375920" y="527126"/>
                </a:lnTo>
                <a:lnTo>
                  <a:pt x="375907" y="542010"/>
                </a:lnTo>
                <a:lnTo>
                  <a:pt x="375907" y="570776"/>
                </a:lnTo>
                <a:lnTo>
                  <a:pt x="277253" y="570776"/>
                </a:lnTo>
                <a:lnTo>
                  <a:pt x="277253" y="542010"/>
                </a:lnTo>
                <a:lnTo>
                  <a:pt x="375907" y="542010"/>
                </a:lnTo>
                <a:lnTo>
                  <a:pt x="375907" y="527126"/>
                </a:lnTo>
                <a:lnTo>
                  <a:pt x="335305" y="527126"/>
                </a:lnTo>
                <a:lnTo>
                  <a:pt x="335305" y="455256"/>
                </a:lnTo>
                <a:lnTo>
                  <a:pt x="442150" y="455256"/>
                </a:lnTo>
                <a:lnTo>
                  <a:pt x="445490" y="451929"/>
                </a:lnTo>
                <a:lnTo>
                  <a:pt x="445490" y="440359"/>
                </a:lnTo>
                <a:lnTo>
                  <a:pt x="445490" y="423964"/>
                </a:lnTo>
                <a:lnTo>
                  <a:pt x="527278" y="477685"/>
                </a:lnTo>
                <a:lnTo>
                  <a:pt x="527278" y="543255"/>
                </a:lnTo>
                <a:lnTo>
                  <a:pt x="530606" y="546582"/>
                </a:lnTo>
                <a:lnTo>
                  <a:pt x="652360" y="546582"/>
                </a:lnTo>
                <a:lnTo>
                  <a:pt x="655701" y="543255"/>
                </a:lnTo>
                <a:lnTo>
                  <a:pt x="655701" y="531698"/>
                </a:lnTo>
                <a:lnTo>
                  <a:pt x="655701" y="502932"/>
                </a:lnTo>
                <a:lnTo>
                  <a:pt x="655701" y="404088"/>
                </a:lnTo>
                <a:lnTo>
                  <a:pt x="652360" y="400761"/>
                </a:lnTo>
                <a:lnTo>
                  <a:pt x="640803" y="400761"/>
                </a:lnTo>
                <a:lnTo>
                  <a:pt x="640803" y="415645"/>
                </a:lnTo>
                <a:lnTo>
                  <a:pt x="640803" y="444411"/>
                </a:lnTo>
                <a:lnTo>
                  <a:pt x="640803" y="459282"/>
                </a:lnTo>
                <a:lnTo>
                  <a:pt x="640803" y="488048"/>
                </a:lnTo>
                <a:lnTo>
                  <a:pt x="640803" y="502932"/>
                </a:lnTo>
                <a:lnTo>
                  <a:pt x="640803" y="531698"/>
                </a:lnTo>
                <a:lnTo>
                  <a:pt x="542163" y="531698"/>
                </a:lnTo>
                <a:lnTo>
                  <a:pt x="542163" y="502932"/>
                </a:lnTo>
                <a:lnTo>
                  <a:pt x="640803" y="502932"/>
                </a:lnTo>
                <a:lnTo>
                  <a:pt x="640803" y="488048"/>
                </a:lnTo>
                <a:lnTo>
                  <a:pt x="542163" y="488048"/>
                </a:lnTo>
                <a:lnTo>
                  <a:pt x="542163" y="459867"/>
                </a:lnTo>
                <a:lnTo>
                  <a:pt x="542163" y="459282"/>
                </a:lnTo>
                <a:lnTo>
                  <a:pt x="640803" y="459282"/>
                </a:lnTo>
                <a:lnTo>
                  <a:pt x="640803" y="444411"/>
                </a:lnTo>
                <a:lnTo>
                  <a:pt x="542163" y="444411"/>
                </a:lnTo>
                <a:lnTo>
                  <a:pt x="542163" y="415645"/>
                </a:lnTo>
                <a:lnTo>
                  <a:pt x="640803" y="415645"/>
                </a:lnTo>
                <a:lnTo>
                  <a:pt x="640803" y="400761"/>
                </a:lnTo>
                <a:lnTo>
                  <a:pt x="530606" y="400761"/>
                </a:lnTo>
                <a:lnTo>
                  <a:pt x="527278" y="404088"/>
                </a:lnTo>
                <a:lnTo>
                  <a:pt x="527278" y="459867"/>
                </a:lnTo>
                <a:lnTo>
                  <a:pt x="472617" y="423964"/>
                </a:lnTo>
                <a:lnTo>
                  <a:pt x="445490" y="406158"/>
                </a:lnTo>
                <a:lnTo>
                  <a:pt x="445490" y="381914"/>
                </a:lnTo>
                <a:lnTo>
                  <a:pt x="445490" y="367030"/>
                </a:lnTo>
                <a:lnTo>
                  <a:pt x="445490" y="308571"/>
                </a:lnTo>
                <a:lnTo>
                  <a:pt x="445490" y="293687"/>
                </a:lnTo>
                <a:lnTo>
                  <a:pt x="445490" y="279781"/>
                </a:lnTo>
                <a:lnTo>
                  <a:pt x="475716" y="262674"/>
                </a:lnTo>
                <a:lnTo>
                  <a:pt x="527278" y="233502"/>
                </a:lnTo>
                <a:lnTo>
                  <a:pt x="527278" y="290334"/>
                </a:lnTo>
                <a:lnTo>
                  <a:pt x="530606" y="293662"/>
                </a:lnTo>
                <a:lnTo>
                  <a:pt x="652360" y="293662"/>
                </a:lnTo>
                <a:lnTo>
                  <a:pt x="655701" y="290334"/>
                </a:lnTo>
                <a:lnTo>
                  <a:pt x="655701" y="278777"/>
                </a:lnTo>
                <a:lnTo>
                  <a:pt x="655701" y="250012"/>
                </a:lnTo>
                <a:lnTo>
                  <a:pt x="655701" y="235127"/>
                </a:lnTo>
                <a:lnTo>
                  <a:pt x="655701" y="206362"/>
                </a:lnTo>
                <a:lnTo>
                  <a:pt x="655701" y="191465"/>
                </a:lnTo>
                <a:lnTo>
                  <a:pt x="655701" y="162699"/>
                </a:lnTo>
                <a:lnTo>
                  <a:pt x="655701" y="151155"/>
                </a:lnTo>
                <a:close/>
              </a:path>
            </a:pathLst>
          </a:custGeom>
          <a:solidFill>
            <a:srgbClr val="95D5D6"/>
          </a:solidFill>
        </p:spPr>
        <p:txBody>
          <a:bodyPr wrap="square" lIns="0" tIns="0" rIns="0" bIns="0" rtlCol="0"/>
          <a:lstStyle/>
          <a:p>
            <a:endParaRPr dirty="0"/>
          </a:p>
        </p:txBody>
      </p:sp>
      <p:grpSp>
        <p:nvGrpSpPr>
          <p:cNvPr id="16" name="object 16"/>
          <p:cNvGrpSpPr/>
          <p:nvPr/>
        </p:nvGrpSpPr>
        <p:grpSpPr>
          <a:xfrm>
            <a:off x="9259835" y="3660715"/>
            <a:ext cx="2693035" cy="2464435"/>
            <a:chOff x="9259835" y="3660715"/>
            <a:chExt cx="2693035" cy="2464435"/>
          </a:xfrm>
        </p:grpSpPr>
        <p:sp>
          <p:nvSpPr>
            <p:cNvPr id="17" name="object 17"/>
            <p:cNvSpPr/>
            <p:nvPr/>
          </p:nvSpPr>
          <p:spPr>
            <a:xfrm>
              <a:off x="10838422" y="3660724"/>
              <a:ext cx="931544" cy="931544"/>
            </a:xfrm>
            <a:custGeom>
              <a:avLst/>
              <a:gdLst/>
              <a:ahLst/>
              <a:cxnLst/>
              <a:rect l="l" t="t" r="r" b="b"/>
              <a:pathLst>
                <a:path w="931545" h="931545">
                  <a:moveTo>
                    <a:pt x="392811" y="378256"/>
                  </a:moveTo>
                  <a:lnTo>
                    <a:pt x="363715" y="378256"/>
                  </a:lnTo>
                  <a:lnTo>
                    <a:pt x="363715" y="407352"/>
                  </a:lnTo>
                  <a:lnTo>
                    <a:pt x="392811" y="407352"/>
                  </a:lnTo>
                  <a:lnTo>
                    <a:pt x="392811" y="378256"/>
                  </a:lnTo>
                  <a:close/>
                </a:path>
                <a:path w="931545" h="931545">
                  <a:moveTo>
                    <a:pt x="392811" y="320065"/>
                  </a:moveTo>
                  <a:lnTo>
                    <a:pt x="363715" y="320065"/>
                  </a:lnTo>
                  <a:lnTo>
                    <a:pt x="363715" y="349161"/>
                  </a:lnTo>
                  <a:lnTo>
                    <a:pt x="392811" y="349161"/>
                  </a:lnTo>
                  <a:lnTo>
                    <a:pt x="392811" y="320065"/>
                  </a:lnTo>
                  <a:close/>
                </a:path>
                <a:path w="931545" h="931545">
                  <a:moveTo>
                    <a:pt x="392811" y="0"/>
                  </a:moveTo>
                  <a:lnTo>
                    <a:pt x="345808" y="3441"/>
                  </a:lnTo>
                  <a:lnTo>
                    <a:pt x="300926" y="13436"/>
                  </a:lnTo>
                  <a:lnTo>
                    <a:pt x="258635" y="29502"/>
                  </a:lnTo>
                  <a:lnTo>
                    <a:pt x="219430" y="51130"/>
                  </a:lnTo>
                  <a:lnTo>
                    <a:pt x="183807" y="77851"/>
                  </a:lnTo>
                  <a:lnTo>
                    <a:pt x="152260" y="109156"/>
                  </a:lnTo>
                  <a:lnTo>
                    <a:pt x="125260" y="144564"/>
                  </a:lnTo>
                  <a:lnTo>
                    <a:pt x="103327" y="183578"/>
                  </a:lnTo>
                  <a:lnTo>
                    <a:pt x="86944" y="225704"/>
                  </a:lnTo>
                  <a:lnTo>
                    <a:pt x="76581" y="270459"/>
                  </a:lnTo>
                  <a:lnTo>
                    <a:pt x="72758" y="317347"/>
                  </a:lnTo>
                  <a:lnTo>
                    <a:pt x="0" y="506501"/>
                  </a:lnTo>
                  <a:lnTo>
                    <a:pt x="0" y="552843"/>
                  </a:lnTo>
                  <a:lnTo>
                    <a:pt x="72745" y="552843"/>
                  </a:lnTo>
                  <a:lnTo>
                    <a:pt x="72745" y="669239"/>
                  </a:lnTo>
                  <a:lnTo>
                    <a:pt x="80759" y="708837"/>
                  </a:lnTo>
                  <a:lnTo>
                    <a:pt x="102603" y="741210"/>
                  </a:lnTo>
                  <a:lnTo>
                    <a:pt x="134975" y="763054"/>
                  </a:lnTo>
                  <a:lnTo>
                    <a:pt x="174586" y="771067"/>
                  </a:lnTo>
                  <a:lnTo>
                    <a:pt x="247319" y="771067"/>
                  </a:lnTo>
                  <a:lnTo>
                    <a:pt x="247319" y="931100"/>
                  </a:lnTo>
                  <a:lnTo>
                    <a:pt x="276428" y="931100"/>
                  </a:lnTo>
                  <a:lnTo>
                    <a:pt x="276428" y="771067"/>
                  </a:lnTo>
                  <a:lnTo>
                    <a:pt x="305523" y="771067"/>
                  </a:lnTo>
                  <a:lnTo>
                    <a:pt x="305523" y="741972"/>
                  </a:lnTo>
                  <a:lnTo>
                    <a:pt x="261874" y="741972"/>
                  </a:lnTo>
                  <a:lnTo>
                    <a:pt x="174586" y="741972"/>
                  </a:lnTo>
                  <a:lnTo>
                    <a:pt x="146291" y="736244"/>
                  </a:lnTo>
                  <a:lnTo>
                    <a:pt x="123164" y="720648"/>
                  </a:lnTo>
                  <a:lnTo>
                    <a:pt x="107556" y="697522"/>
                  </a:lnTo>
                  <a:lnTo>
                    <a:pt x="101841" y="669239"/>
                  </a:lnTo>
                  <a:lnTo>
                    <a:pt x="101841" y="523748"/>
                  </a:lnTo>
                  <a:lnTo>
                    <a:pt x="29095" y="523748"/>
                  </a:lnTo>
                  <a:lnTo>
                    <a:pt x="29095" y="511898"/>
                  </a:lnTo>
                  <a:lnTo>
                    <a:pt x="101841" y="322770"/>
                  </a:lnTo>
                  <a:lnTo>
                    <a:pt x="101841" y="320065"/>
                  </a:lnTo>
                  <a:lnTo>
                    <a:pt x="105651" y="272923"/>
                  </a:lnTo>
                  <a:lnTo>
                    <a:pt x="116700" y="228193"/>
                  </a:lnTo>
                  <a:lnTo>
                    <a:pt x="134366" y="186461"/>
                  </a:lnTo>
                  <a:lnTo>
                    <a:pt x="158051" y="148336"/>
                  </a:lnTo>
                  <a:lnTo>
                    <a:pt x="187159" y="114414"/>
                  </a:lnTo>
                  <a:lnTo>
                    <a:pt x="221081" y="85305"/>
                  </a:lnTo>
                  <a:lnTo>
                    <a:pt x="259207" y="61620"/>
                  </a:lnTo>
                  <a:lnTo>
                    <a:pt x="300939" y="43954"/>
                  </a:lnTo>
                  <a:lnTo>
                    <a:pt x="345668" y="32905"/>
                  </a:lnTo>
                  <a:lnTo>
                    <a:pt x="392811" y="29095"/>
                  </a:lnTo>
                  <a:lnTo>
                    <a:pt x="392811" y="0"/>
                  </a:lnTo>
                  <a:close/>
                </a:path>
                <a:path w="931545" h="931545">
                  <a:moveTo>
                    <a:pt x="712876" y="290982"/>
                  </a:moveTo>
                  <a:lnTo>
                    <a:pt x="706628" y="244614"/>
                  </a:lnTo>
                  <a:lnTo>
                    <a:pt x="689000" y="202933"/>
                  </a:lnTo>
                  <a:lnTo>
                    <a:pt x="661682" y="167589"/>
                  </a:lnTo>
                  <a:lnTo>
                    <a:pt x="626338" y="140258"/>
                  </a:lnTo>
                  <a:lnTo>
                    <a:pt x="584657" y="122643"/>
                  </a:lnTo>
                  <a:lnTo>
                    <a:pt x="538302" y="116395"/>
                  </a:lnTo>
                  <a:lnTo>
                    <a:pt x="491934" y="122631"/>
                  </a:lnTo>
                  <a:lnTo>
                    <a:pt x="450240" y="140258"/>
                  </a:lnTo>
                  <a:lnTo>
                    <a:pt x="414896" y="167576"/>
                  </a:lnTo>
                  <a:lnTo>
                    <a:pt x="387578" y="202920"/>
                  </a:lnTo>
                  <a:lnTo>
                    <a:pt x="369951" y="244602"/>
                  </a:lnTo>
                  <a:lnTo>
                    <a:pt x="363715" y="290969"/>
                  </a:lnTo>
                  <a:lnTo>
                    <a:pt x="392811" y="290969"/>
                  </a:lnTo>
                  <a:lnTo>
                    <a:pt x="400240" y="245033"/>
                  </a:lnTo>
                  <a:lnTo>
                    <a:pt x="420916" y="205105"/>
                  </a:lnTo>
                  <a:lnTo>
                    <a:pt x="452437" y="173596"/>
                  </a:lnTo>
                  <a:lnTo>
                    <a:pt x="492366" y="152920"/>
                  </a:lnTo>
                  <a:lnTo>
                    <a:pt x="538302" y="145491"/>
                  </a:lnTo>
                  <a:lnTo>
                    <a:pt x="584225" y="152920"/>
                  </a:lnTo>
                  <a:lnTo>
                    <a:pt x="624154" y="173596"/>
                  </a:lnTo>
                  <a:lnTo>
                    <a:pt x="655662" y="205105"/>
                  </a:lnTo>
                  <a:lnTo>
                    <a:pt x="676351" y="245033"/>
                  </a:lnTo>
                  <a:lnTo>
                    <a:pt x="683780" y="290982"/>
                  </a:lnTo>
                  <a:lnTo>
                    <a:pt x="683780" y="349173"/>
                  </a:lnTo>
                  <a:lnTo>
                    <a:pt x="678548" y="409117"/>
                  </a:lnTo>
                  <a:lnTo>
                    <a:pt x="664819" y="463600"/>
                  </a:lnTo>
                  <a:lnTo>
                    <a:pt x="645553" y="514159"/>
                  </a:lnTo>
                  <a:lnTo>
                    <a:pt x="602691" y="608622"/>
                  </a:lnTo>
                  <a:lnTo>
                    <a:pt x="584682" y="655281"/>
                  </a:lnTo>
                  <a:lnTo>
                    <a:pt x="572109" y="704011"/>
                  </a:lnTo>
                  <a:lnTo>
                    <a:pt x="567385" y="756526"/>
                  </a:lnTo>
                  <a:lnTo>
                    <a:pt x="567385" y="931100"/>
                  </a:lnTo>
                  <a:lnTo>
                    <a:pt x="596493" y="931100"/>
                  </a:lnTo>
                  <a:lnTo>
                    <a:pt x="596493" y="756526"/>
                  </a:lnTo>
                  <a:lnTo>
                    <a:pt x="600989" y="708228"/>
                  </a:lnTo>
                  <a:lnTo>
                    <a:pt x="612952" y="662711"/>
                  </a:lnTo>
                  <a:lnTo>
                    <a:pt x="630085" y="618629"/>
                  </a:lnTo>
                  <a:lnTo>
                    <a:pt x="668464" y="534466"/>
                  </a:lnTo>
                  <a:lnTo>
                    <a:pt x="685520" y="492785"/>
                  </a:lnTo>
                  <a:lnTo>
                    <a:pt x="699655" y="448640"/>
                  </a:lnTo>
                  <a:lnTo>
                    <a:pt x="709307" y="401091"/>
                  </a:lnTo>
                  <a:lnTo>
                    <a:pt x="712876" y="349173"/>
                  </a:lnTo>
                  <a:lnTo>
                    <a:pt x="712876" y="290982"/>
                  </a:lnTo>
                  <a:close/>
                </a:path>
                <a:path w="931545" h="931545">
                  <a:moveTo>
                    <a:pt x="931100" y="506501"/>
                  </a:moveTo>
                  <a:lnTo>
                    <a:pt x="858342" y="317347"/>
                  </a:lnTo>
                  <a:lnTo>
                    <a:pt x="854519" y="270459"/>
                  </a:lnTo>
                  <a:lnTo>
                    <a:pt x="844156" y="225704"/>
                  </a:lnTo>
                  <a:lnTo>
                    <a:pt x="827760" y="183578"/>
                  </a:lnTo>
                  <a:lnTo>
                    <a:pt x="805827" y="144564"/>
                  </a:lnTo>
                  <a:lnTo>
                    <a:pt x="778840" y="109169"/>
                  </a:lnTo>
                  <a:lnTo>
                    <a:pt x="747293" y="77863"/>
                  </a:lnTo>
                  <a:lnTo>
                    <a:pt x="711669" y="51142"/>
                  </a:lnTo>
                  <a:lnTo>
                    <a:pt x="672465" y="29514"/>
                  </a:lnTo>
                  <a:lnTo>
                    <a:pt x="630174" y="13449"/>
                  </a:lnTo>
                  <a:lnTo>
                    <a:pt x="585279" y="3454"/>
                  </a:lnTo>
                  <a:lnTo>
                    <a:pt x="538276" y="12"/>
                  </a:lnTo>
                  <a:lnTo>
                    <a:pt x="491045" y="3492"/>
                  </a:lnTo>
                  <a:lnTo>
                    <a:pt x="445947" y="13589"/>
                  </a:lnTo>
                  <a:lnTo>
                    <a:pt x="403479" y="29806"/>
                  </a:lnTo>
                  <a:lnTo>
                    <a:pt x="364134" y="51650"/>
                  </a:lnTo>
                  <a:lnTo>
                    <a:pt x="328422" y="78613"/>
                  </a:lnTo>
                  <a:lnTo>
                    <a:pt x="296824" y="110210"/>
                  </a:lnTo>
                  <a:lnTo>
                    <a:pt x="269862" y="145923"/>
                  </a:lnTo>
                  <a:lnTo>
                    <a:pt x="248018" y="185267"/>
                  </a:lnTo>
                  <a:lnTo>
                    <a:pt x="231800" y="227736"/>
                  </a:lnTo>
                  <a:lnTo>
                    <a:pt x="221703" y="272846"/>
                  </a:lnTo>
                  <a:lnTo>
                    <a:pt x="218224" y="320078"/>
                  </a:lnTo>
                  <a:lnTo>
                    <a:pt x="222935" y="368185"/>
                  </a:lnTo>
                  <a:lnTo>
                    <a:pt x="236512" y="413372"/>
                  </a:lnTo>
                  <a:lnTo>
                    <a:pt x="258127" y="454634"/>
                  </a:lnTo>
                  <a:lnTo>
                    <a:pt x="286918" y="490969"/>
                  </a:lnTo>
                  <a:lnTo>
                    <a:pt x="322084" y="521385"/>
                  </a:lnTo>
                  <a:lnTo>
                    <a:pt x="362762" y="544868"/>
                  </a:lnTo>
                  <a:lnTo>
                    <a:pt x="408114" y="560438"/>
                  </a:lnTo>
                  <a:lnTo>
                    <a:pt x="414540" y="580364"/>
                  </a:lnTo>
                  <a:lnTo>
                    <a:pt x="427189" y="596417"/>
                  </a:lnTo>
                  <a:lnTo>
                    <a:pt x="444665" y="607136"/>
                  </a:lnTo>
                  <a:lnTo>
                    <a:pt x="465543" y="611035"/>
                  </a:lnTo>
                  <a:lnTo>
                    <a:pt x="488175" y="606463"/>
                  </a:lnTo>
                  <a:lnTo>
                    <a:pt x="506679" y="593979"/>
                  </a:lnTo>
                  <a:lnTo>
                    <a:pt x="514794" y="581939"/>
                  </a:lnTo>
                  <a:lnTo>
                    <a:pt x="519163" y="575475"/>
                  </a:lnTo>
                  <a:lnTo>
                    <a:pt x="523735" y="552843"/>
                  </a:lnTo>
                  <a:lnTo>
                    <a:pt x="519163" y="530225"/>
                  </a:lnTo>
                  <a:lnTo>
                    <a:pt x="514794" y="523748"/>
                  </a:lnTo>
                  <a:lnTo>
                    <a:pt x="506679" y="511721"/>
                  </a:lnTo>
                  <a:lnTo>
                    <a:pt x="494639" y="503605"/>
                  </a:lnTo>
                  <a:lnTo>
                    <a:pt x="494639" y="552843"/>
                  </a:lnTo>
                  <a:lnTo>
                    <a:pt x="492353" y="564159"/>
                  </a:lnTo>
                  <a:lnTo>
                    <a:pt x="486105" y="573417"/>
                  </a:lnTo>
                  <a:lnTo>
                    <a:pt x="476859" y="579653"/>
                  </a:lnTo>
                  <a:lnTo>
                    <a:pt x="465543" y="581939"/>
                  </a:lnTo>
                  <a:lnTo>
                    <a:pt x="454240" y="579653"/>
                  </a:lnTo>
                  <a:lnTo>
                    <a:pt x="444982" y="573417"/>
                  </a:lnTo>
                  <a:lnTo>
                    <a:pt x="438746" y="564159"/>
                  </a:lnTo>
                  <a:lnTo>
                    <a:pt x="436448" y="552843"/>
                  </a:lnTo>
                  <a:lnTo>
                    <a:pt x="438746" y="541528"/>
                  </a:lnTo>
                  <a:lnTo>
                    <a:pt x="444982" y="532282"/>
                  </a:lnTo>
                  <a:lnTo>
                    <a:pt x="446303" y="531393"/>
                  </a:lnTo>
                  <a:lnTo>
                    <a:pt x="454240" y="526046"/>
                  </a:lnTo>
                  <a:lnTo>
                    <a:pt x="465543" y="523748"/>
                  </a:lnTo>
                  <a:lnTo>
                    <a:pt x="476859" y="526046"/>
                  </a:lnTo>
                  <a:lnTo>
                    <a:pt x="486105" y="532282"/>
                  </a:lnTo>
                  <a:lnTo>
                    <a:pt x="492353" y="541528"/>
                  </a:lnTo>
                  <a:lnTo>
                    <a:pt x="494639" y="552843"/>
                  </a:lnTo>
                  <a:lnTo>
                    <a:pt x="494639" y="503605"/>
                  </a:lnTo>
                  <a:lnTo>
                    <a:pt x="488175" y="499237"/>
                  </a:lnTo>
                  <a:lnTo>
                    <a:pt x="465543" y="494652"/>
                  </a:lnTo>
                  <a:lnTo>
                    <a:pt x="447979" y="497370"/>
                  </a:lnTo>
                  <a:lnTo>
                    <a:pt x="432574" y="504977"/>
                  </a:lnTo>
                  <a:lnTo>
                    <a:pt x="420166" y="516597"/>
                  </a:lnTo>
                  <a:lnTo>
                    <a:pt x="411556" y="531393"/>
                  </a:lnTo>
                  <a:lnTo>
                    <a:pt x="366090" y="514235"/>
                  </a:lnTo>
                  <a:lnTo>
                    <a:pt x="326351" y="488048"/>
                  </a:lnTo>
                  <a:lnTo>
                    <a:pt x="293471" y="454190"/>
                  </a:lnTo>
                  <a:lnTo>
                    <a:pt x="268592" y="414007"/>
                  </a:lnTo>
                  <a:lnTo>
                    <a:pt x="252831" y="368846"/>
                  </a:lnTo>
                  <a:lnTo>
                    <a:pt x="247319" y="320078"/>
                  </a:lnTo>
                  <a:lnTo>
                    <a:pt x="251142" y="272948"/>
                  </a:lnTo>
                  <a:lnTo>
                    <a:pt x="262178" y="228206"/>
                  </a:lnTo>
                  <a:lnTo>
                    <a:pt x="279844" y="186474"/>
                  </a:lnTo>
                  <a:lnTo>
                    <a:pt x="303530" y="148336"/>
                  </a:lnTo>
                  <a:lnTo>
                    <a:pt x="332638" y="114414"/>
                  </a:lnTo>
                  <a:lnTo>
                    <a:pt x="366560" y="85318"/>
                  </a:lnTo>
                  <a:lnTo>
                    <a:pt x="404685" y="61620"/>
                  </a:lnTo>
                  <a:lnTo>
                    <a:pt x="446417" y="43954"/>
                  </a:lnTo>
                  <a:lnTo>
                    <a:pt x="491147" y="32918"/>
                  </a:lnTo>
                  <a:lnTo>
                    <a:pt x="538276" y="29095"/>
                  </a:lnTo>
                  <a:lnTo>
                    <a:pt x="585419" y="32918"/>
                  </a:lnTo>
                  <a:lnTo>
                    <a:pt x="630161" y="43954"/>
                  </a:lnTo>
                  <a:lnTo>
                    <a:pt x="671893" y="61620"/>
                  </a:lnTo>
                  <a:lnTo>
                    <a:pt x="710031" y="85318"/>
                  </a:lnTo>
                  <a:lnTo>
                    <a:pt x="743940" y="114414"/>
                  </a:lnTo>
                  <a:lnTo>
                    <a:pt x="773049" y="148336"/>
                  </a:lnTo>
                  <a:lnTo>
                    <a:pt x="796734" y="186474"/>
                  </a:lnTo>
                  <a:lnTo>
                    <a:pt x="814400" y="228206"/>
                  </a:lnTo>
                  <a:lnTo>
                    <a:pt x="825449" y="272948"/>
                  </a:lnTo>
                  <a:lnTo>
                    <a:pt x="829259" y="320078"/>
                  </a:lnTo>
                  <a:lnTo>
                    <a:pt x="829259" y="322770"/>
                  </a:lnTo>
                  <a:lnTo>
                    <a:pt x="901928" y="511721"/>
                  </a:lnTo>
                  <a:lnTo>
                    <a:pt x="901992" y="523735"/>
                  </a:lnTo>
                  <a:lnTo>
                    <a:pt x="829259" y="523735"/>
                  </a:lnTo>
                  <a:lnTo>
                    <a:pt x="829259" y="669239"/>
                  </a:lnTo>
                  <a:lnTo>
                    <a:pt x="823531" y="697522"/>
                  </a:lnTo>
                  <a:lnTo>
                    <a:pt x="807935" y="720636"/>
                  </a:lnTo>
                  <a:lnTo>
                    <a:pt x="784809" y="736231"/>
                  </a:lnTo>
                  <a:lnTo>
                    <a:pt x="756513" y="741959"/>
                  </a:lnTo>
                  <a:lnTo>
                    <a:pt x="625576" y="741959"/>
                  </a:lnTo>
                  <a:lnTo>
                    <a:pt x="625576" y="771067"/>
                  </a:lnTo>
                  <a:lnTo>
                    <a:pt x="654672" y="771067"/>
                  </a:lnTo>
                  <a:lnTo>
                    <a:pt x="654672" y="931100"/>
                  </a:lnTo>
                  <a:lnTo>
                    <a:pt x="683768" y="931100"/>
                  </a:lnTo>
                  <a:lnTo>
                    <a:pt x="683768" y="771067"/>
                  </a:lnTo>
                  <a:lnTo>
                    <a:pt x="756513" y="771067"/>
                  </a:lnTo>
                  <a:lnTo>
                    <a:pt x="796112" y="763054"/>
                  </a:lnTo>
                  <a:lnTo>
                    <a:pt x="828484" y="741210"/>
                  </a:lnTo>
                  <a:lnTo>
                    <a:pt x="850328" y="708837"/>
                  </a:lnTo>
                  <a:lnTo>
                    <a:pt x="858342" y="669239"/>
                  </a:lnTo>
                  <a:lnTo>
                    <a:pt x="858342" y="552843"/>
                  </a:lnTo>
                  <a:lnTo>
                    <a:pt x="931100" y="552843"/>
                  </a:lnTo>
                  <a:lnTo>
                    <a:pt x="931100" y="506501"/>
                  </a:lnTo>
                  <a:close/>
                </a:path>
              </a:pathLst>
            </a:custGeom>
            <a:solidFill>
              <a:srgbClr val="95D5D6"/>
            </a:solidFill>
          </p:spPr>
          <p:txBody>
            <a:bodyPr wrap="square" lIns="0" tIns="0" rIns="0" bIns="0" rtlCol="0"/>
            <a:lstStyle/>
            <a:p>
              <a:endParaRPr dirty="0"/>
            </a:p>
          </p:txBody>
        </p:sp>
        <p:pic>
          <p:nvPicPr>
            <p:cNvPr id="18" name="object 18"/>
            <p:cNvPicPr/>
            <p:nvPr/>
          </p:nvPicPr>
          <p:blipFill>
            <a:blip r:embed="rId5" cstate="print"/>
            <a:stretch>
              <a:fillRect/>
            </a:stretch>
          </p:blipFill>
          <p:spPr>
            <a:xfrm>
              <a:off x="11260335" y="3835313"/>
              <a:ext cx="232765" cy="232765"/>
            </a:xfrm>
            <a:prstGeom prst="rect">
              <a:avLst/>
            </a:prstGeom>
          </p:spPr>
        </p:pic>
        <p:pic>
          <p:nvPicPr>
            <p:cNvPr id="19" name="object 19"/>
            <p:cNvPicPr/>
            <p:nvPr/>
          </p:nvPicPr>
          <p:blipFill>
            <a:blip r:embed="rId6" cstate="print"/>
            <a:stretch>
              <a:fillRect/>
            </a:stretch>
          </p:blipFill>
          <p:spPr>
            <a:xfrm>
              <a:off x="9259835" y="3875534"/>
              <a:ext cx="2692468" cy="2249445"/>
            </a:xfrm>
            <a:prstGeom prst="rect">
              <a:avLst/>
            </a:prstGeom>
          </p:spPr>
        </p:pic>
      </p:grpSp>
      <p:sp>
        <p:nvSpPr>
          <p:cNvPr id="20" name="object 20"/>
          <p:cNvSpPr/>
          <p:nvPr/>
        </p:nvSpPr>
        <p:spPr>
          <a:xfrm>
            <a:off x="12087111" y="4066387"/>
            <a:ext cx="105410" cy="370840"/>
          </a:xfrm>
          <a:custGeom>
            <a:avLst/>
            <a:gdLst/>
            <a:ahLst/>
            <a:cxnLst/>
            <a:rect l="l" t="t" r="r" b="b"/>
            <a:pathLst>
              <a:path w="105409" h="370839">
                <a:moveTo>
                  <a:pt x="104990" y="46304"/>
                </a:moveTo>
                <a:lnTo>
                  <a:pt x="100164" y="47282"/>
                </a:lnTo>
                <a:lnTo>
                  <a:pt x="71501" y="66624"/>
                </a:lnTo>
                <a:lnTo>
                  <a:pt x="52158" y="95288"/>
                </a:lnTo>
                <a:lnTo>
                  <a:pt x="45059" y="130352"/>
                </a:lnTo>
                <a:lnTo>
                  <a:pt x="52158" y="165404"/>
                </a:lnTo>
                <a:lnTo>
                  <a:pt x="71501" y="194056"/>
                </a:lnTo>
                <a:lnTo>
                  <a:pt x="100164" y="213398"/>
                </a:lnTo>
                <a:lnTo>
                  <a:pt x="104990" y="214376"/>
                </a:lnTo>
                <a:lnTo>
                  <a:pt x="104990" y="189992"/>
                </a:lnTo>
                <a:lnTo>
                  <a:pt x="87426" y="178130"/>
                </a:lnTo>
                <a:lnTo>
                  <a:pt x="72923" y="156641"/>
                </a:lnTo>
                <a:lnTo>
                  <a:pt x="67602" y="130352"/>
                </a:lnTo>
                <a:lnTo>
                  <a:pt x="72923" y="104051"/>
                </a:lnTo>
                <a:lnTo>
                  <a:pt x="87426" y="82550"/>
                </a:lnTo>
                <a:lnTo>
                  <a:pt x="104990" y="70688"/>
                </a:lnTo>
                <a:lnTo>
                  <a:pt x="104990" y="46304"/>
                </a:lnTo>
                <a:close/>
              </a:path>
              <a:path w="105409" h="370839">
                <a:moveTo>
                  <a:pt x="104990" y="0"/>
                </a:moveTo>
                <a:lnTo>
                  <a:pt x="55410" y="21234"/>
                </a:lnTo>
                <a:lnTo>
                  <a:pt x="26123" y="50533"/>
                </a:lnTo>
                <a:lnTo>
                  <a:pt x="6908" y="87655"/>
                </a:lnTo>
                <a:lnTo>
                  <a:pt x="0" y="130352"/>
                </a:lnTo>
                <a:lnTo>
                  <a:pt x="2933" y="160782"/>
                </a:lnTo>
                <a:lnTo>
                  <a:pt x="10642" y="183578"/>
                </a:lnTo>
                <a:lnTo>
                  <a:pt x="21450" y="201206"/>
                </a:lnTo>
                <a:lnTo>
                  <a:pt x="46367" y="231635"/>
                </a:lnTo>
                <a:lnTo>
                  <a:pt x="57200" y="250228"/>
                </a:lnTo>
                <a:lnTo>
                  <a:pt x="64757" y="275399"/>
                </a:lnTo>
                <a:lnTo>
                  <a:pt x="67602" y="310654"/>
                </a:lnTo>
                <a:lnTo>
                  <a:pt x="72923" y="336943"/>
                </a:lnTo>
                <a:lnTo>
                  <a:pt x="87426" y="358432"/>
                </a:lnTo>
                <a:lnTo>
                  <a:pt x="104990" y="370281"/>
                </a:lnTo>
                <a:lnTo>
                  <a:pt x="104990" y="343611"/>
                </a:lnTo>
                <a:lnTo>
                  <a:pt x="103365" y="342506"/>
                </a:lnTo>
                <a:lnTo>
                  <a:pt x="93687" y="328180"/>
                </a:lnTo>
                <a:lnTo>
                  <a:pt x="90144" y="310654"/>
                </a:lnTo>
                <a:lnTo>
                  <a:pt x="86588" y="269722"/>
                </a:lnTo>
                <a:lnTo>
                  <a:pt x="77381" y="240157"/>
                </a:lnTo>
                <a:lnTo>
                  <a:pt x="64706" y="218528"/>
                </a:lnTo>
                <a:lnTo>
                  <a:pt x="50774" y="201409"/>
                </a:lnTo>
                <a:lnTo>
                  <a:pt x="39966" y="188302"/>
                </a:lnTo>
                <a:lnTo>
                  <a:pt x="30975" y="173685"/>
                </a:lnTo>
                <a:lnTo>
                  <a:pt x="24815" y="155168"/>
                </a:lnTo>
                <a:lnTo>
                  <a:pt x="22529" y="130352"/>
                </a:lnTo>
                <a:lnTo>
                  <a:pt x="31394" y="86525"/>
                </a:lnTo>
                <a:lnTo>
                  <a:pt x="55575" y="50698"/>
                </a:lnTo>
                <a:lnTo>
                  <a:pt x="91389" y="26517"/>
                </a:lnTo>
                <a:lnTo>
                  <a:pt x="104990" y="23761"/>
                </a:lnTo>
                <a:lnTo>
                  <a:pt x="104990" y="0"/>
                </a:lnTo>
                <a:close/>
              </a:path>
            </a:pathLst>
          </a:custGeom>
          <a:solidFill>
            <a:srgbClr val="95D5D6"/>
          </a:solidFill>
        </p:spPr>
        <p:txBody>
          <a:bodyPr wrap="square" lIns="0" tIns="0" rIns="0" bIns="0" rtlCol="0"/>
          <a:lstStyle/>
          <a:p>
            <a:endParaRPr dirty="0"/>
          </a:p>
        </p:txBody>
      </p:sp>
      <p:sp>
        <p:nvSpPr>
          <p:cNvPr id="21" name="object 21"/>
          <p:cNvSpPr/>
          <p:nvPr/>
        </p:nvSpPr>
        <p:spPr>
          <a:xfrm>
            <a:off x="11895544" y="4061497"/>
            <a:ext cx="135255" cy="90170"/>
          </a:xfrm>
          <a:custGeom>
            <a:avLst/>
            <a:gdLst/>
            <a:ahLst/>
            <a:cxnLst/>
            <a:rect l="l" t="t" r="r" b="b"/>
            <a:pathLst>
              <a:path w="135254" h="90170">
                <a:moveTo>
                  <a:pt x="22529" y="0"/>
                </a:moveTo>
                <a:lnTo>
                  <a:pt x="0" y="0"/>
                </a:lnTo>
                <a:lnTo>
                  <a:pt x="0" y="22529"/>
                </a:lnTo>
                <a:lnTo>
                  <a:pt x="22529" y="22529"/>
                </a:lnTo>
                <a:lnTo>
                  <a:pt x="22529" y="0"/>
                </a:lnTo>
                <a:close/>
              </a:path>
              <a:path w="135254" h="90170">
                <a:moveTo>
                  <a:pt x="78867" y="33794"/>
                </a:moveTo>
                <a:lnTo>
                  <a:pt x="56337" y="33794"/>
                </a:lnTo>
                <a:lnTo>
                  <a:pt x="56337" y="56324"/>
                </a:lnTo>
                <a:lnTo>
                  <a:pt x="78867" y="56324"/>
                </a:lnTo>
                <a:lnTo>
                  <a:pt x="78867" y="33794"/>
                </a:lnTo>
                <a:close/>
              </a:path>
              <a:path w="135254" h="90170">
                <a:moveTo>
                  <a:pt x="135216" y="67614"/>
                </a:moveTo>
                <a:lnTo>
                  <a:pt x="112687" y="67614"/>
                </a:lnTo>
                <a:lnTo>
                  <a:pt x="112687" y="90144"/>
                </a:lnTo>
                <a:lnTo>
                  <a:pt x="135216" y="90144"/>
                </a:lnTo>
                <a:lnTo>
                  <a:pt x="135216" y="67614"/>
                </a:lnTo>
                <a:close/>
              </a:path>
            </a:pathLst>
          </a:custGeom>
          <a:solidFill>
            <a:srgbClr val="95D5D6"/>
          </a:solidFill>
        </p:spPr>
        <p:txBody>
          <a:bodyPr wrap="square" lIns="0" tIns="0" rIns="0" bIns="0" rtlCol="0"/>
          <a:lstStyle/>
          <a:p>
            <a:endParaRPr dirty="0"/>
          </a:p>
        </p:txBody>
      </p:sp>
      <p:sp>
        <p:nvSpPr>
          <p:cNvPr id="22" name="object 22"/>
          <p:cNvSpPr/>
          <p:nvPr/>
        </p:nvSpPr>
        <p:spPr>
          <a:xfrm>
            <a:off x="12030761" y="3926280"/>
            <a:ext cx="90170" cy="135255"/>
          </a:xfrm>
          <a:custGeom>
            <a:avLst/>
            <a:gdLst/>
            <a:ahLst/>
            <a:cxnLst/>
            <a:rect l="l" t="t" r="r" b="b"/>
            <a:pathLst>
              <a:path w="90170" h="135254">
                <a:moveTo>
                  <a:pt x="22529" y="0"/>
                </a:moveTo>
                <a:lnTo>
                  <a:pt x="0" y="0"/>
                </a:lnTo>
                <a:lnTo>
                  <a:pt x="0" y="22529"/>
                </a:lnTo>
                <a:lnTo>
                  <a:pt x="22529" y="22529"/>
                </a:lnTo>
                <a:lnTo>
                  <a:pt x="22529" y="0"/>
                </a:lnTo>
                <a:close/>
              </a:path>
              <a:path w="90170" h="135254">
                <a:moveTo>
                  <a:pt x="56337" y="56324"/>
                </a:moveTo>
                <a:lnTo>
                  <a:pt x="33807" y="56324"/>
                </a:lnTo>
                <a:lnTo>
                  <a:pt x="33807" y="78854"/>
                </a:lnTo>
                <a:lnTo>
                  <a:pt x="56337" y="78854"/>
                </a:lnTo>
                <a:lnTo>
                  <a:pt x="56337" y="56324"/>
                </a:lnTo>
                <a:close/>
              </a:path>
              <a:path w="90170" h="135254">
                <a:moveTo>
                  <a:pt x="90157" y="112674"/>
                </a:moveTo>
                <a:lnTo>
                  <a:pt x="67627" y="112674"/>
                </a:lnTo>
                <a:lnTo>
                  <a:pt x="67627" y="135204"/>
                </a:lnTo>
                <a:lnTo>
                  <a:pt x="90157" y="135204"/>
                </a:lnTo>
                <a:lnTo>
                  <a:pt x="90157" y="112674"/>
                </a:lnTo>
                <a:close/>
              </a:path>
            </a:pathLst>
          </a:custGeom>
          <a:solidFill>
            <a:srgbClr val="95D5D6"/>
          </a:solidFill>
        </p:spPr>
        <p:txBody>
          <a:bodyPr wrap="square" lIns="0" tIns="0" rIns="0" bIns="0" rtlCol="0"/>
          <a:lstStyle/>
          <a:p>
            <a:endParaRPr dirty="0"/>
          </a:p>
        </p:txBody>
      </p:sp>
      <p:sp>
        <p:nvSpPr>
          <p:cNvPr id="23" name="object 23"/>
          <p:cNvSpPr/>
          <p:nvPr/>
        </p:nvSpPr>
        <p:spPr>
          <a:xfrm>
            <a:off x="11861724" y="4241800"/>
            <a:ext cx="135255" cy="22860"/>
          </a:xfrm>
          <a:custGeom>
            <a:avLst/>
            <a:gdLst/>
            <a:ahLst/>
            <a:cxnLst/>
            <a:rect l="l" t="t" r="r" b="b"/>
            <a:pathLst>
              <a:path w="135254" h="22860">
                <a:moveTo>
                  <a:pt x="22529" y="0"/>
                </a:moveTo>
                <a:lnTo>
                  <a:pt x="0" y="0"/>
                </a:lnTo>
                <a:lnTo>
                  <a:pt x="0" y="22529"/>
                </a:lnTo>
                <a:lnTo>
                  <a:pt x="22529" y="22529"/>
                </a:lnTo>
                <a:lnTo>
                  <a:pt x="22529" y="0"/>
                </a:lnTo>
                <a:close/>
              </a:path>
              <a:path w="135254" h="22860">
                <a:moveTo>
                  <a:pt x="78879" y="0"/>
                </a:moveTo>
                <a:lnTo>
                  <a:pt x="56349" y="0"/>
                </a:lnTo>
                <a:lnTo>
                  <a:pt x="56349" y="22529"/>
                </a:lnTo>
                <a:lnTo>
                  <a:pt x="78879" y="22529"/>
                </a:lnTo>
                <a:lnTo>
                  <a:pt x="78879" y="0"/>
                </a:lnTo>
                <a:close/>
              </a:path>
              <a:path w="135254" h="22860">
                <a:moveTo>
                  <a:pt x="135216" y="0"/>
                </a:moveTo>
                <a:lnTo>
                  <a:pt x="112687" y="0"/>
                </a:lnTo>
                <a:lnTo>
                  <a:pt x="112687" y="22529"/>
                </a:lnTo>
                <a:lnTo>
                  <a:pt x="135216" y="22529"/>
                </a:lnTo>
                <a:lnTo>
                  <a:pt x="135216" y="0"/>
                </a:lnTo>
                <a:close/>
              </a:path>
            </a:pathLst>
          </a:custGeom>
          <a:solidFill>
            <a:srgbClr val="95D5D6"/>
          </a:solidFill>
        </p:spPr>
        <p:txBody>
          <a:bodyPr wrap="square" lIns="0" tIns="0" rIns="0" bIns="0" rtlCol="0"/>
          <a:lstStyle/>
          <a:p>
            <a:endParaRPr dirty="0"/>
          </a:p>
        </p:txBody>
      </p:sp>
      <p:pic>
        <p:nvPicPr>
          <p:cNvPr id="24" name="object 24"/>
          <p:cNvPicPr/>
          <p:nvPr/>
        </p:nvPicPr>
        <p:blipFill>
          <a:blip r:embed="rId7" cstate="print"/>
          <a:stretch>
            <a:fillRect/>
          </a:stretch>
        </p:blipFill>
        <p:spPr>
          <a:xfrm>
            <a:off x="8931055" y="1166499"/>
            <a:ext cx="1615857" cy="2599010"/>
          </a:xfrm>
          <a:prstGeom prst="rect">
            <a:avLst/>
          </a:prstGeom>
        </p:spPr>
      </p:pic>
      <p:sp>
        <p:nvSpPr>
          <p:cNvPr id="25" name="object 25"/>
          <p:cNvSpPr/>
          <p:nvPr/>
        </p:nvSpPr>
        <p:spPr>
          <a:xfrm>
            <a:off x="11895532" y="4354486"/>
            <a:ext cx="135255" cy="90170"/>
          </a:xfrm>
          <a:custGeom>
            <a:avLst/>
            <a:gdLst/>
            <a:ahLst/>
            <a:cxnLst/>
            <a:rect l="l" t="t" r="r" b="b"/>
            <a:pathLst>
              <a:path w="135254" h="90170">
                <a:moveTo>
                  <a:pt x="22529" y="67627"/>
                </a:moveTo>
                <a:lnTo>
                  <a:pt x="0" y="67627"/>
                </a:lnTo>
                <a:lnTo>
                  <a:pt x="0" y="90157"/>
                </a:lnTo>
                <a:lnTo>
                  <a:pt x="22529" y="90157"/>
                </a:lnTo>
                <a:lnTo>
                  <a:pt x="22529" y="67627"/>
                </a:lnTo>
                <a:close/>
              </a:path>
              <a:path w="135254" h="90170">
                <a:moveTo>
                  <a:pt x="78879" y="33820"/>
                </a:moveTo>
                <a:lnTo>
                  <a:pt x="56349" y="33820"/>
                </a:lnTo>
                <a:lnTo>
                  <a:pt x="56349" y="56349"/>
                </a:lnTo>
                <a:lnTo>
                  <a:pt x="78879" y="56349"/>
                </a:lnTo>
                <a:lnTo>
                  <a:pt x="78879" y="33820"/>
                </a:lnTo>
                <a:close/>
              </a:path>
              <a:path w="135254" h="90170">
                <a:moveTo>
                  <a:pt x="135229" y="0"/>
                </a:moveTo>
                <a:lnTo>
                  <a:pt x="112699" y="0"/>
                </a:lnTo>
                <a:lnTo>
                  <a:pt x="112699" y="22529"/>
                </a:lnTo>
                <a:lnTo>
                  <a:pt x="135229" y="22529"/>
                </a:lnTo>
                <a:lnTo>
                  <a:pt x="135229" y="0"/>
                </a:lnTo>
                <a:close/>
              </a:path>
            </a:pathLst>
          </a:custGeom>
          <a:solidFill>
            <a:srgbClr val="95D5D6"/>
          </a:solidFill>
        </p:spPr>
        <p:txBody>
          <a:bodyPr wrap="square" lIns="0" tIns="0" rIns="0" bIns="0" rtlCol="0"/>
          <a:lstStyle/>
          <a:p>
            <a:endParaRPr dirty="0"/>
          </a:p>
        </p:txBody>
      </p:sp>
      <p:sp>
        <p:nvSpPr>
          <p:cNvPr id="26" name="object 26"/>
          <p:cNvSpPr/>
          <p:nvPr/>
        </p:nvSpPr>
        <p:spPr>
          <a:xfrm>
            <a:off x="12030761" y="4444644"/>
            <a:ext cx="90170" cy="135255"/>
          </a:xfrm>
          <a:custGeom>
            <a:avLst/>
            <a:gdLst/>
            <a:ahLst/>
            <a:cxnLst/>
            <a:rect l="l" t="t" r="r" b="b"/>
            <a:pathLst>
              <a:path w="90170" h="135254">
                <a:moveTo>
                  <a:pt x="22529" y="112699"/>
                </a:moveTo>
                <a:lnTo>
                  <a:pt x="0" y="112699"/>
                </a:lnTo>
                <a:lnTo>
                  <a:pt x="0" y="135229"/>
                </a:lnTo>
                <a:lnTo>
                  <a:pt x="22529" y="135229"/>
                </a:lnTo>
                <a:lnTo>
                  <a:pt x="22529" y="112699"/>
                </a:lnTo>
                <a:close/>
              </a:path>
              <a:path w="90170" h="135254">
                <a:moveTo>
                  <a:pt x="56337" y="56349"/>
                </a:moveTo>
                <a:lnTo>
                  <a:pt x="33807" y="56349"/>
                </a:lnTo>
                <a:lnTo>
                  <a:pt x="33807" y="78879"/>
                </a:lnTo>
                <a:lnTo>
                  <a:pt x="56337" y="78879"/>
                </a:lnTo>
                <a:lnTo>
                  <a:pt x="56337" y="56349"/>
                </a:lnTo>
                <a:close/>
              </a:path>
              <a:path w="90170" h="135254">
                <a:moveTo>
                  <a:pt x="90144" y="0"/>
                </a:moveTo>
                <a:lnTo>
                  <a:pt x="67614" y="0"/>
                </a:lnTo>
                <a:lnTo>
                  <a:pt x="67614" y="22529"/>
                </a:lnTo>
                <a:lnTo>
                  <a:pt x="90144" y="22529"/>
                </a:lnTo>
                <a:lnTo>
                  <a:pt x="90144" y="0"/>
                </a:lnTo>
                <a:close/>
              </a:path>
            </a:pathLst>
          </a:custGeom>
          <a:solidFill>
            <a:srgbClr val="95D5D6"/>
          </a:solidFill>
        </p:spPr>
        <p:txBody>
          <a:bodyPr wrap="square" lIns="0" tIns="0" rIns="0" bIns="0" rtlCol="0"/>
          <a:lstStyle/>
          <a:p>
            <a:endParaRPr dirty="0"/>
          </a:p>
        </p:txBody>
      </p:sp>
      <p:sp>
        <p:nvSpPr>
          <p:cNvPr id="27" name="object 27"/>
          <p:cNvSpPr/>
          <p:nvPr/>
        </p:nvSpPr>
        <p:spPr>
          <a:xfrm>
            <a:off x="11680203" y="3068535"/>
            <a:ext cx="514350" cy="666115"/>
          </a:xfrm>
          <a:custGeom>
            <a:avLst/>
            <a:gdLst/>
            <a:ahLst/>
            <a:cxnLst/>
            <a:rect l="l" t="t" r="r" b="b"/>
            <a:pathLst>
              <a:path w="514350" h="666114">
                <a:moveTo>
                  <a:pt x="344893" y="224218"/>
                </a:moveTo>
                <a:lnTo>
                  <a:pt x="303733" y="224218"/>
                </a:lnTo>
                <a:lnTo>
                  <a:pt x="303733" y="265417"/>
                </a:lnTo>
                <a:lnTo>
                  <a:pt x="344893" y="265417"/>
                </a:lnTo>
                <a:lnTo>
                  <a:pt x="344893" y="224218"/>
                </a:lnTo>
                <a:close/>
              </a:path>
              <a:path w="514350" h="666114">
                <a:moveTo>
                  <a:pt x="357416" y="385495"/>
                </a:moveTo>
                <a:lnTo>
                  <a:pt x="316255" y="385495"/>
                </a:lnTo>
                <a:lnTo>
                  <a:pt x="316255" y="426694"/>
                </a:lnTo>
                <a:lnTo>
                  <a:pt x="357416" y="426694"/>
                </a:lnTo>
                <a:lnTo>
                  <a:pt x="357416" y="385495"/>
                </a:lnTo>
                <a:close/>
              </a:path>
              <a:path w="514350" h="666114">
                <a:moveTo>
                  <a:pt x="406831" y="96583"/>
                </a:moveTo>
                <a:lnTo>
                  <a:pt x="406158" y="96583"/>
                </a:lnTo>
                <a:lnTo>
                  <a:pt x="406831" y="96583"/>
                </a:lnTo>
                <a:close/>
              </a:path>
              <a:path w="514350" h="666114">
                <a:moveTo>
                  <a:pt x="501459" y="385495"/>
                </a:moveTo>
                <a:lnTo>
                  <a:pt x="460286" y="385495"/>
                </a:lnTo>
                <a:lnTo>
                  <a:pt x="460286" y="426707"/>
                </a:lnTo>
                <a:lnTo>
                  <a:pt x="501459" y="426707"/>
                </a:lnTo>
                <a:lnTo>
                  <a:pt x="501459" y="385495"/>
                </a:lnTo>
                <a:close/>
              </a:path>
              <a:path w="514350" h="666114">
                <a:moveTo>
                  <a:pt x="511898" y="129870"/>
                </a:moveTo>
                <a:lnTo>
                  <a:pt x="466636" y="115443"/>
                </a:lnTo>
                <a:lnTo>
                  <a:pt x="408051" y="96774"/>
                </a:lnTo>
                <a:lnTo>
                  <a:pt x="407809" y="96710"/>
                </a:lnTo>
                <a:lnTo>
                  <a:pt x="407606" y="96774"/>
                </a:lnTo>
                <a:lnTo>
                  <a:pt x="406882" y="96596"/>
                </a:lnTo>
                <a:lnTo>
                  <a:pt x="405790" y="96596"/>
                </a:lnTo>
                <a:lnTo>
                  <a:pt x="405536" y="96596"/>
                </a:lnTo>
                <a:lnTo>
                  <a:pt x="404279" y="96596"/>
                </a:lnTo>
                <a:lnTo>
                  <a:pt x="403580" y="96774"/>
                </a:lnTo>
                <a:lnTo>
                  <a:pt x="403313" y="96710"/>
                </a:lnTo>
                <a:lnTo>
                  <a:pt x="397522" y="98564"/>
                </a:lnTo>
                <a:lnTo>
                  <a:pt x="397522" y="115443"/>
                </a:lnTo>
                <a:lnTo>
                  <a:pt x="397522" y="325259"/>
                </a:lnTo>
                <a:lnTo>
                  <a:pt x="397522" y="341337"/>
                </a:lnTo>
                <a:lnTo>
                  <a:pt x="397522" y="545299"/>
                </a:lnTo>
                <a:lnTo>
                  <a:pt x="392264" y="542709"/>
                </a:lnTo>
                <a:lnTo>
                  <a:pt x="341198" y="506234"/>
                </a:lnTo>
                <a:lnTo>
                  <a:pt x="309384" y="469849"/>
                </a:lnTo>
                <a:lnTo>
                  <a:pt x="284772" y="429031"/>
                </a:lnTo>
                <a:lnTo>
                  <a:pt x="266458" y="385572"/>
                </a:lnTo>
                <a:lnTo>
                  <a:pt x="253568" y="341337"/>
                </a:lnTo>
                <a:lnTo>
                  <a:pt x="397522" y="341337"/>
                </a:lnTo>
                <a:lnTo>
                  <a:pt x="397522" y="325259"/>
                </a:lnTo>
                <a:lnTo>
                  <a:pt x="249999" y="325259"/>
                </a:lnTo>
                <a:lnTo>
                  <a:pt x="241744" y="271767"/>
                </a:lnTo>
                <a:lnTo>
                  <a:pt x="238417" y="224840"/>
                </a:lnTo>
                <a:lnTo>
                  <a:pt x="238175" y="188290"/>
                </a:lnTo>
                <a:lnTo>
                  <a:pt x="239166" y="165887"/>
                </a:lnTo>
                <a:lnTo>
                  <a:pt x="397522" y="115443"/>
                </a:lnTo>
                <a:lnTo>
                  <a:pt x="397522" y="98564"/>
                </a:lnTo>
                <a:lnTo>
                  <a:pt x="226085" y="153174"/>
                </a:lnTo>
                <a:lnTo>
                  <a:pt x="222084" y="212153"/>
                </a:lnTo>
                <a:lnTo>
                  <a:pt x="225221" y="267081"/>
                </a:lnTo>
                <a:lnTo>
                  <a:pt x="235229" y="332333"/>
                </a:lnTo>
                <a:lnTo>
                  <a:pt x="235000" y="334111"/>
                </a:lnTo>
                <a:lnTo>
                  <a:pt x="247738" y="381609"/>
                </a:lnTo>
                <a:lnTo>
                  <a:pt x="264172" y="423849"/>
                </a:lnTo>
                <a:lnTo>
                  <a:pt x="284403" y="461594"/>
                </a:lnTo>
                <a:lnTo>
                  <a:pt x="308317" y="494690"/>
                </a:lnTo>
                <a:lnTo>
                  <a:pt x="309143" y="495617"/>
                </a:lnTo>
                <a:lnTo>
                  <a:pt x="312928" y="500075"/>
                </a:lnTo>
                <a:lnTo>
                  <a:pt x="316357" y="503961"/>
                </a:lnTo>
                <a:lnTo>
                  <a:pt x="321894" y="509778"/>
                </a:lnTo>
                <a:lnTo>
                  <a:pt x="324065" y="511822"/>
                </a:lnTo>
                <a:lnTo>
                  <a:pt x="328282" y="515975"/>
                </a:lnTo>
                <a:lnTo>
                  <a:pt x="330377" y="518071"/>
                </a:lnTo>
                <a:lnTo>
                  <a:pt x="334987" y="522287"/>
                </a:lnTo>
                <a:lnTo>
                  <a:pt x="344246" y="530123"/>
                </a:lnTo>
                <a:lnTo>
                  <a:pt x="346430" y="531825"/>
                </a:lnTo>
                <a:lnTo>
                  <a:pt x="348945" y="533831"/>
                </a:lnTo>
                <a:lnTo>
                  <a:pt x="380898" y="554621"/>
                </a:lnTo>
                <a:lnTo>
                  <a:pt x="382993" y="555866"/>
                </a:lnTo>
                <a:lnTo>
                  <a:pt x="390791" y="559930"/>
                </a:lnTo>
                <a:lnTo>
                  <a:pt x="396532" y="562711"/>
                </a:lnTo>
                <a:lnTo>
                  <a:pt x="402501" y="565289"/>
                </a:lnTo>
                <a:lnTo>
                  <a:pt x="402628" y="565264"/>
                </a:lnTo>
                <a:lnTo>
                  <a:pt x="403656" y="565645"/>
                </a:lnTo>
                <a:lnTo>
                  <a:pt x="404596" y="565886"/>
                </a:lnTo>
                <a:lnTo>
                  <a:pt x="406527" y="565886"/>
                </a:lnTo>
                <a:lnTo>
                  <a:pt x="407479" y="565645"/>
                </a:lnTo>
                <a:lnTo>
                  <a:pt x="408508" y="565264"/>
                </a:lnTo>
                <a:lnTo>
                  <a:pt x="408673" y="565264"/>
                </a:lnTo>
                <a:lnTo>
                  <a:pt x="414693" y="562673"/>
                </a:lnTo>
                <a:lnTo>
                  <a:pt x="420357" y="559917"/>
                </a:lnTo>
                <a:lnTo>
                  <a:pt x="428142" y="555866"/>
                </a:lnTo>
                <a:lnTo>
                  <a:pt x="430212" y="554621"/>
                </a:lnTo>
                <a:lnTo>
                  <a:pt x="438823" y="549770"/>
                </a:lnTo>
                <a:lnTo>
                  <a:pt x="476135" y="522287"/>
                </a:lnTo>
                <a:lnTo>
                  <a:pt x="482942" y="515861"/>
                </a:lnTo>
                <a:lnTo>
                  <a:pt x="487159" y="511708"/>
                </a:lnTo>
                <a:lnTo>
                  <a:pt x="489229" y="509752"/>
                </a:lnTo>
                <a:lnTo>
                  <a:pt x="494576" y="504139"/>
                </a:lnTo>
                <a:lnTo>
                  <a:pt x="497801" y="500468"/>
                </a:lnTo>
                <a:lnTo>
                  <a:pt x="501586" y="496023"/>
                </a:lnTo>
                <a:lnTo>
                  <a:pt x="502246" y="495338"/>
                </a:lnTo>
                <a:lnTo>
                  <a:pt x="502856" y="494614"/>
                </a:lnTo>
                <a:lnTo>
                  <a:pt x="511898" y="482066"/>
                </a:lnTo>
                <a:lnTo>
                  <a:pt x="511898" y="452945"/>
                </a:lnTo>
                <a:lnTo>
                  <a:pt x="501700" y="469861"/>
                </a:lnTo>
                <a:lnTo>
                  <a:pt x="469887" y="506247"/>
                </a:lnTo>
                <a:lnTo>
                  <a:pt x="429958" y="536384"/>
                </a:lnTo>
                <a:lnTo>
                  <a:pt x="429602" y="536587"/>
                </a:lnTo>
                <a:lnTo>
                  <a:pt x="428840" y="537083"/>
                </a:lnTo>
                <a:lnTo>
                  <a:pt x="423926" y="539965"/>
                </a:lnTo>
                <a:lnTo>
                  <a:pt x="418858" y="542721"/>
                </a:lnTo>
                <a:lnTo>
                  <a:pt x="413613" y="545299"/>
                </a:lnTo>
                <a:lnTo>
                  <a:pt x="413613" y="341337"/>
                </a:lnTo>
                <a:lnTo>
                  <a:pt x="511898" y="341337"/>
                </a:lnTo>
                <a:lnTo>
                  <a:pt x="511898" y="325259"/>
                </a:lnTo>
                <a:lnTo>
                  <a:pt x="413613" y="325259"/>
                </a:lnTo>
                <a:lnTo>
                  <a:pt x="413613" y="115443"/>
                </a:lnTo>
                <a:lnTo>
                  <a:pt x="511898" y="146761"/>
                </a:lnTo>
                <a:lnTo>
                  <a:pt x="511898" y="129870"/>
                </a:lnTo>
                <a:close/>
              </a:path>
              <a:path w="514350" h="666114">
                <a:moveTo>
                  <a:pt x="511898" y="37020"/>
                </a:moveTo>
                <a:lnTo>
                  <a:pt x="454101" y="16713"/>
                </a:lnTo>
                <a:lnTo>
                  <a:pt x="406488" y="0"/>
                </a:lnTo>
                <a:lnTo>
                  <a:pt x="404609" y="0"/>
                </a:lnTo>
                <a:lnTo>
                  <a:pt x="159029" y="85725"/>
                </a:lnTo>
                <a:lnTo>
                  <a:pt x="159029" y="315366"/>
                </a:lnTo>
                <a:lnTo>
                  <a:pt x="100469" y="308737"/>
                </a:lnTo>
                <a:lnTo>
                  <a:pt x="55359" y="296113"/>
                </a:lnTo>
                <a:lnTo>
                  <a:pt x="48653" y="292354"/>
                </a:lnTo>
                <a:lnTo>
                  <a:pt x="26339" y="279869"/>
                </a:lnTo>
                <a:lnTo>
                  <a:pt x="16078" y="262331"/>
                </a:lnTo>
                <a:lnTo>
                  <a:pt x="25069" y="246176"/>
                </a:lnTo>
                <a:lnTo>
                  <a:pt x="50838" y="230581"/>
                </a:lnTo>
                <a:lnTo>
                  <a:pt x="91668" y="217792"/>
                </a:lnTo>
                <a:lnTo>
                  <a:pt x="145783" y="210070"/>
                </a:lnTo>
                <a:lnTo>
                  <a:pt x="147713" y="234480"/>
                </a:lnTo>
                <a:lnTo>
                  <a:pt x="150482" y="260324"/>
                </a:lnTo>
                <a:lnTo>
                  <a:pt x="154216" y="287362"/>
                </a:lnTo>
                <a:lnTo>
                  <a:pt x="159029" y="315366"/>
                </a:lnTo>
                <a:lnTo>
                  <a:pt x="159029" y="85725"/>
                </a:lnTo>
                <a:lnTo>
                  <a:pt x="147053" y="89903"/>
                </a:lnTo>
                <a:lnTo>
                  <a:pt x="144907" y="92875"/>
                </a:lnTo>
                <a:lnTo>
                  <a:pt x="144614" y="107213"/>
                </a:lnTo>
                <a:lnTo>
                  <a:pt x="144399" y="115392"/>
                </a:lnTo>
                <a:lnTo>
                  <a:pt x="144119" y="125209"/>
                </a:lnTo>
                <a:lnTo>
                  <a:pt x="143827" y="138722"/>
                </a:lnTo>
                <a:lnTo>
                  <a:pt x="143789" y="155079"/>
                </a:lnTo>
                <a:lnTo>
                  <a:pt x="144106" y="173570"/>
                </a:lnTo>
                <a:lnTo>
                  <a:pt x="144868" y="193941"/>
                </a:lnTo>
                <a:lnTo>
                  <a:pt x="92290" y="201244"/>
                </a:lnTo>
                <a:lnTo>
                  <a:pt x="45821" y="215150"/>
                </a:lnTo>
                <a:lnTo>
                  <a:pt x="12661" y="235546"/>
                </a:lnTo>
                <a:lnTo>
                  <a:pt x="0" y="262331"/>
                </a:lnTo>
                <a:lnTo>
                  <a:pt x="0" y="592543"/>
                </a:lnTo>
                <a:lnTo>
                  <a:pt x="11696" y="617677"/>
                </a:lnTo>
                <a:lnTo>
                  <a:pt x="46177" y="640041"/>
                </a:lnTo>
                <a:lnTo>
                  <a:pt x="102590" y="656069"/>
                </a:lnTo>
                <a:lnTo>
                  <a:pt x="180060" y="662190"/>
                </a:lnTo>
                <a:lnTo>
                  <a:pt x="227990" y="659841"/>
                </a:lnTo>
                <a:lnTo>
                  <a:pt x="271310" y="653072"/>
                </a:lnTo>
                <a:lnTo>
                  <a:pt x="295211" y="646099"/>
                </a:lnTo>
                <a:lnTo>
                  <a:pt x="308114" y="642340"/>
                </a:lnTo>
                <a:lnTo>
                  <a:pt x="336461" y="628116"/>
                </a:lnTo>
                <a:lnTo>
                  <a:pt x="352018" y="638530"/>
                </a:lnTo>
                <a:lnTo>
                  <a:pt x="367842" y="647979"/>
                </a:lnTo>
                <a:lnTo>
                  <a:pt x="384721" y="656894"/>
                </a:lnTo>
                <a:lnTo>
                  <a:pt x="402412" y="665048"/>
                </a:lnTo>
                <a:lnTo>
                  <a:pt x="403428" y="665467"/>
                </a:lnTo>
                <a:lnTo>
                  <a:pt x="404507" y="665695"/>
                </a:lnTo>
                <a:lnTo>
                  <a:pt x="406666" y="665695"/>
                </a:lnTo>
                <a:lnTo>
                  <a:pt x="407746" y="665467"/>
                </a:lnTo>
                <a:lnTo>
                  <a:pt x="408762" y="665048"/>
                </a:lnTo>
                <a:lnTo>
                  <a:pt x="439572" y="648881"/>
                </a:lnTo>
                <a:lnTo>
                  <a:pt x="459308" y="638530"/>
                </a:lnTo>
                <a:lnTo>
                  <a:pt x="502869" y="606094"/>
                </a:lnTo>
                <a:lnTo>
                  <a:pt x="511898" y="596988"/>
                </a:lnTo>
                <a:lnTo>
                  <a:pt x="511898" y="574230"/>
                </a:lnTo>
                <a:lnTo>
                  <a:pt x="500862" y="586206"/>
                </a:lnTo>
                <a:lnTo>
                  <a:pt x="457047" y="620801"/>
                </a:lnTo>
                <a:lnTo>
                  <a:pt x="405587" y="648881"/>
                </a:lnTo>
                <a:lnTo>
                  <a:pt x="367538" y="628116"/>
                </a:lnTo>
                <a:lnTo>
                  <a:pt x="354380" y="620941"/>
                </a:lnTo>
                <a:lnTo>
                  <a:pt x="322694" y="595960"/>
                </a:lnTo>
                <a:lnTo>
                  <a:pt x="322694" y="617753"/>
                </a:lnTo>
                <a:lnTo>
                  <a:pt x="296202" y="629526"/>
                </a:lnTo>
                <a:lnTo>
                  <a:pt x="262369" y="638454"/>
                </a:lnTo>
                <a:lnTo>
                  <a:pt x="223050" y="644118"/>
                </a:lnTo>
                <a:lnTo>
                  <a:pt x="180060" y="646099"/>
                </a:lnTo>
                <a:lnTo>
                  <a:pt x="113677" y="641299"/>
                </a:lnTo>
                <a:lnTo>
                  <a:pt x="61836" y="628827"/>
                </a:lnTo>
                <a:lnTo>
                  <a:pt x="28117" y="611606"/>
                </a:lnTo>
                <a:lnTo>
                  <a:pt x="16078" y="592543"/>
                </a:lnTo>
                <a:lnTo>
                  <a:pt x="16078" y="539165"/>
                </a:lnTo>
                <a:lnTo>
                  <a:pt x="40843" y="554990"/>
                </a:lnTo>
                <a:lnTo>
                  <a:pt x="76606" y="567855"/>
                </a:lnTo>
                <a:lnTo>
                  <a:pt x="123113" y="576491"/>
                </a:lnTo>
                <a:lnTo>
                  <a:pt x="180060" y="579653"/>
                </a:lnTo>
                <a:lnTo>
                  <a:pt x="204508" y="579031"/>
                </a:lnTo>
                <a:lnTo>
                  <a:pt x="228257" y="577189"/>
                </a:lnTo>
                <a:lnTo>
                  <a:pt x="251040" y="574179"/>
                </a:lnTo>
                <a:lnTo>
                  <a:pt x="272592" y="570039"/>
                </a:lnTo>
                <a:lnTo>
                  <a:pt x="284124" y="582701"/>
                </a:lnTo>
                <a:lnTo>
                  <a:pt x="296303" y="594893"/>
                </a:lnTo>
                <a:lnTo>
                  <a:pt x="309156" y="606590"/>
                </a:lnTo>
                <a:lnTo>
                  <a:pt x="322694" y="617753"/>
                </a:lnTo>
                <a:lnTo>
                  <a:pt x="322694" y="595960"/>
                </a:lnTo>
                <a:lnTo>
                  <a:pt x="310730" y="586511"/>
                </a:lnTo>
                <a:lnTo>
                  <a:pt x="295529" y="570039"/>
                </a:lnTo>
                <a:lnTo>
                  <a:pt x="289560" y="563575"/>
                </a:lnTo>
                <a:lnTo>
                  <a:pt x="274066" y="546811"/>
                </a:lnTo>
                <a:lnTo>
                  <a:pt x="261010" y="527939"/>
                </a:lnTo>
                <a:lnTo>
                  <a:pt x="261010" y="556006"/>
                </a:lnTo>
                <a:lnTo>
                  <a:pt x="241960" y="559257"/>
                </a:lnTo>
                <a:lnTo>
                  <a:pt x="222008" y="561619"/>
                </a:lnTo>
                <a:lnTo>
                  <a:pt x="201320" y="563079"/>
                </a:lnTo>
                <a:lnTo>
                  <a:pt x="180060" y="563575"/>
                </a:lnTo>
                <a:lnTo>
                  <a:pt x="113677" y="558774"/>
                </a:lnTo>
                <a:lnTo>
                  <a:pt x="61836" y="546290"/>
                </a:lnTo>
                <a:lnTo>
                  <a:pt x="47891" y="539165"/>
                </a:lnTo>
                <a:lnTo>
                  <a:pt x="28117" y="529069"/>
                </a:lnTo>
                <a:lnTo>
                  <a:pt x="16078" y="509993"/>
                </a:lnTo>
                <a:lnTo>
                  <a:pt x="16078" y="456603"/>
                </a:lnTo>
                <a:lnTo>
                  <a:pt x="40843" y="472427"/>
                </a:lnTo>
                <a:lnTo>
                  <a:pt x="76606" y="485292"/>
                </a:lnTo>
                <a:lnTo>
                  <a:pt x="123113" y="493941"/>
                </a:lnTo>
                <a:lnTo>
                  <a:pt x="180060" y="497103"/>
                </a:lnTo>
                <a:lnTo>
                  <a:pt x="190411" y="496989"/>
                </a:lnTo>
                <a:lnTo>
                  <a:pt x="200672" y="496633"/>
                </a:lnTo>
                <a:lnTo>
                  <a:pt x="210845" y="496062"/>
                </a:lnTo>
                <a:lnTo>
                  <a:pt x="220891" y="495300"/>
                </a:lnTo>
                <a:lnTo>
                  <a:pt x="229908" y="511009"/>
                </a:lnTo>
                <a:lnTo>
                  <a:pt x="239598" y="526376"/>
                </a:lnTo>
                <a:lnTo>
                  <a:pt x="249961" y="541401"/>
                </a:lnTo>
                <a:lnTo>
                  <a:pt x="261010" y="556006"/>
                </a:lnTo>
                <a:lnTo>
                  <a:pt x="261010" y="527939"/>
                </a:lnTo>
                <a:lnTo>
                  <a:pt x="243789" y="503034"/>
                </a:lnTo>
                <a:lnTo>
                  <a:pt x="239725" y="495300"/>
                </a:lnTo>
                <a:lnTo>
                  <a:pt x="232232" y="481025"/>
                </a:lnTo>
                <a:lnTo>
                  <a:pt x="219290" y="456412"/>
                </a:lnTo>
                <a:lnTo>
                  <a:pt x="212801" y="440182"/>
                </a:lnTo>
                <a:lnTo>
                  <a:pt x="212801" y="479755"/>
                </a:lnTo>
                <a:lnTo>
                  <a:pt x="204711" y="480275"/>
                </a:lnTo>
                <a:lnTo>
                  <a:pt x="196557" y="480682"/>
                </a:lnTo>
                <a:lnTo>
                  <a:pt x="188341" y="480936"/>
                </a:lnTo>
                <a:lnTo>
                  <a:pt x="180060" y="481025"/>
                </a:lnTo>
                <a:lnTo>
                  <a:pt x="113677" y="476224"/>
                </a:lnTo>
                <a:lnTo>
                  <a:pt x="61836" y="463727"/>
                </a:lnTo>
                <a:lnTo>
                  <a:pt x="47904" y="456603"/>
                </a:lnTo>
                <a:lnTo>
                  <a:pt x="28117" y="446493"/>
                </a:lnTo>
                <a:lnTo>
                  <a:pt x="16078" y="427418"/>
                </a:lnTo>
                <a:lnTo>
                  <a:pt x="16078" y="374053"/>
                </a:lnTo>
                <a:lnTo>
                  <a:pt x="40843" y="389877"/>
                </a:lnTo>
                <a:lnTo>
                  <a:pt x="76606" y="402742"/>
                </a:lnTo>
                <a:lnTo>
                  <a:pt x="123113" y="411378"/>
                </a:lnTo>
                <a:lnTo>
                  <a:pt x="180060" y="414540"/>
                </a:lnTo>
                <a:lnTo>
                  <a:pt x="181813" y="414540"/>
                </a:lnTo>
                <a:lnTo>
                  <a:pt x="185267" y="414489"/>
                </a:lnTo>
                <a:lnTo>
                  <a:pt x="191312" y="430999"/>
                </a:lnTo>
                <a:lnTo>
                  <a:pt x="197916" y="447395"/>
                </a:lnTo>
                <a:lnTo>
                  <a:pt x="205105" y="463727"/>
                </a:lnTo>
                <a:lnTo>
                  <a:pt x="212801" y="479755"/>
                </a:lnTo>
                <a:lnTo>
                  <a:pt x="212801" y="440182"/>
                </a:lnTo>
                <a:lnTo>
                  <a:pt x="202539" y="414489"/>
                </a:lnTo>
                <a:lnTo>
                  <a:pt x="199986" y="408127"/>
                </a:lnTo>
                <a:lnTo>
                  <a:pt x="197065" y="398449"/>
                </a:lnTo>
                <a:lnTo>
                  <a:pt x="185280" y="359397"/>
                </a:lnTo>
                <a:lnTo>
                  <a:pt x="179959" y="335572"/>
                </a:lnTo>
                <a:lnTo>
                  <a:pt x="179959" y="398449"/>
                </a:lnTo>
                <a:lnTo>
                  <a:pt x="113614" y="393649"/>
                </a:lnTo>
                <a:lnTo>
                  <a:pt x="61810" y="381165"/>
                </a:lnTo>
                <a:lnTo>
                  <a:pt x="47891" y="374053"/>
                </a:lnTo>
                <a:lnTo>
                  <a:pt x="28105" y="363943"/>
                </a:lnTo>
                <a:lnTo>
                  <a:pt x="16078" y="344881"/>
                </a:lnTo>
                <a:lnTo>
                  <a:pt x="16078" y="292354"/>
                </a:lnTo>
                <a:lnTo>
                  <a:pt x="42164" y="308114"/>
                </a:lnTo>
                <a:lnTo>
                  <a:pt x="77165" y="320014"/>
                </a:lnTo>
                <a:lnTo>
                  <a:pt x="118173" y="327901"/>
                </a:lnTo>
                <a:lnTo>
                  <a:pt x="162280" y="331660"/>
                </a:lnTo>
                <a:lnTo>
                  <a:pt x="166001" y="348208"/>
                </a:lnTo>
                <a:lnTo>
                  <a:pt x="170192" y="364883"/>
                </a:lnTo>
                <a:lnTo>
                  <a:pt x="174840" y="381647"/>
                </a:lnTo>
                <a:lnTo>
                  <a:pt x="179959" y="398449"/>
                </a:lnTo>
                <a:lnTo>
                  <a:pt x="179959" y="335572"/>
                </a:lnTo>
                <a:lnTo>
                  <a:pt x="175450" y="315366"/>
                </a:lnTo>
                <a:lnTo>
                  <a:pt x="174574" y="311416"/>
                </a:lnTo>
                <a:lnTo>
                  <a:pt x="167271" y="265417"/>
                </a:lnTo>
                <a:lnTo>
                  <a:pt x="162775" y="222592"/>
                </a:lnTo>
                <a:lnTo>
                  <a:pt x="162039" y="210070"/>
                </a:lnTo>
                <a:lnTo>
                  <a:pt x="160502" y="184137"/>
                </a:lnTo>
                <a:lnTo>
                  <a:pt x="159842" y="151282"/>
                </a:lnTo>
                <a:lnTo>
                  <a:pt x="160223" y="124714"/>
                </a:lnTo>
                <a:lnTo>
                  <a:pt x="160515" y="115392"/>
                </a:lnTo>
                <a:lnTo>
                  <a:pt x="160718" y="107213"/>
                </a:lnTo>
                <a:lnTo>
                  <a:pt x="160820" y="102133"/>
                </a:lnTo>
                <a:lnTo>
                  <a:pt x="405536" y="16713"/>
                </a:lnTo>
                <a:lnTo>
                  <a:pt x="511898" y="54051"/>
                </a:lnTo>
                <a:lnTo>
                  <a:pt x="511898" y="37020"/>
                </a:lnTo>
                <a:close/>
              </a:path>
              <a:path w="514350" h="666114">
                <a:moveTo>
                  <a:pt x="514007" y="224218"/>
                </a:moveTo>
                <a:lnTo>
                  <a:pt x="472833" y="224218"/>
                </a:lnTo>
                <a:lnTo>
                  <a:pt x="472833" y="265417"/>
                </a:lnTo>
                <a:lnTo>
                  <a:pt x="514007" y="265417"/>
                </a:lnTo>
                <a:lnTo>
                  <a:pt x="514007" y="224218"/>
                </a:lnTo>
                <a:close/>
              </a:path>
            </a:pathLst>
          </a:custGeom>
          <a:solidFill>
            <a:srgbClr val="95D5D6"/>
          </a:solidFill>
        </p:spPr>
        <p:txBody>
          <a:bodyPr wrap="square" lIns="0" tIns="0" rIns="0" bIns="0" rtlCol="0"/>
          <a:lstStyle/>
          <a:p>
            <a:endParaRPr dirty="0"/>
          </a:p>
        </p:txBody>
      </p:sp>
      <p:grpSp>
        <p:nvGrpSpPr>
          <p:cNvPr id="28" name="object 28"/>
          <p:cNvGrpSpPr/>
          <p:nvPr/>
        </p:nvGrpSpPr>
        <p:grpSpPr>
          <a:xfrm>
            <a:off x="11694259" y="5374665"/>
            <a:ext cx="494665" cy="836930"/>
            <a:chOff x="11694259" y="5374665"/>
            <a:chExt cx="494665" cy="836930"/>
          </a:xfrm>
        </p:grpSpPr>
        <p:sp>
          <p:nvSpPr>
            <p:cNvPr id="29" name="object 29"/>
            <p:cNvSpPr/>
            <p:nvPr/>
          </p:nvSpPr>
          <p:spPr>
            <a:xfrm>
              <a:off x="11694249" y="5374665"/>
              <a:ext cx="494665" cy="836930"/>
            </a:xfrm>
            <a:custGeom>
              <a:avLst/>
              <a:gdLst/>
              <a:ahLst/>
              <a:cxnLst/>
              <a:rect l="l" t="t" r="r" b="b"/>
              <a:pathLst>
                <a:path w="494665" h="836929">
                  <a:moveTo>
                    <a:pt x="414934" y="369468"/>
                  </a:moveTo>
                  <a:lnTo>
                    <a:pt x="407365" y="361899"/>
                  </a:lnTo>
                  <a:lnTo>
                    <a:pt x="380238" y="361899"/>
                  </a:lnTo>
                  <a:lnTo>
                    <a:pt x="380238" y="395630"/>
                  </a:lnTo>
                  <a:lnTo>
                    <a:pt x="369227" y="436626"/>
                  </a:lnTo>
                  <a:lnTo>
                    <a:pt x="347484" y="471678"/>
                  </a:lnTo>
                  <a:lnTo>
                    <a:pt x="316915" y="498983"/>
                  </a:lnTo>
                  <a:lnTo>
                    <a:pt x="279438" y="516699"/>
                  </a:lnTo>
                  <a:lnTo>
                    <a:pt x="236956" y="523011"/>
                  </a:lnTo>
                  <a:lnTo>
                    <a:pt x="191414" y="515645"/>
                  </a:lnTo>
                  <a:lnTo>
                    <a:pt x="151828" y="495147"/>
                  </a:lnTo>
                  <a:lnTo>
                    <a:pt x="120586" y="463892"/>
                  </a:lnTo>
                  <a:lnTo>
                    <a:pt x="100088" y="424307"/>
                  </a:lnTo>
                  <a:lnTo>
                    <a:pt x="92722" y="378764"/>
                  </a:lnTo>
                  <a:lnTo>
                    <a:pt x="99034" y="336283"/>
                  </a:lnTo>
                  <a:lnTo>
                    <a:pt x="116751" y="298805"/>
                  </a:lnTo>
                  <a:lnTo>
                    <a:pt x="144056" y="268249"/>
                  </a:lnTo>
                  <a:lnTo>
                    <a:pt x="179120" y="246507"/>
                  </a:lnTo>
                  <a:lnTo>
                    <a:pt x="220103" y="235496"/>
                  </a:lnTo>
                  <a:lnTo>
                    <a:pt x="220103" y="388061"/>
                  </a:lnTo>
                  <a:lnTo>
                    <a:pt x="227672" y="395630"/>
                  </a:lnTo>
                  <a:lnTo>
                    <a:pt x="380238" y="395630"/>
                  </a:lnTo>
                  <a:lnTo>
                    <a:pt x="380238" y="361899"/>
                  </a:lnTo>
                  <a:lnTo>
                    <a:pt x="253834" y="361899"/>
                  </a:lnTo>
                  <a:lnTo>
                    <a:pt x="253834" y="235496"/>
                  </a:lnTo>
                  <a:lnTo>
                    <a:pt x="253834" y="208356"/>
                  </a:lnTo>
                  <a:lnTo>
                    <a:pt x="246265" y="200799"/>
                  </a:lnTo>
                  <a:lnTo>
                    <a:pt x="236956" y="200799"/>
                  </a:lnTo>
                  <a:lnTo>
                    <a:pt x="169100" y="214312"/>
                  </a:lnTo>
                  <a:lnTo>
                    <a:pt x="111340" y="253136"/>
                  </a:lnTo>
                  <a:lnTo>
                    <a:pt x="72504" y="310896"/>
                  </a:lnTo>
                  <a:lnTo>
                    <a:pt x="58991" y="378764"/>
                  </a:lnTo>
                  <a:lnTo>
                    <a:pt x="62420" y="413588"/>
                  </a:lnTo>
                  <a:lnTo>
                    <a:pt x="88925" y="477164"/>
                  </a:lnTo>
                  <a:lnTo>
                    <a:pt x="138569" y="526808"/>
                  </a:lnTo>
                  <a:lnTo>
                    <a:pt x="202145" y="553300"/>
                  </a:lnTo>
                  <a:lnTo>
                    <a:pt x="236956" y="556729"/>
                  </a:lnTo>
                  <a:lnTo>
                    <a:pt x="271780" y="553300"/>
                  </a:lnTo>
                  <a:lnTo>
                    <a:pt x="335356" y="526808"/>
                  </a:lnTo>
                  <a:lnTo>
                    <a:pt x="385000" y="477164"/>
                  </a:lnTo>
                  <a:lnTo>
                    <a:pt x="411505" y="413588"/>
                  </a:lnTo>
                  <a:lnTo>
                    <a:pt x="414934" y="378764"/>
                  </a:lnTo>
                  <a:lnTo>
                    <a:pt x="414934" y="369468"/>
                  </a:lnTo>
                  <a:close/>
                </a:path>
                <a:path w="494665" h="836929">
                  <a:moveTo>
                    <a:pt x="494347" y="85471"/>
                  </a:moveTo>
                  <a:lnTo>
                    <a:pt x="487629" y="52235"/>
                  </a:lnTo>
                  <a:lnTo>
                    <a:pt x="475145" y="33731"/>
                  </a:lnTo>
                  <a:lnTo>
                    <a:pt x="469290" y="25069"/>
                  </a:lnTo>
                  <a:lnTo>
                    <a:pt x="460616" y="19215"/>
                  </a:lnTo>
                  <a:lnTo>
                    <a:pt x="460616" y="85471"/>
                  </a:lnTo>
                  <a:lnTo>
                    <a:pt x="460616" y="91757"/>
                  </a:lnTo>
                  <a:lnTo>
                    <a:pt x="460514" y="125488"/>
                  </a:lnTo>
                  <a:lnTo>
                    <a:pt x="456006" y="710869"/>
                  </a:lnTo>
                  <a:lnTo>
                    <a:pt x="33718" y="710869"/>
                  </a:lnTo>
                  <a:lnTo>
                    <a:pt x="33731" y="125488"/>
                  </a:lnTo>
                  <a:lnTo>
                    <a:pt x="460514" y="125488"/>
                  </a:lnTo>
                  <a:lnTo>
                    <a:pt x="460514" y="91757"/>
                  </a:lnTo>
                  <a:lnTo>
                    <a:pt x="33718" y="91757"/>
                  </a:lnTo>
                  <a:lnTo>
                    <a:pt x="33718" y="85471"/>
                  </a:lnTo>
                  <a:lnTo>
                    <a:pt x="37795" y="65354"/>
                  </a:lnTo>
                  <a:lnTo>
                    <a:pt x="48907" y="48907"/>
                  </a:lnTo>
                  <a:lnTo>
                    <a:pt x="65379" y="37807"/>
                  </a:lnTo>
                  <a:lnTo>
                    <a:pt x="85509" y="33731"/>
                  </a:lnTo>
                  <a:lnTo>
                    <a:pt x="408889" y="33731"/>
                  </a:lnTo>
                  <a:lnTo>
                    <a:pt x="429006" y="37807"/>
                  </a:lnTo>
                  <a:lnTo>
                    <a:pt x="445452" y="48907"/>
                  </a:lnTo>
                  <a:lnTo>
                    <a:pt x="456552" y="65354"/>
                  </a:lnTo>
                  <a:lnTo>
                    <a:pt x="460616" y="85471"/>
                  </a:lnTo>
                  <a:lnTo>
                    <a:pt x="460616" y="19215"/>
                  </a:lnTo>
                  <a:lnTo>
                    <a:pt x="442125" y="6731"/>
                  </a:lnTo>
                  <a:lnTo>
                    <a:pt x="408889" y="0"/>
                  </a:lnTo>
                  <a:lnTo>
                    <a:pt x="85509" y="0"/>
                  </a:lnTo>
                  <a:lnTo>
                    <a:pt x="52260" y="6731"/>
                  </a:lnTo>
                  <a:lnTo>
                    <a:pt x="25069" y="25069"/>
                  </a:lnTo>
                  <a:lnTo>
                    <a:pt x="6731" y="52235"/>
                  </a:lnTo>
                  <a:lnTo>
                    <a:pt x="0" y="85471"/>
                  </a:lnTo>
                  <a:lnTo>
                    <a:pt x="0" y="750862"/>
                  </a:lnTo>
                  <a:lnTo>
                    <a:pt x="6731" y="784136"/>
                  </a:lnTo>
                  <a:lnTo>
                    <a:pt x="25069" y="811314"/>
                  </a:lnTo>
                  <a:lnTo>
                    <a:pt x="52260" y="829665"/>
                  </a:lnTo>
                  <a:lnTo>
                    <a:pt x="85509" y="836383"/>
                  </a:lnTo>
                  <a:lnTo>
                    <a:pt x="408889" y="836383"/>
                  </a:lnTo>
                  <a:lnTo>
                    <a:pt x="452450" y="824433"/>
                  </a:lnTo>
                  <a:lnTo>
                    <a:pt x="435216" y="795439"/>
                  </a:lnTo>
                  <a:lnTo>
                    <a:pt x="428980" y="798588"/>
                  </a:lnTo>
                  <a:lnTo>
                    <a:pt x="422554" y="800823"/>
                  </a:lnTo>
                  <a:lnTo>
                    <a:pt x="415810" y="802208"/>
                  </a:lnTo>
                  <a:lnTo>
                    <a:pt x="408889" y="802665"/>
                  </a:lnTo>
                  <a:lnTo>
                    <a:pt x="85509" y="802665"/>
                  </a:lnTo>
                  <a:lnTo>
                    <a:pt x="65379" y="798588"/>
                  </a:lnTo>
                  <a:lnTo>
                    <a:pt x="48907" y="787476"/>
                  </a:lnTo>
                  <a:lnTo>
                    <a:pt x="37795" y="771017"/>
                  </a:lnTo>
                  <a:lnTo>
                    <a:pt x="33718" y="750862"/>
                  </a:lnTo>
                  <a:lnTo>
                    <a:pt x="33718" y="744601"/>
                  </a:lnTo>
                  <a:lnTo>
                    <a:pt x="481977" y="744601"/>
                  </a:lnTo>
                  <a:lnTo>
                    <a:pt x="489546" y="737082"/>
                  </a:lnTo>
                  <a:lnTo>
                    <a:pt x="489750" y="710869"/>
                  </a:lnTo>
                  <a:lnTo>
                    <a:pt x="491947" y="422363"/>
                  </a:lnTo>
                  <a:lnTo>
                    <a:pt x="493509" y="419798"/>
                  </a:lnTo>
                  <a:lnTo>
                    <a:pt x="494347" y="416852"/>
                  </a:lnTo>
                  <a:lnTo>
                    <a:pt x="494347" y="125488"/>
                  </a:lnTo>
                  <a:lnTo>
                    <a:pt x="494347" y="91757"/>
                  </a:lnTo>
                  <a:lnTo>
                    <a:pt x="494347" y="85471"/>
                  </a:lnTo>
                  <a:close/>
                </a:path>
              </a:pathLst>
            </a:custGeom>
            <a:solidFill>
              <a:srgbClr val="95D5D6"/>
            </a:solidFill>
          </p:spPr>
          <p:txBody>
            <a:bodyPr wrap="square" lIns="0" tIns="0" rIns="0" bIns="0" rtlCol="0"/>
            <a:lstStyle/>
            <a:p>
              <a:endParaRPr dirty="0"/>
            </a:p>
          </p:txBody>
        </p:sp>
        <p:pic>
          <p:nvPicPr>
            <p:cNvPr id="30" name="object 30"/>
            <p:cNvPicPr/>
            <p:nvPr/>
          </p:nvPicPr>
          <p:blipFill>
            <a:blip r:embed="rId8" cstate="print"/>
            <a:stretch>
              <a:fillRect/>
            </a:stretch>
          </p:blipFill>
          <p:spPr>
            <a:xfrm>
              <a:off x="11980157" y="5560311"/>
              <a:ext cx="146608" cy="146608"/>
            </a:xfrm>
            <a:prstGeom prst="rect">
              <a:avLst/>
            </a:prstGeom>
          </p:spPr>
        </p:pic>
      </p:grpSp>
      <p:pic>
        <p:nvPicPr>
          <p:cNvPr id="31" name="object 31"/>
          <p:cNvPicPr/>
          <p:nvPr/>
        </p:nvPicPr>
        <p:blipFill>
          <a:blip r:embed="rId9" cstate="print"/>
          <a:stretch>
            <a:fillRect/>
          </a:stretch>
        </p:blipFill>
        <p:spPr>
          <a:xfrm>
            <a:off x="10743972" y="839078"/>
            <a:ext cx="1198886" cy="1052829"/>
          </a:xfrm>
          <a:prstGeom prst="rect">
            <a:avLst/>
          </a:prstGeom>
        </p:spPr>
      </p:pic>
      <p:graphicFrame>
        <p:nvGraphicFramePr>
          <p:cNvPr id="32" name="Object 31"/>
          <p:cNvGraphicFramePr>
            <a:graphicFrameLocks noChangeAspect="1"/>
          </p:cNvGraphicFramePr>
          <p:nvPr/>
        </p:nvGraphicFramePr>
        <p:xfrm>
          <a:off x="422159" y="325874"/>
          <a:ext cx="4409024" cy="6238800"/>
        </p:xfrm>
        <a:graphic>
          <a:graphicData uri="http://schemas.openxmlformats.org/presentationml/2006/ole">
            <mc:AlternateContent xmlns:mc="http://schemas.openxmlformats.org/markup-compatibility/2006">
              <mc:Choice xmlns:v="urn:schemas-microsoft-com:vml" Requires="v">
                <p:oleObj name="Acrobat Document" r:id="rId10" imgW="5667124" imgH="8019903" progId="AcroExch.Document.DC">
                  <p:embed/>
                </p:oleObj>
              </mc:Choice>
              <mc:Fallback>
                <p:oleObj name="Acrobat Document" r:id="rId10" imgW="5667124" imgH="8019903" progId="AcroExch.Document.DC">
                  <p:embed/>
                  <p:pic>
                    <p:nvPicPr>
                      <p:cNvPr id="32" name="Object 31"/>
                      <p:cNvPicPr/>
                      <p:nvPr/>
                    </p:nvPicPr>
                    <p:blipFill>
                      <a:blip r:embed="rId11"/>
                      <a:stretch>
                        <a:fillRect/>
                      </a:stretch>
                    </p:blipFill>
                    <p:spPr>
                      <a:xfrm>
                        <a:off x="422159" y="325874"/>
                        <a:ext cx="4409024" cy="6238800"/>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5240379" y="325874"/>
          <a:ext cx="4416332" cy="6238800"/>
        </p:xfrm>
        <a:graphic>
          <a:graphicData uri="http://schemas.openxmlformats.org/presentationml/2006/ole">
            <mc:AlternateContent xmlns:mc="http://schemas.openxmlformats.org/markup-compatibility/2006">
              <mc:Choice xmlns:v="urn:schemas-microsoft-com:vml" Requires="v">
                <p:oleObj name="Acrobat Document" r:id="rId12" imgW="5676825" imgH="8019903" progId="AcroExch.Document.DC">
                  <p:embed/>
                </p:oleObj>
              </mc:Choice>
              <mc:Fallback>
                <p:oleObj name="Acrobat Document" r:id="rId12" imgW="5676825" imgH="8019903" progId="AcroExch.Document.DC">
                  <p:embed/>
                  <p:pic>
                    <p:nvPicPr>
                      <p:cNvPr id="38" name="Object 37"/>
                      <p:cNvPicPr/>
                      <p:nvPr/>
                    </p:nvPicPr>
                    <p:blipFill>
                      <a:blip r:embed="rId13"/>
                      <a:stretch>
                        <a:fillRect/>
                      </a:stretch>
                    </p:blipFill>
                    <p:spPr>
                      <a:xfrm>
                        <a:off x="5240379" y="325874"/>
                        <a:ext cx="4416332" cy="6238800"/>
                      </a:xfrm>
                      <a:prstGeom prst="rect">
                        <a:avLst/>
                      </a:prstGeom>
                    </p:spPr>
                  </p:pic>
                </p:oleObj>
              </mc:Fallback>
            </mc:AlternateContent>
          </a:graphicData>
        </a:graphic>
      </p:graphicFrame>
      <p:sp>
        <p:nvSpPr>
          <p:cNvPr id="33" name="TextBox 32"/>
          <p:cNvSpPr txBox="1"/>
          <p:nvPr/>
        </p:nvSpPr>
        <p:spPr>
          <a:xfrm>
            <a:off x="9656712" y="6445188"/>
            <a:ext cx="2603350" cy="369332"/>
          </a:xfrm>
          <a:prstGeom prst="rect">
            <a:avLst/>
          </a:prstGeom>
          <a:noFill/>
        </p:spPr>
        <p:txBody>
          <a:bodyPr wrap="square" rtlCol="0">
            <a:spAutoFit/>
          </a:bodyPr>
          <a:lstStyle/>
          <a:p>
            <a:r>
              <a:rPr lang="en-IE" dirty="0"/>
              <a:t>Available on www.hiqa.ie</a:t>
            </a:r>
          </a:p>
        </p:txBody>
      </p:sp>
    </p:spTree>
    <p:custDataLst>
      <p:tags r:id="rId1"/>
    </p:custDataLst>
    <p:extLst>
      <p:ext uri="{BB962C8B-B14F-4D97-AF65-F5344CB8AC3E}">
        <p14:creationId xmlns:p14="http://schemas.microsoft.com/office/powerpoint/2010/main" val="264852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5962" y="519887"/>
            <a:ext cx="8786383" cy="553998"/>
          </a:xfrm>
        </p:spPr>
        <p:txBody>
          <a:bodyPr/>
          <a:lstStyle/>
          <a:p>
            <a:r>
              <a:rPr lang="en-IE" kern="1200" spc="-19" dirty="0"/>
              <a:t>Why develop this guide?</a:t>
            </a:r>
            <a:r>
              <a:rPr lang="en-IE" kern="1200" spc="-19" dirty="0">
                <a:solidFill>
                  <a:srgbClr val="009FA0"/>
                </a:solidFill>
              </a:rPr>
              <a:t>	</a:t>
            </a:r>
            <a:endParaRPr lang="en-IE" dirty="0"/>
          </a:p>
        </p:txBody>
      </p:sp>
      <p:grpSp>
        <p:nvGrpSpPr>
          <p:cNvPr id="4" name="Group 3"/>
          <p:cNvGrpSpPr>
            <a:grpSpLocks noChangeAspect="1"/>
          </p:cNvGrpSpPr>
          <p:nvPr/>
        </p:nvGrpSpPr>
        <p:grpSpPr>
          <a:xfrm>
            <a:off x="351277" y="2478613"/>
            <a:ext cx="3229838" cy="2952000"/>
            <a:chOff x="7400583" y="2374384"/>
            <a:chExt cx="4569828" cy="4176729"/>
          </a:xfrm>
        </p:grpSpPr>
        <p:pic>
          <p:nvPicPr>
            <p:cNvPr id="6" name="Picture 5"/>
            <p:cNvPicPr>
              <a:picLocks noChangeAspect="1"/>
            </p:cNvPicPr>
            <p:nvPr/>
          </p:nvPicPr>
          <p:blipFill rotWithShape="1">
            <a:blip r:embed="rId3"/>
            <a:srcRect t="4244"/>
            <a:stretch/>
          </p:blipFill>
          <p:spPr>
            <a:xfrm>
              <a:off x="7400583" y="3482236"/>
              <a:ext cx="4569828" cy="3068877"/>
            </a:xfrm>
            <a:prstGeom prst="rect">
              <a:avLst/>
            </a:prstGeom>
          </p:spPr>
        </p:pic>
        <p:pic>
          <p:nvPicPr>
            <p:cNvPr id="7" name="Picture 6"/>
            <p:cNvPicPr>
              <a:picLocks noChangeAspect="1"/>
            </p:cNvPicPr>
            <p:nvPr/>
          </p:nvPicPr>
          <p:blipFill>
            <a:blip r:embed="rId4"/>
            <a:stretch>
              <a:fillRect/>
            </a:stretch>
          </p:blipFill>
          <p:spPr>
            <a:xfrm>
              <a:off x="9440154" y="2374384"/>
              <a:ext cx="1031605" cy="1283216"/>
            </a:xfrm>
            <a:prstGeom prst="rect">
              <a:avLst/>
            </a:prstGeom>
          </p:spPr>
        </p:pic>
      </p:grpSp>
      <p:sp>
        <p:nvSpPr>
          <p:cNvPr id="8" name="Rounded Rectangle 7"/>
          <p:cNvSpPr/>
          <p:nvPr/>
        </p:nvSpPr>
        <p:spPr>
          <a:xfrm>
            <a:off x="3963423" y="1848382"/>
            <a:ext cx="7558017" cy="1451928"/>
          </a:xfrm>
          <a:prstGeom prst="roundRect">
            <a:avLst/>
          </a:prstGeom>
          <a:noFill/>
          <a:ln>
            <a:solidFill>
              <a:srgbClr val="F29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
            </a:pPr>
            <a:r>
              <a:rPr lang="en-IE" sz="1600" dirty="0">
                <a:solidFill>
                  <a:schemeClr val="tx1"/>
                </a:solidFill>
                <a:latin typeface="Arial" panose="020B0604020202020204" pitchFamily="34" charset="0"/>
                <a:ea typeface="Tahoma" panose="020B0604030504040204" pitchFamily="34" charset="0"/>
                <a:cs typeface="Arial" panose="020B0604020202020204" pitchFamily="34" charset="0"/>
              </a:rPr>
              <a:t>Requests from staff in services for a self-assessment, self-audit or quality improvement tool, and </a:t>
            </a:r>
          </a:p>
          <a:p>
            <a:pPr marL="285750" indent="-285750">
              <a:lnSpc>
                <a:spcPct val="150000"/>
              </a:lnSpc>
              <a:buFont typeface="Wingdings" panose="05000000000000000000" pitchFamily="2" charset="2"/>
              <a:buChar char="§"/>
            </a:pPr>
            <a:r>
              <a:rPr lang="en-IE" sz="1600" dirty="0">
                <a:solidFill>
                  <a:schemeClr val="tx1"/>
                </a:solidFill>
                <a:latin typeface="Arial" panose="020B0604020202020204" pitchFamily="34" charset="0"/>
                <a:ea typeface="Tahoma" panose="020B0604030504040204" pitchFamily="34" charset="0"/>
                <a:cs typeface="Arial" panose="020B0604020202020204" pitchFamily="34" charset="0"/>
              </a:rPr>
              <a:t>analysis of staff-reported knowledge gaps and barriers to implementing national standards</a:t>
            </a:r>
          </a:p>
        </p:txBody>
      </p:sp>
      <p:sp>
        <p:nvSpPr>
          <p:cNvPr id="10" name="Rounded Rectangle 9"/>
          <p:cNvSpPr/>
          <p:nvPr/>
        </p:nvSpPr>
        <p:spPr>
          <a:xfrm>
            <a:off x="3963423" y="3513097"/>
            <a:ext cx="7558017" cy="1430499"/>
          </a:xfrm>
          <a:prstGeom prst="roundRect">
            <a:avLst/>
          </a:prstGeom>
          <a:noFill/>
          <a:ln>
            <a:solidFill>
              <a:srgbClr val="F29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IE" sz="1600" b="1" dirty="0">
                <a:solidFill>
                  <a:schemeClr val="tx1"/>
                </a:solidFill>
                <a:latin typeface="Arial" panose="020B0604020202020204" pitchFamily="34" charset="0"/>
                <a:cs typeface="Arial" panose="020B0604020202020204" pitchFamily="34" charset="0"/>
              </a:rPr>
              <a:t>CFIR x ERIC Matching Tool strategy identification</a:t>
            </a:r>
          </a:p>
          <a:p>
            <a:pPr>
              <a:lnSpc>
                <a:spcPct val="150000"/>
              </a:lnSpc>
            </a:pPr>
            <a:r>
              <a:rPr lang="en-IE" sz="1600" dirty="0">
                <a:solidFill>
                  <a:schemeClr val="tx1"/>
                </a:solidFill>
                <a:latin typeface="Arial" panose="020B0604020202020204" pitchFamily="34" charset="0"/>
                <a:cs typeface="Arial" panose="020B0604020202020204" pitchFamily="34" charset="0"/>
              </a:rPr>
              <a:t>(Consolidated Framework for Implementation Research x Expert Recommendations for Implementing Change)</a:t>
            </a:r>
          </a:p>
        </p:txBody>
      </p:sp>
      <p:sp>
        <p:nvSpPr>
          <p:cNvPr id="12" name="Rounded Rectangle 11"/>
          <p:cNvSpPr/>
          <p:nvPr/>
        </p:nvSpPr>
        <p:spPr>
          <a:xfrm>
            <a:off x="3963424" y="5156383"/>
            <a:ext cx="7558016" cy="1156916"/>
          </a:xfrm>
          <a:prstGeom prst="roundRect">
            <a:avLst/>
          </a:prstGeom>
          <a:solidFill>
            <a:srgbClr val="F2959E"/>
          </a:solidFill>
          <a:ln>
            <a:solidFill>
              <a:srgbClr val="F29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IE" sz="1600" dirty="0">
                <a:solidFill>
                  <a:schemeClr val="bg1"/>
                </a:solidFill>
                <a:latin typeface="Arial" panose="020B0604020202020204" pitchFamily="34" charset="0"/>
                <a:cs typeface="Arial" panose="020B0604020202020204" pitchFamily="34" charset="0"/>
              </a:rPr>
              <a:t>Opportunity to develop a perpetual resource that is relevant across all national standards, all service types, whether regulated or unregulated, and all service-user cohorts.</a:t>
            </a:r>
          </a:p>
        </p:txBody>
      </p:sp>
    </p:spTree>
    <p:extLst>
      <p:ext uri="{BB962C8B-B14F-4D97-AF65-F5344CB8AC3E}">
        <p14:creationId xmlns:p14="http://schemas.microsoft.com/office/powerpoint/2010/main" val="895960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walk the talk ">
      <a:dk1>
        <a:srgbClr val="000000"/>
      </a:dk1>
      <a:lt1>
        <a:srgbClr val="FFFFFF"/>
      </a:lt1>
      <a:dk2>
        <a:srgbClr val="000033"/>
      </a:dk2>
      <a:lt2>
        <a:srgbClr val="F0F8FF"/>
      </a:lt2>
      <a:accent1>
        <a:srgbClr val="00E2AD"/>
      </a:accent1>
      <a:accent2>
        <a:srgbClr val="00D0E0"/>
      </a:accent2>
      <a:accent3>
        <a:srgbClr val="FF0077"/>
      </a:accent3>
      <a:accent4>
        <a:srgbClr val="FF6700"/>
      </a:accent4>
      <a:accent5>
        <a:srgbClr val="AD00DC"/>
      </a:accent5>
      <a:accent6>
        <a:srgbClr val="FFC200"/>
      </a:accent6>
      <a:hlink>
        <a:srgbClr val="AC00DB"/>
      </a:hlink>
      <a:folHlink>
        <a:srgbClr val="FF00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walk the talk ">
      <a:dk1>
        <a:srgbClr val="000000"/>
      </a:dk1>
      <a:lt1>
        <a:srgbClr val="FFFFFF"/>
      </a:lt1>
      <a:dk2>
        <a:srgbClr val="000033"/>
      </a:dk2>
      <a:lt2>
        <a:srgbClr val="F0F8FF"/>
      </a:lt2>
      <a:accent1>
        <a:srgbClr val="00E2AD"/>
      </a:accent1>
      <a:accent2>
        <a:srgbClr val="00D0E0"/>
      </a:accent2>
      <a:accent3>
        <a:srgbClr val="FF0077"/>
      </a:accent3>
      <a:accent4>
        <a:srgbClr val="FF6700"/>
      </a:accent4>
      <a:accent5>
        <a:srgbClr val="AD00DC"/>
      </a:accent5>
      <a:accent6>
        <a:srgbClr val="FFC200"/>
      </a:accent6>
      <a:hlink>
        <a:srgbClr val="AC00DB"/>
      </a:hlink>
      <a:folHlink>
        <a:srgbClr val="FF00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oL Powerpoint Guidelines Accessibility Design">
  <a:themeElements>
    <a:clrScheme name="University of Leicester - Citizens of Change">
      <a:dk1>
        <a:srgbClr val="3C3C3C"/>
      </a:dk1>
      <a:lt1>
        <a:srgbClr val="FFFFFF"/>
      </a:lt1>
      <a:dk2>
        <a:srgbClr val="3C3C3C"/>
      </a:dk2>
      <a:lt2>
        <a:srgbClr val="E6E6E6"/>
      </a:lt2>
      <a:accent1>
        <a:srgbClr val="E4042C"/>
      </a:accent1>
      <a:accent2>
        <a:srgbClr val="E37606"/>
      </a:accent2>
      <a:accent3>
        <a:srgbClr val="07A75A"/>
      </a:accent3>
      <a:accent4>
        <a:srgbClr val="0096D2"/>
      </a:accent4>
      <a:accent5>
        <a:srgbClr val="5A4BC2"/>
      </a:accent5>
      <a:accent6>
        <a:srgbClr val="AAAAAA"/>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6710</Words>
  <Application>Microsoft Office PowerPoint</Application>
  <PresentationFormat>Widescreen</PresentationFormat>
  <Paragraphs>639</Paragraphs>
  <Slides>66</Slides>
  <Notes>41</Notes>
  <HiddenSlides>0</HiddenSlides>
  <MMClips>1</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66</vt:i4>
      </vt:variant>
    </vt:vector>
  </HeadingPairs>
  <TitlesOfParts>
    <vt:vector size="88" baseType="lpstr">
      <vt:lpstr>-apple-system</vt:lpstr>
      <vt:lpstr>Aptos</vt:lpstr>
      <vt:lpstr>Aptos Display</vt:lpstr>
      <vt:lpstr>Arial</vt:lpstr>
      <vt:lpstr>Arial Nova</vt:lpstr>
      <vt:lpstr>Calibri</vt:lpstr>
      <vt:lpstr>Calibri Light</vt:lpstr>
      <vt:lpstr>Gadugi</vt:lpstr>
      <vt:lpstr>Georgia</vt:lpstr>
      <vt:lpstr>Helvetica Neue</vt:lpstr>
      <vt:lpstr>Lucida Grande</vt:lpstr>
      <vt:lpstr>McgillSans-Regular</vt:lpstr>
      <vt:lpstr>Tahoma</vt:lpstr>
      <vt:lpstr>Times New Roman</vt:lpstr>
      <vt:lpstr>Wingdings</vt:lpstr>
      <vt:lpstr>Office Theme</vt:lpstr>
      <vt:lpstr>1_Office Theme</vt:lpstr>
      <vt:lpstr>Kantoorthema</vt:lpstr>
      <vt:lpstr>1_Office Theme</vt:lpstr>
      <vt:lpstr>Office Theme</vt:lpstr>
      <vt:lpstr>UoL Powerpoint Guidelines Accessibility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ENHANCING PERIOPERATIVE LUNG CANCER CARE</vt:lpstr>
      <vt:lpstr>PowerPoint Presentation</vt:lpstr>
      <vt:lpstr>PowerPoint Presentation</vt:lpstr>
      <vt:lpstr>PowerPoint Presentation</vt:lpstr>
      <vt:lpstr>Background</vt:lpstr>
      <vt:lpstr>Background</vt:lpstr>
      <vt:lpstr>ERATS Dashboard</vt:lpstr>
      <vt:lpstr>ERATS Dashboard</vt:lpstr>
      <vt:lpstr>PowerPoint Presentation</vt:lpstr>
      <vt:lpstr>Methods</vt:lpstr>
      <vt:lpstr>Results</vt:lpstr>
      <vt:lpstr>Results</vt:lpstr>
      <vt:lpstr>Conclusion</vt:lpstr>
      <vt:lpstr>Thank you</vt:lpstr>
      <vt:lpstr>PowerPoint Presentation</vt:lpstr>
      <vt:lpstr> Equity-deserving groups' suggested adaptations to an implementation toolkit in mental health recovery - a qualitative analysis using the FRAME-IS      </vt:lpstr>
      <vt:lpstr>Land acknowledgement</vt:lpstr>
      <vt:lpstr>Personal land acknowledgement</vt:lpstr>
      <vt:lpstr>PowerPoint Presentation</vt:lpstr>
      <vt:lpstr>Mental Health Commission of Canada - 2015</vt:lpstr>
      <vt:lpstr>Chapter 6 Guidelines</vt:lpstr>
      <vt:lpstr>Walk the Talk toolkit </vt:lpstr>
      <vt:lpstr>PowerPoint Presentation</vt:lpstr>
      <vt:lpstr>THINC project Adapting the toolkit for equity-deserving groups (2023-2027)</vt:lpstr>
      <vt:lpstr>Participating organisations</vt:lpstr>
      <vt:lpstr>Methodology</vt:lpstr>
      <vt:lpstr>Nature of the suggested adaptations - emerging findings</vt:lpstr>
      <vt:lpstr>Tailoring – Tweaking – Refining  (most common)</vt:lpstr>
      <vt:lpstr>“Mental health” – tone it down!</vt:lpstr>
      <vt:lpstr>Tailoring to non-mental health organisations</vt:lpstr>
      <vt:lpstr>Balancing scientific rigour and real-world pragmatism?</vt:lpstr>
      <vt:lpstr>PowerPoint Presentation</vt:lpstr>
      <vt:lpstr>Development of the Implementation Research Proposal Appraisal Criteria (ImpResPAC) tool: An International Expert Modified e-Delphi Study  Louise Hull, PhD Associate Professor in Implementation Science, University of Leicester, UK.  ImpResPAC development team: Louise Hull, Chloe Sweetnam, Rachel E Davis, Zarnie Khadjesari, Andy Healey, Annette Boaz, Ioannis Bakolis, Nick Sevdalis, Lucy Goulding.  Funding acknowledgement: NIHR Applied Research Collaboration South London  </vt:lpstr>
      <vt:lpstr>What is ImpResPAC?</vt:lpstr>
      <vt:lpstr>Methods</vt:lpstr>
      <vt:lpstr>Stage 1: ImpResPAC content development   </vt:lpstr>
      <vt:lpstr>Stage 2: ImpResPAC EAP formation </vt:lpstr>
      <vt:lpstr>Stage 2: Expert content validation and refinement</vt:lpstr>
      <vt:lpstr>ImpResPAC domains and domain items</vt:lpstr>
      <vt:lpstr>Implementation outcome domain</vt:lpstr>
      <vt:lpstr>Scoring scale and anchors</vt:lpstr>
      <vt:lpstr>ImpResPAC Evaluation</vt:lpstr>
      <vt:lpstr>Immediate benefits</vt:lpstr>
      <vt:lpstr>Where to find out more…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Faye Greve</cp:lastModifiedBy>
  <cp:revision>18</cp:revision>
  <dcterms:created xsi:type="dcterms:W3CDTF">2021-05-22T09:20:36Z</dcterms:created>
  <dcterms:modified xsi:type="dcterms:W3CDTF">2025-06-01T16:51:30Z</dcterms:modified>
</cp:coreProperties>
</file>